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3"/>
    <p:sldMasterId id="2147483749" r:id="rId4"/>
  </p:sldMasterIdLst>
  <p:notesMasterIdLst>
    <p:notesMasterId r:id="rId24"/>
  </p:notesMasterIdLst>
  <p:handoutMasterIdLst>
    <p:handoutMasterId r:id="rId25"/>
  </p:handoutMasterIdLst>
  <p:sldIdLst>
    <p:sldId id="258" r:id="rId5"/>
    <p:sldId id="402" r:id="rId6"/>
    <p:sldId id="403" r:id="rId7"/>
    <p:sldId id="371" r:id="rId8"/>
    <p:sldId id="411" r:id="rId9"/>
    <p:sldId id="381" r:id="rId10"/>
    <p:sldId id="412" r:id="rId11"/>
    <p:sldId id="386" r:id="rId12"/>
    <p:sldId id="404" r:id="rId13"/>
    <p:sldId id="405" r:id="rId14"/>
    <p:sldId id="406" r:id="rId15"/>
    <p:sldId id="407" r:id="rId16"/>
    <p:sldId id="408" r:id="rId17"/>
    <p:sldId id="409" r:id="rId18"/>
    <p:sldId id="410" r:id="rId19"/>
    <p:sldId id="391" r:id="rId20"/>
    <p:sldId id="356" r:id="rId21"/>
    <p:sldId id="366" r:id="rId22"/>
    <p:sldId id="359"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ovich, Udi" initials="DU" lastIdx="3" clrIdx="0">
    <p:extLst>
      <p:ext uri="{19B8F6BF-5375-455C-9EA6-DF929625EA0E}">
        <p15:presenceInfo xmlns:p15="http://schemas.microsoft.com/office/powerpoint/2012/main" userId="S-1-5-21-117609710-2049760794-839522115-40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6" autoAdjust="0"/>
    <p:restoredTop sz="87071" autoAdjust="0"/>
  </p:normalViewPr>
  <p:slideViewPr>
    <p:cSldViewPr>
      <p:cViewPr varScale="1">
        <p:scale>
          <a:sx n="57" d="100"/>
          <a:sy n="57" d="100"/>
        </p:scale>
        <p:origin x="966" y="78"/>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slideMaster" Target="slideMasters/slideMaster1.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blue.local\public\public\_Special\EZI_PrEP_Management\1.%20EZI-PrEP%20studie\_Presentaties\20231128%20-%20NCHIV\grafieke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blue.local\public\public\_Special\EZI_PrEP_Management\1.%20EZI-PrEP%20studie\_Presentaties\20231128%20-%20NCHIV\grafieken_v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2"/>
                </a:solidFill>
                <a:latin typeface="+mn-lt"/>
                <a:ea typeface="+mn-ea"/>
                <a:cs typeface="+mn-cs"/>
              </a:defRPr>
            </a:pPr>
            <a:r>
              <a:rPr lang="nl-NL" sz="2400" b="1" i="0" baseline="0" dirty="0">
                <a:solidFill>
                  <a:schemeClr val="tx2"/>
                </a:solidFill>
                <a:effectLst/>
              </a:rPr>
              <a:t>No. of PrEP monitoring </a:t>
            </a:r>
            <a:r>
              <a:rPr lang="nl-NL" sz="2400" b="1" i="0" baseline="0" dirty="0" err="1">
                <a:solidFill>
                  <a:schemeClr val="tx2"/>
                </a:solidFill>
                <a:effectLst/>
              </a:rPr>
              <a:t>visits</a:t>
            </a:r>
            <a:r>
              <a:rPr lang="nl-NL" sz="2400" b="1" i="0" baseline="0" dirty="0">
                <a:solidFill>
                  <a:schemeClr val="tx2"/>
                </a:solidFill>
                <a:effectLst/>
              </a:rPr>
              <a:t> </a:t>
            </a:r>
            <a:r>
              <a:rPr lang="nl-NL" sz="2400" b="1" i="0" baseline="0" dirty="0" err="1">
                <a:solidFill>
                  <a:schemeClr val="tx2"/>
                </a:solidFill>
                <a:effectLst/>
              </a:rPr>
              <a:t>and</a:t>
            </a:r>
            <a:r>
              <a:rPr lang="nl-NL" sz="2400" b="1" i="0" baseline="0" dirty="0">
                <a:solidFill>
                  <a:schemeClr val="tx2"/>
                </a:solidFill>
                <a:effectLst/>
              </a:rPr>
              <a:t> in-</a:t>
            </a:r>
            <a:r>
              <a:rPr lang="nl-NL" sz="2400" b="1" i="0" baseline="0" dirty="0" err="1">
                <a:solidFill>
                  <a:schemeClr val="tx2"/>
                </a:solidFill>
                <a:effectLst/>
              </a:rPr>
              <a:t>between</a:t>
            </a:r>
            <a:r>
              <a:rPr lang="nl-NL" sz="2400" b="1" i="0" baseline="0" dirty="0">
                <a:solidFill>
                  <a:schemeClr val="tx2"/>
                </a:solidFill>
                <a:effectLst/>
              </a:rPr>
              <a:t> STI test </a:t>
            </a:r>
            <a:r>
              <a:rPr lang="nl-NL" sz="2400" b="1" i="0" baseline="0" dirty="0" err="1">
                <a:solidFill>
                  <a:schemeClr val="tx2"/>
                </a:solidFill>
                <a:effectLst/>
              </a:rPr>
              <a:t>visits</a:t>
            </a:r>
            <a:endParaRPr lang="nl-NL" sz="2400" dirty="0">
              <a:solidFill>
                <a:schemeClr val="tx2"/>
              </a:solidFill>
              <a:effectLst/>
            </a:endParaRPr>
          </a:p>
          <a:p>
            <a:pPr>
              <a:defRPr sz="2400">
                <a:solidFill>
                  <a:schemeClr val="tx2"/>
                </a:solidFill>
              </a:defRPr>
            </a:pPr>
            <a:r>
              <a:rPr lang="nl-NL" sz="2400" b="1" i="0" baseline="0" dirty="0">
                <a:solidFill>
                  <a:schemeClr val="tx2"/>
                </a:solidFill>
                <a:effectLst/>
              </a:rPr>
              <a:t>Sept. 2021 – Sept. 2023</a:t>
            </a:r>
            <a:endParaRPr lang="nl-NL" sz="2400" dirty="0">
              <a:solidFill>
                <a:schemeClr val="tx2"/>
              </a:solidFill>
              <a:effectLst/>
            </a:endParaRPr>
          </a:p>
        </c:rich>
      </c:tx>
      <c:layout>
        <c:manualLayout>
          <c:xMode val="edge"/>
          <c:yMode val="edge"/>
          <c:x val="0.1263867669526384"/>
          <c:y val="7.9207920792079209E-3"/>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2"/>
              </a:solidFill>
              <a:latin typeface="+mn-lt"/>
              <a:ea typeface="+mn-ea"/>
              <a:cs typeface="+mn-cs"/>
            </a:defRPr>
          </a:pPr>
          <a:endParaRPr lang="nl-NL"/>
        </a:p>
      </c:txPr>
    </c:title>
    <c:autoTitleDeleted val="0"/>
    <c:plotArea>
      <c:layout/>
      <c:barChart>
        <c:barDir val="col"/>
        <c:grouping val="stacked"/>
        <c:varyColors val="0"/>
        <c:ser>
          <c:idx val="0"/>
          <c:order val="0"/>
          <c:tx>
            <c:strRef>
              <c:f>Blad1!$B$6</c:f>
              <c:strCache>
                <c:ptCount val="1"/>
                <c:pt idx="0">
                  <c:v>No. of PrEP visits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2"/>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Blad1!$A$7:$A$8</c:f>
              <c:strCache>
                <c:ptCount val="2"/>
                <c:pt idx="0">
                  <c:v>Every 3 mo</c:v>
                </c:pt>
                <c:pt idx="1">
                  <c:v>Every 6 mo</c:v>
                </c:pt>
              </c:strCache>
            </c:strRef>
          </c:cat>
          <c:val>
            <c:numRef>
              <c:f>Blad1!$B$7:$B$8</c:f>
              <c:numCache>
                <c:formatCode>General</c:formatCode>
                <c:ptCount val="2"/>
                <c:pt idx="0">
                  <c:v>1085</c:v>
                </c:pt>
                <c:pt idx="1">
                  <c:v>538</c:v>
                </c:pt>
              </c:numCache>
            </c:numRef>
          </c:val>
          <c:extLst>
            <c:ext xmlns:c16="http://schemas.microsoft.com/office/drawing/2014/chart" uri="{C3380CC4-5D6E-409C-BE32-E72D297353CC}">
              <c16:uniqueId val="{00000000-A93A-499D-AEBB-3FD989CC8D6E}"/>
            </c:ext>
          </c:extLst>
        </c:ser>
        <c:ser>
          <c:idx val="1"/>
          <c:order val="1"/>
          <c:tx>
            <c:strRef>
              <c:f>Blad1!$C$6</c:f>
              <c:strCache>
                <c:ptCount val="1"/>
                <c:pt idx="0">
                  <c:v>No. of in-between STI test visits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2"/>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Blad1!$A$7:$A$8</c:f>
              <c:strCache>
                <c:ptCount val="2"/>
                <c:pt idx="0">
                  <c:v>Every 3 mo</c:v>
                </c:pt>
                <c:pt idx="1">
                  <c:v>Every 6 mo</c:v>
                </c:pt>
              </c:strCache>
            </c:strRef>
          </c:cat>
          <c:val>
            <c:numRef>
              <c:f>Blad1!$C$7:$C$8</c:f>
              <c:numCache>
                <c:formatCode>General</c:formatCode>
                <c:ptCount val="2"/>
                <c:pt idx="0">
                  <c:v>146</c:v>
                </c:pt>
                <c:pt idx="1">
                  <c:v>264</c:v>
                </c:pt>
              </c:numCache>
            </c:numRef>
          </c:val>
          <c:extLst>
            <c:ext xmlns:c16="http://schemas.microsoft.com/office/drawing/2014/chart" uri="{C3380CC4-5D6E-409C-BE32-E72D297353CC}">
              <c16:uniqueId val="{00000001-A93A-499D-AEBB-3FD989CC8D6E}"/>
            </c:ext>
          </c:extLst>
        </c:ser>
        <c:dLbls>
          <c:dLblPos val="ctr"/>
          <c:showLegendKey val="0"/>
          <c:showVal val="1"/>
          <c:showCatName val="0"/>
          <c:showSerName val="0"/>
          <c:showPercent val="0"/>
          <c:showBubbleSize val="0"/>
        </c:dLbls>
        <c:gapWidth val="150"/>
        <c:overlap val="100"/>
        <c:axId val="492903288"/>
        <c:axId val="492905584"/>
      </c:barChart>
      <c:catAx>
        <c:axId val="492903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nl-NL"/>
          </a:p>
        </c:txPr>
        <c:crossAx val="492905584"/>
        <c:crosses val="autoZero"/>
        <c:auto val="1"/>
        <c:lblAlgn val="ctr"/>
        <c:lblOffset val="100"/>
        <c:noMultiLvlLbl val="0"/>
      </c:catAx>
      <c:valAx>
        <c:axId val="492905584"/>
        <c:scaling>
          <c:orientation val="minMax"/>
          <c:max val="14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nl-NL" sz="2400">
                    <a:solidFill>
                      <a:schemeClr val="tx2"/>
                    </a:solidFill>
                  </a:rPr>
                  <a:t>Total number of visits</a:t>
                </a:r>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nl-NL"/>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nl-NL"/>
          </a:p>
        </c:txPr>
        <c:crossAx val="492903288"/>
        <c:crosses val="autoZero"/>
        <c:crossBetween val="between"/>
        <c:majorUnit val="200"/>
      </c:valAx>
      <c:spPr>
        <a:noFill/>
        <a:ln>
          <a:noFill/>
        </a:ln>
        <a:effectLst/>
      </c:spPr>
    </c:plotArea>
    <c:legend>
      <c:legendPos val="r"/>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nl-NL" sz="2400" b="1" dirty="0">
                <a:solidFill>
                  <a:schemeClr val="tx1"/>
                </a:solidFill>
              </a:rPr>
              <a:t>STI </a:t>
            </a:r>
            <a:r>
              <a:rPr lang="nl-NL" sz="2400" b="1" dirty="0" err="1">
                <a:solidFill>
                  <a:schemeClr val="tx1"/>
                </a:solidFill>
              </a:rPr>
              <a:t>positivity</a:t>
            </a:r>
            <a:r>
              <a:rPr lang="nl-NL" sz="2400" b="1" baseline="0" dirty="0">
                <a:solidFill>
                  <a:schemeClr val="tx1"/>
                </a:solidFill>
              </a:rPr>
              <a:t> </a:t>
            </a:r>
            <a:r>
              <a:rPr lang="nl-NL" sz="2400" b="1" baseline="0" dirty="0" err="1">
                <a:solidFill>
                  <a:schemeClr val="tx1"/>
                </a:solidFill>
              </a:rPr>
              <a:t>by</a:t>
            </a:r>
            <a:r>
              <a:rPr lang="nl-NL" sz="2400" b="1" baseline="0" dirty="0">
                <a:solidFill>
                  <a:schemeClr val="tx1"/>
                </a:solidFill>
              </a:rPr>
              <a:t> </a:t>
            </a:r>
            <a:r>
              <a:rPr lang="nl-NL" sz="2400" b="1" dirty="0">
                <a:solidFill>
                  <a:schemeClr val="tx1"/>
                </a:solidFill>
              </a:rPr>
              <a:t>monitoring </a:t>
            </a:r>
            <a:r>
              <a:rPr lang="nl-NL" sz="2400" b="1" dirty="0" err="1">
                <a:solidFill>
                  <a:schemeClr val="tx1"/>
                </a:solidFill>
              </a:rPr>
              <a:t>frequency</a:t>
            </a:r>
            <a:r>
              <a:rPr lang="nl-NL" sz="2400" b="1" baseline="0" dirty="0">
                <a:solidFill>
                  <a:schemeClr val="tx1"/>
                </a:solidFill>
              </a:rPr>
              <a:t> </a:t>
            </a:r>
          </a:p>
          <a:p>
            <a:pPr>
              <a:defRPr sz="2400" b="1">
                <a:solidFill>
                  <a:schemeClr val="tx1"/>
                </a:solidFill>
              </a:defRPr>
            </a:pPr>
            <a:r>
              <a:rPr lang="nl-NL" sz="2400" b="1" dirty="0">
                <a:solidFill>
                  <a:schemeClr val="tx1"/>
                </a:solidFill>
              </a:rPr>
              <a:t>Sept.</a:t>
            </a:r>
            <a:r>
              <a:rPr lang="nl-NL" sz="2400" b="1" baseline="0" dirty="0">
                <a:solidFill>
                  <a:schemeClr val="tx1"/>
                </a:solidFill>
              </a:rPr>
              <a:t> 2021 </a:t>
            </a:r>
            <a:r>
              <a:rPr lang="nl-NL" sz="2400" b="1" baseline="0" dirty="0" err="1">
                <a:solidFill>
                  <a:schemeClr val="tx1"/>
                </a:solidFill>
              </a:rPr>
              <a:t>and</a:t>
            </a:r>
            <a:r>
              <a:rPr lang="nl-NL" sz="2400" b="1" baseline="0" dirty="0">
                <a:solidFill>
                  <a:schemeClr val="tx1"/>
                </a:solidFill>
              </a:rPr>
              <a:t> Sept. 2023, per </a:t>
            </a:r>
            <a:r>
              <a:rPr lang="nl-NL" sz="2400" b="1" baseline="0" dirty="0" err="1">
                <a:solidFill>
                  <a:schemeClr val="tx1"/>
                </a:solidFill>
              </a:rPr>
              <a:t>visit</a:t>
            </a:r>
            <a:r>
              <a:rPr lang="nl-NL" sz="2400" b="1" baseline="0" dirty="0">
                <a:solidFill>
                  <a:schemeClr val="tx1"/>
                </a:solidFill>
              </a:rPr>
              <a:t> type</a:t>
            </a:r>
            <a:endParaRPr lang="nl-NL" sz="2400" b="1" dirty="0">
              <a:solidFill>
                <a:schemeClr val="tx1"/>
              </a:solidFill>
            </a:endParaRPr>
          </a:p>
        </c:rich>
      </c:tx>
      <c:layout>
        <c:manualLayout>
          <c:xMode val="edge"/>
          <c:yMode val="edge"/>
          <c:x val="0.22306780481112096"/>
          <c:y val="1.1111111111111112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nl-NL"/>
        </a:p>
      </c:txPr>
    </c:title>
    <c:autoTitleDeleted val="0"/>
    <c:plotArea>
      <c:layout/>
      <c:barChart>
        <c:barDir val="col"/>
        <c:grouping val="clustered"/>
        <c:varyColors val="0"/>
        <c:ser>
          <c:idx val="0"/>
          <c:order val="0"/>
          <c:tx>
            <c:strRef>
              <c:f>Blad2!$B$1</c:f>
              <c:strCache>
                <c:ptCount val="1"/>
                <c:pt idx="0">
                  <c:v>Every 3 months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Blad2!$E$2:$E$4</c:f>
                <c:numCache>
                  <c:formatCode>General</c:formatCode>
                  <c:ptCount val="3"/>
                  <c:pt idx="0">
                    <c:v>2.3748600000000009E-2</c:v>
                  </c:pt>
                  <c:pt idx="1">
                    <c:v>2.4682200000000015E-2</c:v>
                  </c:pt>
                  <c:pt idx="2">
                    <c:v>8.3465999999999985E-2</c:v>
                  </c:pt>
                </c:numCache>
              </c:numRef>
            </c:plus>
            <c:minus>
              <c:numRef>
                <c:f>Blad2!$C$2:$C$4</c:f>
                <c:numCache>
                  <c:formatCode>General</c:formatCode>
                  <c:ptCount val="3"/>
                  <c:pt idx="0">
                    <c:v>2.2434599999999999E-2</c:v>
                  </c:pt>
                  <c:pt idx="1">
                    <c:v>2.257010000000001E-2</c:v>
                  </c:pt>
                  <c:pt idx="2">
                    <c:v>7.8814800000000018E-2</c:v>
                  </c:pt>
                </c:numCache>
              </c:numRef>
            </c:minus>
            <c:spPr>
              <a:noFill/>
              <a:ln w="9525" cap="flat" cmpd="sng" algn="ctr">
                <a:solidFill>
                  <a:schemeClr val="tx1">
                    <a:lumMod val="65000"/>
                    <a:lumOff val="35000"/>
                  </a:schemeClr>
                </a:solidFill>
                <a:round/>
              </a:ln>
              <a:effectLst/>
            </c:spPr>
          </c:errBars>
          <c:cat>
            <c:strRef>
              <c:f>Blad2!$A$2:$A$4</c:f>
              <c:strCache>
                <c:ptCount val="3"/>
                <c:pt idx="0">
                  <c:v>All visits</c:v>
                </c:pt>
                <c:pt idx="1">
                  <c:v>PrEP visits </c:v>
                </c:pt>
                <c:pt idx="2">
                  <c:v>In-between visits </c:v>
                </c:pt>
              </c:strCache>
            </c:strRef>
          </c:cat>
          <c:val>
            <c:numRef>
              <c:f>Blad2!$B$2:$B$4</c:f>
              <c:numCache>
                <c:formatCode>0%</c:formatCode>
                <c:ptCount val="3"/>
                <c:pt idx="0">
                  <c:v>0.20499999999999999</c:v>
                </c:pt>
                <c:pt idx="1">
                  <c:v>0.183</c:v>
                </c:pt>
                <c:pt idx="2">
                  <c:v>0.36599999999999999</c:v>
                </c:pt>
              </c:numCache>
            </c:numRef>
          </c:val>
          <c:extLst>
            <c:ext xmlns:c16="http://schemas.microsoft.com/office/drawing/2014/chart" uri="{C3380CC4-5D6E-409C-BE32-E72D297353CC}">
              <c16:uniqueId val="{00000000-F10A-486E-884C-E45338866289}"/>
            </c:ext>
          </c:extLst>
        </c:ser>
        <c:ser>
          <c:idx val="1"/>
          <c:order val="1"/>
          <c:tx>
            <c:strRef>
              <c:f>Blad2!$G$1</c:f>
              <c:strCache>
                <c:ptCount val="1"/>
                <c:pt idx="0">
                  <c:v>Every 6 months </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Blad2!$J$2:$J$4</c:f>
                <c:numCache>
                  <c:formatCode>General</c:formatCode>
                  <c:ptCount val="3"/>
                  <c:pt idx="0">
                    <c:v>3.0126899999999984E-2</c:v>
                  </c:pt>
                  <c:pt idx="1">
                    <c:v>3.5443399999999986E-2</c:v>
                  </c:pt>
                  <c:pt idx="2">
                    <c:v>5.87588E-2</c:v>
                  </c:pt>
                </c:numCache>
              </c:numRef>
            </c:plus>
            <c:minus>
              <c:numRef>
                <c:f>Blad2!$H$2:$H$4</c:f>
                <c:numCache>
                  <c:formatCode>General</c:formatCode>
                  <c:ptCount val="3"/>
                  <c:pt idx="0">
                    <c:v>2.9035699999999998E-2</c:v>
                  </c:pt>
                  <c:pt idx="1">
                    <c:v>3.2665900000000025E-2</c:v>
                  </c:pt>
                  <c:pt idx="2">
                    <c:v>5.4951E-2</c:v>
                  </c:pt>
                </c:numCache>
              </c:numRef>
            </c:minus>
            <c:spPr>
              <a:noFill/>
              <a:ln w="9525" cap="flat" cmpd="sng" algn="ctr">
                <a:solidFill>
                  <a:schemeClr val="tx1">
                    <a:lumMod val="65000"/>
                    <a:lumOff val="35000"/>
                  </a:schemeClr>
                </a:solidFill>
                <a:round/>
              </a:ln>
              <a:effectLst/>
            </c:spPr>
          </c:errBars>
          <c:cat>
            <c:strRef>
              <c:f>Blad2!$A$2:$A$4</c:f>
              <c:strCache>
                <c:ptCount val="3"/>
                <c:pt idx="0">
                  <c:v>All visits</c:v>
                </c:pt>
                <c:pt idx="1">
                  <c:v>PrEP visits </c:v>
                </c:pt>
                <c:pt idx="2">
                  <c:v>In-between visits </c:v>
                </c:pt>
              </c:strCache>
            </c:strRef>
          </c:cat>
          <c:val>
            <c:numRef>
              <c:f>Blad2!$G$2:$G$4</c:f>
              <c:numCache>
                <c:formatCode>0%</c:formatCode>
                <c:ptCount val="3"/>
                <c:pt idx="0">
                  <c:v>0.223</c:v>
                </c:pt>
                <c:pt idx="1">
                  <c:v>0.18600000000000003</c:v>
                </c:pt>
                <c:pt idx="2">
                  <c:v>0.29699999999999999</c:v>
                </c:pt>
              </c:numCache>
            </c:numRef>
          </c:val>
          <c:extLst>
            <c:ext xmlns:c16="http://schemas.microsoft.com/office/drawing/2014/chart" uri="{C3380CC4-5D6E-409C-BE32-E72D297353CC}">
              <c16:uniqueId val="{00000001-F10A-486E-884C-E45338866289}"/>
            </c:ext>
          </c:extLst>
        </c:ser>
        <c:dLbls>
          <c:dLblPos val="inEnd"/>
          <c:showLegendKey val="0"/>
          <c:showVal val="1"/>
          <c:showCatName val="0"/>
          <c:showSerName val="0"/>
          <c:showPercent val="0"/>
          <c:showBubbleSize val="0"/>
        </c:dLbls>
        <c:gapWidth val="100"/>
        <c:overlap val="-10"/>
        <c:axId val="466324760"/>
        <c:axId val="466321480"/>
      </c:barChart>
      <c:catAx>
        <c:axId val="466324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nl-NL"/>
          </a:p>
        </c:txPr>
        <c:crossAx val="466321480"/>
        <c:crosses val="autoZero"/>
        <c:auto val="1"/>
        <c:lblAlgn val="ctr"/>
        <c:lblOffset val="100"/>
        <c:noMultiLvlLbl val="0"/>
      </c:catAx>
      <c:valAx>
        <c:axId val="466321480"/>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r>
                  <a:rPr lang="nl-NL" sz="2400" b="0" i="0" baseline="0" dirty="0" err="1">
                    <a:solidFill>
                      <a:schemeClr val="tx2"/>
                    </a:solidFill>
                    <a:effectLst/>
                  </a:rPr>
                  <a:t>Visits</a:t>
                </a:r>
                <a:r>
                  <a:rPr lang="nl-NL" sz="2400" b="0" i="0" baseline="0" dirty="0">
                    <a:solidFill>
                      <a:schemeClr val="tx2"/>
                    </a:solidFill>
                    <a:effectLst/>
                  </a:rPr>
                  <a:t> </a:t>
                </a:r>
                <a:r>
                  <a:rPr lang="nl-NL" sz="2400" b="0" i="0" baseline="0" dirty="0" err="1">
                    <a:solidFill>
                      <a:schemeClr val="tx2"/>
                    </a:solidFill>
                    <a:effectLst/>
                  </a:rPr>
                  <a:t>with</a:t>
                </a:r>
                <a:r>
                  <a:rPr lang="nl-NL" sz="2400" b="0" i="0" baseline="0" dirty="0">
                    <a:solidFill>
                      <a:schemeClr val="tx2"/>
                    </a:solidFill>
                    <a:effectLst/>
                  </a:rPr>
                  <a:t> </a:t>
                </a:r>
                <a:r>
                  <a:rPr lang="nl-NL" sz="2400" b="0" i="0" baseline="0" dirty="0" err="1">
                    <a:solidFill>
                      <a:schemeClr val="tx2"/>
                    </a:solidFill>
                    <a:effectLst/>
                  </a:rPr>
                  <a:t>positive</a:t>
                </a:r>
                <a:r>
                  <a:rPr lang="nl-NL" sz="2400" b="0" i="0" baseline="0" dirty="0">
                    <a:solidFill>
                      <a:schemeClr val="tx2"/>
                    </a:solidFill>
                    <a:effectLst/>
                  </a:rPr>
                  <a:t> STI test</a:t>
                </a:r>
                <a:endParaRPr lang="nl-NL" sz="2400" b="0" dirty="0">
                  <a:solidFill>
                    <a:schemeClr val="tx2"/>
                  </a:solidFill>
                  <a:effectLst/>
                </a:endParaRPr>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nl-NL"/>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nl-NL"/>
          </a:p>
        </c:txPr>
        <c:crossAx val="466324760"/>
        <c:crosses val="autoZero"/>
        <c:crossBetween val="between"/>
        <c:majorUnit val="0.1"/>
      </c:valAx>
      <c:spPr>
        <a:noFill/>
        <a:ln>
          <a:noFill/>
        </a:ln>
        <a:effectLst/>
      </c:spPr>
    </c:plotArea>
    <c:legend>
      <c:legendPos val="r"/>
      <c:overlay val="0"/>
      <c:spPr>
        <a:noFill/>
        <a:ln>
          <a:noFill/>
        </a:ln>
        <a:effectLst/>
      </c:spPr>
      <c:txPr>
        <a:bodyPr rot="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7F393C-6EC8-45EA-8A7B-CAE425F76153}" type="datetimeFigureOut">
              <a:rPr lang="nl-NL" smtClean="0"/>
              <a:pPr/>
              <a:t>23-11-2023</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57E2F9-E7B3-403F-BF57-C22921875C4F}" type="slidenum">
              <a:rPr lang="nl-NL" smtClean="0"/>
              <a:pPr/>
              <a:t>‹nr.›</a:t>
            </a:fld>
            <a:endParaRPr lang="nl-NL"/>
          </a:p>
        </p:txBody>
      </p:sp>
    </p:spTree>
    <p:extLst>
      <p:ext uri="{BB962C8B-B14F-4D97-AF65-F5344CB8AC3E}">
        <p14:creationId xmlns:p14="http://schemas.microsoft.com/office/powerpoint/2010/main" val="1224819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23-11-2023</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2587063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DBFFFD2D-E339-48D0-8E51-8C7BC4E3C46A}" type="slidenum">
              <a:rPr lang="nl-NL" smtClean="0"/>
              <a:t>1</a:t>
            </a:fld>
            <a:endParaRPr lang="nl-NL"/>
          </a:p>
        </p:txBody>
      </p:sp>
    </p:spTree>
    <p:extLst>
      <p:ext uri="{BB962C8B-B14F-4D97-AF65-F5344CB8AC3E}">
        <p14:creationId xmlns:p14="http://schemas.microsoft.com/office/powerpoint/2010/main" val="3130511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3976393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671646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389646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3560668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1165142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14590402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1.xml"/><Relationship Id="rId1" Type="http://schemas.openxmlformats.org/officeDocument/2006/relationships/customXml" Target="../../customXml/item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1" name="Groep 30"/>
          <p:cNvGrpSpPr/>
          <p:nvPr userDrawn="1"/>
        </p:nvGrpSpPr>
        <p:grpSpPr>
          <a:xfrm>
            <a:off x="0" y="0"/>
            <a:ext cx="935312" cy="6858000"/>
            <a:chOff x="0" y="0"/>
            <a:chExt cx="701484" cy="6858000"/>
          </a:xfrm>
        </p:grpSpPr>
        <p:sp>
          <p:nvSpPr>
            <p:cNvPr id="30" name="Rechthoek 29"/>
            <p:cNvSpPr>
              <a:spLocks noSelect="1"/>
            </p:cNvSpPr>
            <p:nvPr userDrawn="1"/>
          </p:nvSpPr>
          <p:spPr>
            <a:xfrm>
              <a:off x="0" y="0"/>
              <a:ext cx="70148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a:p>
          </p:txBody>
        </p:sp>
        <p:grpSp>
          <p:nvGrpSpPr>
            <p:cNvPr id="5" name="Groep 8"/>
            <p:cNvGrpSpPr/>
            <p:nvPr userDrawn="1"/>
          </p:nvGrpSpPr>
          <p:grpSpPr>
            <a:xfrm>
              <a:off x="182563" y="163513"/>
              <a:ext cx="425450" cy="1447800"/>
              <a:chOff x="182563" y="163513"/>
              <a:chExt cx="425450" cy="1447800"/>
            </a:xfrm>
          </p:grpSpPr>
          <p:sp>
            <p:nvSpPr>
              <p:cNvPr id="11" name="Freeform 8"/>
              <p:cNvSpPr>
                <a:spLocks noSelect="1"/>
              </p:cNvSpPr>
              <p:nvPr/>
            </p:nvSpPr>
            <p:spPr bwMode="auto">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2" name="Freeform 9"/>
              <p:cNvSpPr>
                <a:spLocks noSelect="1"/>
              </p:cNvSpPr>
              <p:nvPr/>
            </p:nvSpPr>
            <p:spPr bwMode="auto">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0" name="Freeform 7"/>
              <p:cNvSpPr>
                <a:spLocks noSelect="1"/>
              </p:cNvSpPr>
              <p:nvPr/>
            </p:nvSpPr>
            <p:spPr bwMode="auto">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grpSp>
      <p:sp>
        <p:nvSpPr>
          <p:cNvPr id="2" name="Titel 1"/>
          <p:cNvSpPr>
            <a:spLocks noGrp="1"/>
          </p:cNvSpPr>
          <p:nvPr>
            <p:ph type="ctrTitle" hasCustomPrompt="1"/>
          </p:nvPr>
        </p:nvSpPr>
        <p:spPr>
          <a:xfrm>
            <a:off x="1308060" y="1758949"/>
            <a:ext cx="9792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p:cNvSpPr>
          <p:nvPr>
            <p:ph type="subTitle" idx="1" hasCustomPrompt="1"/>
          </p:nvPr>
        </p:nvSpPr>
        <p:spPr>
          <a:xfrm>
            <a:off x="1308060" y="3603786"/>
            <a:ext cx="9792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p:cNvSpPr>
          <p:nvPr>
            <p:ph type="dt" sz="half" idx="10"/>
          </p:nvPr>
        </p:nvSpPr>
        <p:spPr>
          <a:xfrm>
            <a:off x="1182800" y="6357010"/>
            <a:ext cx="2844800" cy="365125"/>
          </a:xfrm>
          <a:prstGeom prst="rect">
            <a:avLst/>
          </a:prstGeom>
        </p:spPr>
        <p:txBody>
          <a:bodyPr/>
          <a:lstStyle>
            <a:lvl1pPr>
              <a:defRPr sz="1750" b="1">
                <a:solidFill>
                  <a:schemeClr val="bg1"/>
                </a:solidFill>
              </a:defRPr>
            </a:lvl1pPr>
          </a:lstStyle>
          <a:p>
            <a:endParaRPr lang="nl-NL" noProof="1"/>
          </a:p>
        </p:txBody>
      </p:sp>
      <p:sp>
        <p:nvSpPr>
          <p:cNvPr id="32" name="Afgeronde rechthoek 31"/>
          <p:cNvSpPr>
            <a:spLocks noSelect="1"/>
          </p:cNvSpPr>
          <p:nvPr userDrawn="1"/>
        </p:nvSpPr>
        <p:spPr>
          <a:xfrm>
            <a:off x="-2308591" y="98557"/>
            <a:ext cx="2146029" cy="4320575"/>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dirty="0">
                <a:solidFill>
                  <a:schemeClr val="tx1"/>
                </a:solidFill>
              </a:rPr>
              <a:t>Deze dia-indeling</a:t>
            </a:r>
            <a:r>
              <a:rPr lang="nl-NL" sz="900" baseline="0" dirty="0">
                <a:solidFill>
                  <a:schemeClr val="tx1"/>
                </a:solidFill>
              </a:rPr>
              <a:t> is zo gemaakt dat zelf een afbeelding kan worden geplaatst.</a:t>
            </a:r>
          </a:p>
          <a:p>
            <a:pPr algn="l"/>
            <a:endParaRPr lang="nl-NL" sz="900" baseline="0" dirty="0">
              <a:solidFill>
                <a:schemeClr val="tx1"/>
              </a:solidFill>
            </a:endParaRPr>
          </a:p>
          <a:p>
            <a:pPr algn="l"/>
            <a:r>
              <a:rPr lang="nl-NL" sz="900" baseline="0" dirty="0">
                <a:solidFill>
                  <a:schemeClr val="tx1"/>
                </a:solidFill>
              </a:rPr>
              <a:t>Klik met de rechtermuisknop in de achtergrond en kies Achtergrond opmaken.</a:t>
            </a:r>
          </a:p>
          <a:p>
            <a:pPr algn="l"/>
            <a:r>
              <a:rPr lang="nl-NL" sz="900" baseline="0" dirty="0">
                <a:solidFill>
                  <a:schemeClr val="tx1"/>
                </a:solidFill>
              </a:rPr>
              <a:t>Klik op Opvulling met figuur of </a:t>
            </a:r>
            <a:r>
              <a:rPr lang="nl-NL" sz="900" baseline="0" dirty="0" err="1">
                <a:solidFill>
                  <a:schemeClr val="tx1"/>
                </a:solidFill>
              </a:rPr>
              <a:t>bitmappatroon</a:t>
            </a:r>
            <a:r>
              <a:rPr lang="nl-NL" sz="900" baseline="0" dirty="0">
                <a:solidFill>
                  <a:schemeClr val="tx1"/>
                </a:solidFill>
              </a:rPr>
              <a:t> en dan op Bestand.</a:t>
            </a:r>
          </a:p>
          <a:p>
            <a:pPr algn="l"/>
            <a:r>
              <a:rPr lang="nl-NL" sz="900" baseline="0" dirty="0">
                <a:solidFill>
                  <a:schemeClr val="tx1"/>
                </a:solidFill>
              </a:rPr>
              <a:t>Kies de afbeelding en klik op Invoegen, daarna op Sluiten.</a:t>
            </a:r>
          </a:p>
          <a:p>
            <a:pPr algn="l"/>
            <a:endParaRPr lang="nl-NL" sz="900" baseline="0" dirty="0">
              <a:solidFill>
                <a:schemeClr val="tx1"/>
              </a:solidFill>
            </a:endParaRPr>
          </a:p>
          <a:p>
            <a:pPr algn="l"/>
            <a:r>
              <a:rPr lang="nl-NL" sz="900" baseline="0" dirty="0">
                <a:solidFill>
                  <a:schemeClr val="tx1"/>
                </a:solidFill>
              </a:rPr>
              <a:t>Klik niet op overal toepassen, omdat dan de achtergrond van alle dia’s wordt aangepast.</a:t>
            </a:r>
          </a:p>
          <a:p>
            <a:pPr algn="l"/>
            <a:r>
              <a:rPr lang="nl-NL" sz="900" baseline="0" dirty="0">
                <a:solidFill>
                  <a:schemeClr val="tx1"/>
                </a:solidFill>
              </a:rPr>
              <a:t>Met </a:t>
            </a:r>
            <a:r>
              <a:rPr lang="nl-NL" sz="900" baseline="0" dirty="0" err="1">
                <a:solidFill>
                  <a:schemeClr val="tx1"/>
                </a:solidFill>
              </a:rPr>
              <a:t>Ctrl</a:t>
            </a:r>
            <a:r>
              <a:rPr lang="nl-NL" sz="900" baseline="0" dirty="0">
                <a:solidFill>
                  <a:schemeClr val="tx1"/>
                </a:solidFill>
              </a:rPr>
              <a:t>+Z kan dit hersteld worden. </a:t>
            </a:r>
          </a:p>
          <a:p>
            <a:pPr algn="l"/>
            <a:endParaRPr lang="nl-NL" sz="900" baseline="0" dirty="0">
              <a:solidFill>
                <a:schemeClr val="tx1"/>
              </a:solidFill>
            </a:endParaRPr>
          </a:p>
          <a:p>
            <a:pPr algn="l"/>
            <a:r>
              <a:rPr lang="nl-NL" sz="900" baseline="0" dirty="0">
                <a:solidFill>
                  <a:schemeClr val="tx1"/>
                </a:solidFill>
              </a:rPr>
              <a:t>Voor het mooiste resultaat is de verhouding 1024 x 768 pixels.  Dit zorgt ervoor dat de foto in de achtergrond scherp wordt, en niet vervormt.</a:t>
            </a:r>
            <a:endParaRPr lang="nl-NL" sz="900" dirty="0">
              <a:solidFill>
                <a:schemeClr val="tx1"/>
              </a:solidFill>
            </a:endParaRPr>
          </a:p>
        </p:txBody>
      </p:sp>
      <p:grpSp>
        <p:nvGrpSpPr>
          <p:cNvPr id="34" name="Group 4"/>
          <p:cNvGrpSpPr>
            <a:grpSpLocks noChangeAspect="1"/>
          </p:cNvGrpSpPr>
          <p:nvPr userDrawn="1"/>
        </p:nvGrpSpPr>
        <p:grpSpPr bwMode="auto">
          <a:xfrm>
            <a:off x="1356785" y="182563"/>
            <a:ext cx="2300817" cy="579438"/>
            <a:chOff x="641" y="115"/>
            <a:chExt cx="1087" cy="365"/>
          </a:xfrm>
        </p:grpSpPr>
        <p:sp>
          <p:nvSpPr>
            <p:cNvPr id="35" name="Freeform 5"/>
            <p:cNvSpPr>
              <a:spLocks noSelect="1" noEditPoints="1"/>
            </p:cNvSpPr>
            <p:nvPr/>
          </p:nvSpPr>
          <p:spPr bwMode="auto">
            <a:xfrm>
              <a:off x="641" y="333"/>
              <a:ext cx="147" cy="144"/>
            </a:xfrm>
            <a:custGeom>
              <a:avLst/>
              <a:gdLst/>
              <a:ahLst/>
              <a:cxnLst>
                <a:cxn ang="0">
                  <a:pos x="95" y="89"/>
                </a:cxn>
                <a:cxn ang="0">
                  <a:pos x="73" y="31"/>
                </a:cxn>
                <a:cxn ang="0">
                  <a:pos x="51" y="89"/>
                </a:cxn>
                <a:cxn ang="0">
                  <a:pos x="95" y="89"/>
                </a:cxn>
                <a:cxn ang="0">
                  <a:pos x="63" y="0"/>
                </a:cxn>
                <a:cxn ang="0">
                  <a:pos x="85" y="0"/>
                </a:cxn>
                <a:cxn ang="0">
                  <a:pos x="147" y="144"/>
                </a:cxn>
                <a:cxn ang="0">
                  <a:pos x="118" y="144"/>
                </a:cxn>
                <a:cxn ang="0">
                  <a:pos x="104" y="111"/>
                </a:cxn>
                <a:cxn ang="0">
                  <a:pos x="42" y="111"/>
                </a:cxn>
                <a:cxn ang="0">
                  <a:pos x="29" y="144"/>
                </a:cxn>
                <a:cxn ang="0">
                  <a:pos x="0" y="144"/>
                </a:cxn>
                <a:cxn ang="0">
                  <a:pos x="63" y="0"/>
                </a:cxn>
              </a:cxnLst>
              <a:rect l="0" t="0" r="r" b="b"/>
              <a:pathLst>
                <a:path w="147" h="144">
                  <a:moveTo>
                    <a:pt x="95" y="89"/>
                  </a:moveTo>
                  <a:lnTo>
                    <a:pt x="73" y="31"/>
                  </a:lnTo>
                  <a:lnTo>
                    <a:pt x="51" y="89"/>
                  </a:lnTo>
                  <a:lnTo>
                    <a:pt x="95" y="89"/>
                  </a:lnTo>
                  <a:close/>
                  <a:moveTo>
                    <a:pt x="63" y="0"/>
                  </a:moveTo>
                  <a:lnTo>
                    <a:pt x="85" y="0"/>
                  </a:lnTo>
                  <a:lnTo>
                    <a:pt x="147" y="144"/>
                  </a:lnTo>
                  <a:lnTo>
                    <a:pt x="118" y="144"/>
                  </a:lnTo>
                  <a:lnTo>
                    <a:pt x="104" y="111"/>
                  </a:lnTo>
                  <a:lnTo>
                    <a:pt x="42" y="111"/>
                  </a:lnTo>
                  <a:lnTo>
                    <a:pt x="29" y="144"/>
                  </a:lnTo>
                  <a:lnTo>
                    <a:pt x="0" y="144"/>
                  </a:lnTo>
                  <a:lnTo>
                    <a:pt x="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6" name="Freeform 6"/>
            <p:cNvSpPr>
              <a:spLocks noSelect="1"/>
            </p:cNvSpPr>
            <p:nvPr/>
          </p:nvSpPr>
          <p:spPr bwMode="auto">
            <a:xfrm>
              <a:off x="801" y="377"/>
              <a:ext cx="151" cy="100"/>
            </a:xfrm>
            <a:custGeom>
              <a:avLst/>
              <a:gdLst/>
              <a:ahLst/>
              <a:cxnLst>
                <a:cxn ang="0">
                  <a:pos x="0" y="18"/>
                </a:cxn>
                <a:cxn ang="0">
                  <a:pos x="165" y="18"/>
                </a:cxn>
                <a:cxn ang="0">
                  <a:pos x="165" y="126"/>
                </a:cxn>
                <a:cxn ang="0">
                  <a:pos x="167" y="126"/>
                </a:cxn>
                <a:cxn ang="0">
                  <a:pos x="380" y="0"/>
                </a:cxn>
                <a:cxn ang="0">
                  <a:pos x="597" y="129"/>
                </a:cxn>
                <a:cxn ang="0">
                  <a:pos x="825" y="0"/>
                </a:cxn>
                <a:cxn ang="0">
                  <a:pos x="1075" y="298"/>
                </a:cxn>
                <a:cxn ang="0">
                  <a:pos x="1075" y="712"/>
                </a:cxn>
                <a:cxn ang="0">
                  <a:pos x="902" y="712"/>
                </a:cxn>
                <a:cxn ang="0">
                  <a:pos x="902" y="318"/>
                </a:cxn>
                <a:cxn ang="0">
                  <a:pos x="773" y="157"/>
                </a:cxn>
                <a:cxn ang="0">
                  <a:pos x="624" y="336"/>
                </a:cxn>
                <a:cxn ang="0">
                  <a:pos x="624" y="712"/>
                </a:cxn>
                <a:cxn ang="0">
                  <a:pos x="451" y="712"/>
                </a:cxn>
                <a:cxn ang="0">
                  <a:pos x="451" y="298"/>
                </a:cxn>
                <a:cxn ang="0">
                  <a:pos x="332" y="157"/>
                </a:cxn>
                <a:cxn ang="0">
                  <a:pos x="173" y="333"/>
                </a:cxn>
                <a:cxn ang="0">
                  <a:pos x="173" y="712"/>
                </a:cxn>
                <a:cxn ang="0">
                  <a:pos x="0" y="712"/>
                </a:cxn>
                <a:cxn ang="0">
                  <a:pos x="0" y="18"/>
                </a:cxn>
              </a:cxnLst>
              <a:rect l="0" t="0" r="r" b="b"/>
              <a:pathLst>
                <a:path w="1075" h="712">
                  <a:moveTo>
                    <a:pt x="0" y="18"/>
                  </a:moveTo>
                  <a:cubicBezTo>
                    <a:pt x="165" y="18"/>
                    <a:pt x="165" y="18"/>
                    <a:pt x="165" y="18"/>
                  </a:cubicBezTo>
                  <a:cubicBezTo>
                    <a:pt x="165" y="126"/>
                    <a:pt x="165" y="126"/>
                    <a:pt x="165" y="126"/>
                  </a:cubicBezTo>
                  <a:cubicBezTo>
                    <a:pt x="167" y="126"/>
                    <a:pt x="167" y="126"/>
                    <a:pt x="167" y="126"/>
                  </a:cubicBezTo>
                  <a:cubicBezTo>
                    <a:pt x="198" y="61"/>
                    <a:pt x="264" y="0"/>
                    <a:pt x="380" y="0"/>
                  </a:cubicBezTo>
                  <a:cubicBezTo>
                    <a:pt x="487" y="0"/>
                    <a:pt x="561" y="42"/>
                    <a:pt x="597" y="129"/>
                  </a:cubicBezTo>
                  <a:cubicBezTo>
                    <a:pt x="647" y="41"/>
                    <a:pt x="721" y="0"/>
                    <a:pt x="825" y="0"/>
                  </a:cubicBezTo>
                  <a:cubicBezTo>
                    <a:pt x="1010" y="0"/>
                    <a:pt x="1075" y="132"/>
                    <a:pt x="1075" y="298"/>
                  </a:cubicBezTo>
                  <a:cubicBezTo>
                    <a:pt x="1075" y="712"/>
                    <a:pt x="1075" y="712"/>
                    <a:pt x="1075" y="712"/>
                  </a:cubicBezTo>
                  <a:cubicBezTo>
                    <a:pt x="902" y="712"/>
                    <a:pt x="902" y="712"/>
                    <a:pt x="902" y="712"/>
                  </a:cubicBezTo>
                  <a:cubicBezTo>
                    <a:pt x="902" y="318"/>
                    <a:pt x="902" y="318"/>
                    <a:pt x="902" y="318"/>
                  </a:cubicBezTo>
                  <a:cubicBezTo>
                    <a:pt x="902" y="232"/>
                    <a:pt x="876" y="157"/>
                    <a:pt x="773" y="157"/>
                  </a:cubicBezTo>
                  <a:cubicBezTo>
                    <a:pt x="665" y="157"/>
                    <a:pt x="624" y="246"/>
                    <a:pt x="624" y="336"/>
                  </a:cubicBezTo>
                  <a:cubicBezTo>
                    <a:pt x="624" y="712"/>
                    <a:pt x="624" y="712"/>
                    <a:pt x="624" y="712"/>
                  </a:cubicBezTo>
                  <a:cubicBezTo>
                    <a:pt x="451" y="712"/>
                    <a:pt x="451" y="712"/>
                    <a:pt x="451" y="712"/>
                  </a:cubicBezTo>
                  <a:cubicBezTo>
                    <a:pt x="451" y="298"/>
                    <a:pt x="451" y="298"/>
                    <a:pt x="451" y="298"/>
                  </a:cubicBezTo>
                  <a:cubicBezTo>
                    <a:pt x="451" y="213"/>
                    <a:pt x="416" y="157"/>
                    <a:pt x="332" y="157"/>
                  </a:cubicBezTo>
                  <a:cubicBezTo>
                    <a:pt x="218" y="157"/>
                    <a:pt x="173" y="240"/>
                    <a:pt x="173" y="333"/>
                  </a:cubicBezTo>
                  <a:cubicBezTo>
                    <a:pt x="173" y="712"/>
                    <a:pt x="173" y="712"/>
                    <a:pt x="173"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7" name="Freeform 7"/>
            <p:cNvSpPr>
              <a:spLocks noSelect="1"/>
            </p:cNvSpPr>
            <p:nvPr/>
          </p:nvSpPr>
          <p:spPr bwMode="auto">
            <a:xfrm>
              <a:off x="970" y="377"/>
              <a:ext cx="80" cy="103"/>
            </a:xfrm>
            <a:custGeom>
              <a:avLst/>
              <a:gdLst/>
              <a:ahLst/>
              <a:cxnLst>
                <a:cxn ang="0">
                  <a:pos x="432" y="210"/>
                </a:cxn>
                <a:cxn ang="0">
                  <a:pos x="296" y="139"/>
                </a:cxn>
                <a:cxn ang="0">
                  <a:pos x="195" y="213"/>
                </a:cxn>
                <a:cxn ang="0">
                  <a:pos x="569" y="506"/>
                </a:cxn>
                <a:cxn ang="0">
                  <a:pos x="270" y="729"/>
                </a:cxn>
                <a:cxn ang="0">
                  <a:pos x="0" y="622"/>
                </a:cxn>
                <a:cxn ang="0">
                  <a:pos x="115" y="514"/>
                </a:cxn>
                <a:cxn ang="0">
                  <a:pos x="280" y="599"/>
                </a:cxn>
                <a:cxn ang="0">
                  <a:pos x="396" y="519"/>
                </a:cxn>
                <a:cxn ang="0">
                  <a:pos x="21" y="225"/>
                </a:cxn>
                <a:cxn ang="0">
                  <a:pos x="300" y="0"/>
                </a:cxn>
                <a:cxn ang="0">
                  <a:pos x="548" y="106"/>
                </a:cxn>
                <a:cxn ang="0">
                  <a:pos x="432" y="210"/>
                </a:cxn>
              </a:cxnLst>
              <a:rect l="0" t="0" r="r" b="b"/>
              <a:pathLst>
                <a:path w="569" h="729">
                  <a:moveTo>
                    <a:pt x="432" y="210"/>
                  </a:moveTo>
                  <a:cubicBezTo>
                    <a:pt x="399" y="164"/>
                    <a:pt x="355" y="139"/>
                    <a:pt x="296" y="139"/>
                  </a:cubicBezTo>
                  <a:cubicBezTo>
                    <a:pt x="250" y="139"/>
                    <a:pt x="195" y="161"/>
                    <a:pt x="195" y="213"/>
                  </a:cubicBezTo>
                  <a:cubicBezTo>
                    <a:pt x="195" y="337"/>
                    <a:pt x="569" y="236"/>
                    <a:pt x="569" y="506"/>
                  </a:cubicBezTo>
                  <a:cubicBezTo>
                    <a:pt x="569" y="671"/>
                    <a:pt x="412" y="729"/>
                    <a:pt x="270" y="729"/>
                  </a:cubicBezTo>
                  <a:cubicBezTo>
                    <a:pt x="163" y="729"/>
                    <a:pt x="71" y="702"/>
                    <a:pt x="0" y="622"/>
                  </a:cubicBezTo>
                  <a:cubicBezTo>
                    <a:pt x="115" y="514"/>
                    <a:pt x="115" y="514"/>
                    <a:pt x="115" y="514"/>
                  </a:cubicBezTo>
                  <a:cubicBezTo>
                    <a:pt x="160" y="563"/>
                    <a:pt x="207" y="599"/>
                    <a:pt x="280" y="599"/>
                  </a:cubicBezTo>
                  <a:cubicBezTo>
                    <a:pt x="331" y="599"/>
                    <a:pt x="396" y="574"/>
                    <a:pt x="396" y="519"/>
                  </a:cubicBezTo>
                  <a:cubicBezTo>
                    <a:pt x="396" y="376"/>
                    <a:pt x="21" y="489"/>
                    <a:pt x="21" y="225"/>
                  </a:cubicBezTo>
                  <a:cubicBezTo>
                    <a:pt x="21" y="70"/>
                    <a:pt x="160" y="0"/>
                    <a:pt x="300" y="0"/>
                  </a:cubicBezTo>
                  <a:cubicBezTo>
                    <a:pt x="393" y="0"/>
                    <a:pt x="491" y="29"/>
                    <a:pt x="548" y="106"/>
                  </a:cubicBezTo>
                  <a:lnTo>
                    <a:pt x="432"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8" name="Freeform 8"/>
            <p:cNvSpPr>
              <a:spLocks noSelect="1"/>
            </p:cNvSpPr>
            <p:nvPr/>
          </p:nvSpPr>
          <p:spPr bwMode="auto">
            <a:xfrm>
              <a:off x="1058" y="351"/>
              <a:ext cx="71" cy="129"/>
            </a:xfrm>
            <a:custGeom>
              <a:avLst/>
              <a:gdLst/>
              <a:ahLst/>
              <a:cxnLst>
                <a:cxn ang="0">
                  <a:pos x="0" y="348"/>
                </a:cxn>
                <a:cxn ang="0">
                  <a:pos x="0" y="201"/>
                </a:cxn>
                <a:cxn ang="0">
                  <a:pos x="143" y="201"/>
                </a:cxn>
                <a:cxn ang="0">
                  <a:pos x="143" y="0"/>
                </a:cxn>
                <a:cxn ang="0">
                  <a:pos x="317" y="0"/>
                </a:cxn>
                <a:cxn ang="0">
                  <a:pos x="317" y="201"/>
                </a:cxn>
                <a:cxn ang="0">
                  <a:pos x="507" y="201"/>
                </a:cxn>
                <a:cxn ang="0">
                  <a:pos x="507" y="348"/>
                </a:cxn>
                <a:cxn ang="0">
                  <a:pos x="317" y="348"/>
                </a:cxn>
                <a:cxn ang="0">
                  <a:pos x="317" y="652"/>
                </a:cxn>
                <a:cxn ang="0">
                  <a:pos x="413" y="765"/>
                </a:cxn>
                <a:cxn ang="0">
                  <a:pos x="507" y="743"/>
                </a:cxn>
                <a:cxn ang="0">
                  <a:pos x="507" y="889"/>
                </a:cxn>
                <a:cxn ang="0">
                  <a:pos x="370" y="912"/>
                </a:cxn>
                <a:cxn ang="0">
                  <a:pos x="143" y="666"/>
                </a:cxn>
                <a:cxn ang="0">
                  <a:pos x="143" y="348"/>
                </a:cxn>
                <a:cxn ang="0">
                  <a:pos x="0" y="348"/>
                </a:cxn>
              </a:cxnLst>
              <a:rect l="0" t="0" r="r" b="b"/>
              <a:pathLst>
                <a:path w="507" h="912">
                  <a:moveTo>
                    <a:pt x="0" y="348"/>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7" y="201"/>
                    <a:pt x="507" y="201"/>
                    <a:pt x="507" y="201"/>
                  </a:cubicBezTo>
                  <a:cubicBezTo>
                    <a:pt x="507" y="348"/>
                    <a:pt x="507" y="348"/>
                    <a:pt x="507" y="348"/>
                  </a:cubicBezTo>
                  <a:cubicBezTo>
                    <a:pt x="317" y="348"/>
                    <a:pt x="317" y="348"/>
                    <a:pt x="317" y="348"/>
                  </a:cubicBezTo>
                  <a:cubicBezTo>
                    <a:pt x="317" y="652"/>
                    <a:pt x="317" y="652"/>
                    <a:pt x="317" y="652"/>
                  </a:cubicBezTo>
                  <a:cubicBezTo>
                    <a:pt x="317" y="721"/>
                    <a:pt x="337" y="765"/>
                    <a:pt x="413" y="765"/>
                  </a:cubicBezTo>
                  <a:cubicBezTo>
                    <a:pt x="444" y="765"/>
                    <a:pt x="486" y="759"/>
                    <a:pt x="507" y="743"/>
                  </a:cubicBezTo>
                  <a:cubicBezTo>
                    <a:pt x="507" y="889"/>
                    <a:pt x="507" y="889"/>
                    <a:pt x="507" y="889"/>
                  </a:cubicBezTo>
                  <a:cubicBezTo>
                    <a:pt x="471" y="906"/>
                    <a:pt x="411" y="912"/>
                    <a:pt x="370" y="912"/>
                  </a:cubicBezTo>
                  <a:cubicBezTo>
                    <a:pt x="186" y="912"/>
                    <a:pt x="143" y="830"/>
                    <a:pt x="143" y="666"/>
                  </a:cubicBezTo>
                  <a:cubicBezTo>
                    <a:pt x="143" y="348"/>
                    <a:pt x="143" y="348"/>
                    <a:pt x="143" y="348"/>
                  </a:cubicBezTo>
                  <a:lnTo>
                    <a:pt x="0" y="3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9" name="Freeform 9"/>
            <p:cNvSpPr>
              <a:spLocks noSelect="1" noEditPoints="1"/>
            </p:cNvSpPr>
            <p:nvPr/>
          </p:nvSpPr>
          <p:spPr bwMode="auto">
            <a:xfrm>
              <a:off x="1143" y="377"/>
              <a:ext cx="99" cy="103"/>
            </a:xfrm>
            <a:custGeom>
              <a:avLst/>
              <a:gdLst/>
              <a:ahLst/>
              <a:cxnLst>
                <a:cxn ang="0">
                  <a:pos x="529" y="295"/>
                </a:cxn>
                <a:cxn ang="0">
                  <a:pos x="352" y="131"/>
                </a:cxn>
                <a:cxn ang="0">
                  <a:pos x="173" y="295"/>
                </a:cxn>
                <a:cxn ang="0">
                  <a:pos x="529" y="295"/>
                </a:cxn>
                <a:cxn ang="0">
                  <a:pos x="173" y="426"/>
                </a:cxn>
                <a:cxn ang="0">
                  <a:pos x="360" y="590"/>
                </a:cxn>
                <a:cxn ang="0">
                  <a:pos x="546" y="496"/>
                </a:cxn>
                <a:cxn ang="0">
                  <a:pos x="671" y="590"/>
                </a:cxn>
                <a:cxn ang="0">
                  <a:pos x="377" y="729"/>
                </a:cxn>
                <a:cxn ang="0">
                  <a:pos x="0" y="365"/>
                </a:cxn>
                <a:cxn ang="0">
                  <a:pos x="377" y="0"/>
                </a:cxn>
                <a:cxn ang="0">
                  <a:pos x="702" y="378"/>
                </a:cxn>
                <a:cxn ang="0">
                  <a:pos x="702" y="426"/>
                </a:cxn>
                <a:cxn ang="0">
                  <a:pos x="173" y="426"/>
                </a:cxn>
              </a:cxnLst>
              <a:rect l="0" t="0" r="r" b="b"/>
              <a:pathLst>
                <a:path w="702" h="729">
                  <a:moveTo>
                    <a:pt x="529" y="295"/>
                  </a:moveTo>
                  <a:cubicBezTo>
                    <a:pt x="527" y="194"/>
                    <a:pt x="461" y="131"/>
                    <a:pt x="352" y="131"/>
                  </a:cubicBezTo>
                  <a:cubicBezTo>
                    <a:pt x="250" y="131"/>
                    <a:pt x="186" y="196"/>
                    <a:pt x="173" y="295"/>
                  </a:cubicBezTo>
                  <a:lnTo>
                    <a:pt x="529" y="295"/>
                  </a:lnTo>
                  <a:close/>
                  <a:moveTo>
                    <a:pt x="173" y="426"/>
                  </a:moveTo>
                  <a:cubicBezTo>
                    <a:pt x="185" y="528"/>
                    <a:pt x="263" y="590"/>
                    <a:pt x="360" y="590"/>
                  </a:cubicBezTo>
                  <a:cubicBezTo>
                    <a:pt x="446" y="590"/>
                    <a:pt x="503" y="550"/>
                    <a:pt x="546" y="496"/>
                  </a:cubicBezTo>
                  <a:cubicBezTo>
                    <a:pt x="671" y="590"/>
                    <a:pt x="671" y="590"/>
                    <a:pt x="671" y="590"/>
                  </a:cubicBezTo>
                  <a:cubicBezTo>
                    <a:pt x="590" y="690"/>
                    <a:pt x="487" y="729"/>
                    <a:pt x="377" y="729"/>
                  </a:cubicBezTo>
                  <a:cubicBezTo>
                    <a:pt x="167" y="729"/>
                    <a:pt x="0" y="583"/>
                    <a:pt x="0" y="365"/>
                  </a:cubicBezTo>
                  <a:cubicBezTo>
                    <a:pt x="0" y="146"/>
                    <a:pt x="167" y="0"/>
                    <a:pt x="377" y="0"/>
                  </a:cubicBezTo>
                  <a:cubicBezTo>
                    <a:pt x="571" y="0"/>
                    <a:pt x="702" y="136"/>
                    <a:pt x="702" y="378"/>
                  </a:cubicBezTo>
                  <a:cubicBezTo>
                    <a:pt x="702" y="426"/>
                    <a:pt x="702" y="426"/>
                    <a:pt x="702" y="426"/>
                  </a:cubicBezTo>
                  <a:lnTo>
                    <a:pt x="173" y="4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0" name="Freeform 10"/>
            <p:cNvSpPr>
              <a:spLocks noSelect="1"/>
            </p:cNvSpPr>
            <p:nvPr/>
          </p:nvSpPr>
          <p:spPr bwMode="auto">
            <a:xfrm>
              <a:off x="1265" y="377"/>
              <a:ext cx="62" cy="100"/>
            </a:xfrm>
            <a:custGeom>
              <a:avLst/>
              <a:gdLst/>
              <a:ahLst/>
              <a:cxnLst>
                <a:cxn ang="0">
                  <a:pos x="0" y="18"/>
                </a:cxn>
                <a:cxn ang="0">
                  <a:pos x="174" y="18"/>
                </a:cxn>
                <a:cxn ang="0">
                  <a:pos x="174" y="128"/>
                </a:cxn>
                <a:cxn ang="0">
                  <a:pos x="177" y="128"/>
                </a:cxn>
                <a:cxn ang="0">
                  <a:pos x="382" y="0"/>
                </a:cxn>
                <a:cxn ang="0">
                  <a:pos x="444" y="11"/>
                </a:cxn>
                <a:cxn ang="0">
                  <a:pos x="444" y="178"/>
                </a:cxn>
                <a:cxn ang="0">
                  <a:pos x="360" y="165"/>
                </a:cxn>
                <a:cxn ang="0">
                  <a:pos x="174" y="340"/>
                </a:cxn>
                <a:cxn ang="0">
                  <a:pos x="174" y="712"/>
                </a:cxn>
                <a:cxn ang="0">
                  <a:pos x="0" y="712"/>
                </a:cxn>
                <a:cxn ang="0">
                  <a:pos x="0" y="18"/>
                </a:cxn>
              </a:cxnLst>
              <a:rect l="0" t="0" r="r" b="b"/>
              <a:pathLst>
                <a:path w="444" h="712">
                  <a:moveTo>
                    <a:pt x="0" y="18"/>
                  </a:moveTo>
                  <a:cubicBezTo>
                    <a:pt x="174" y="18"/>
                    <a:pt x="174" y="18"/>
                    <a:pt x="174" y="18"/>
                  </a:cubicBezTo>
                  <a:cubicBezTo>
                    <a:pt x="174" y="128"/>
                    <a:pt x="174" y="128"/>
                    <a:pt x="174" y="128"/>
                  </a:cubicBezTo>
                  <a:cubicBezTo>
                    <a:pt x="177" y="128"/>
                    <a:pt x="177" y="128"/>
                    <a:pt x="177" y="128"/>
                  </a:cubicBezTo>
                  <a:cubicBezTo>
                    <a:pt x="214" y="48"/>
                    <a:pt x="291" y="0"/>
                    <a:pt x="382" y="0"/>
                  </a:cubicBezTo>
                  <a:cubicBezTo>
                    <a:pt x="404" y="0"/>
                    <a:pt x="424" y="5"/>
                    <a:pt x="444" y="11"/>
                  </a:cubicBezTo>
                  <a:cubicBezTo>
                    <a:pt x="444" y="178"/>
                    <a:pt x="444" y="178"/>
                    <a:pt x="444" y="178"/>
                  </a:cubicBezTo>
                  <a:cubicBezTo>
                    <a:pt x="415" y="171"/>
                    <a:pt x="388" y="165"/>
                    <a:pt x="360" y="165"/>
                  </a:cubicBezTo>
                  <a:cubicBezTo>
                    <a:pt x="197" y="165"/>
                    <a:pt x="174" y="303"/>
                    <a:pt x="174" y="340"/>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1" name="Freeform 11"/>
            <p:cNvSpPr>
              <a:spLocks noSelect="1" noEditPoints="1"/>
            </p:cNvSpPr>
            <p:nvPr/>
          </p:nvSpPr>
          <p:spPr bwMode="auto">
            <a:xfrm>
              <a:off x="1336" y="323"/>
              <a:ext cx="105" cy="157"/>
            </a:xfrm>
            <a:custGeom>
              <a:avLst/>
              <a:gdLst/>
              <a:ahLst/>
              <a:cxnLst>
                <a:cxn ang="0">
                  <a:pos x="377" y="954"/>
                </a:cxn>
                <a:cxn ang="0">
                  <a:pos x="581" y="746"/>
                </a:cxn>
                <a:cxn ang="0">
                  <a:pos x="377" y="538"/>
                </a:cxn>
                <a:cxn ang="0">
                  <a:pos x="173" y="746"/>
                </a:cxn>
                <a:cxn ang="0">
                  <a:pos x="377" y="954"/>
                </a:cxn>
                <a:cxn ang="0">
                  <a:pos x="584" y="989"/>
                </a:cxn>
                <a:cxn ang="0">
                  <a:pos x="581" y="989"/>
                </a:cxn>
                <a:cxn ang="0">
                  <a:pos x="342" y="1110"/>
                </a:cxn>
                <a:cxn ang="0">
                  <a:pos x="0" y="746"/>
                </a:cxn>
                <a:cxn ang="0">
                  <a:pos x="335" y="381"/>
                </a:cxn>
                <a:cxn ang="0">
                  <a:pos x="571" y="487"/>
                </a:cxn>
                <a:cxn ang="0">
                  <a:pos x="575" y="487"/>
                </a:cxn>
                <a:cxn ang="0">
                  <a:pos x="575" y="0"/>
                </a:cxn>
                <a:cxn ang="0">
                  <a:pos x="749" y="0"/>
                </a:cxn>
                <a:cxn ang="0">
                  <a:pos x="749" y="1093"/>
                </a:cxn>
                <a:cxn ang="0">
                  <a:pos x="584" y="1093"/>
                </a:cxn>
                <a:cxn ang="0">
                  <a:pos x="584" y="989"/>
                </a:cxn>
              </a:cxnLst>
              <a:rect l="0" t="0" r="r" b="b"/>
              <a:pathLst>
                <a:path w="749" h="1110">
                  <a:moveTo>
                    <a:pt x="377" y="954"/>
                  </a:moveTo>
                  <a:cubicBezTo>
                    <a:pt x="504" y="954"/>
                    <a:pt x="581" y="854"/>
                    <a:pt x="581" y="746"/>
                  </a:cubicBezTo>
                  <a:cubicBezTo>
                    <a:pt x="581" y="637"/>
                    <a:pt x="504" y="538"/>
                    <a:pt x="377" y="538"/>
                  </a:cubicBezTo>
                  <a:cubicBezTo>
                    <a:pt x="250" y="538"/>
                    <a:pt x="173" y="637"/>
                    <a:pt x="173" y="746"/>
                  </a:cubicBezTo>
                  <a:cubicBezTo>
                    <a:pt x="173" y="854"/>
                    <a:pt x="250" y="954"/>
                    <a:pt x="377" y="954"/>
                  </a:cubicBezTo>
                  <a:close/>
                  <a:moveTo>
                    <a:pt x="584" y="989"/>
                  </a:moveTo>
                  <a:cubicBezTo>
                    <a:pt x="581" y="989"/>
                    <a:pt x="581" y="989"/>
                    <a:pt x="581" y="989"/>
                  </a:cubicBezTo>
                  <a:cubicBezTo>
                    <a:pt x="530" y="1073"/>
                    <a:pt x="439" y="1110"/>
                    <a:pt x="342" y="1110"/>
                  </a:cubicBezTo>
                  <a:cubicBezTo>
                    <a:pt x="128" y="1110"/>
                    <a:pt x="0" y="951"/>
                    <a:pt x="0" y="746"/>
                  </a:cubicBezTo>
                  <a:cubicBezTo>
                    <a:pt x="0" y="540"/>
                    <a:pt x="137" y="381"/>
                    <a:pt x="335" y="381"/>
                  </a:cubicBezTo>
                  <a:cubicBezTo>
                    <a:pt x="465" y="381"/>
                    <a:pt x="535" y="442"/>
                    <a:pt x="571" y="487"/>
                  </a:cubicBezTo>
                  <a:cubicBezTo>
                    <a:pt x="575" y="487"/>
                    <a:pt x="575" y="487"/>
                    <a:pt x="575" y="487"/>
                  </a:cubicBezTo>
                  <a:cubicBezTo>
                    <a:pt x="575" y="0"/>
                    <a:pt x="575" y="0"/>
                    <a:pt x="575" y="0"/>
                  </a:cubicBezTo>
                  <a:cubicBezTo>
                    <a:pt x="749" y="0"/>
                    <a:pt x="749" y="0"/>
                    <a:pt x="749" y="0"/>
                  </a:cubicBezTo>
                  <a:cubicBezTo>
                    <a:pt x="749" y="1093"/>
                    <a:pt x="749" y="1093"/>
                    <a:pt x="749" y="1093"/>
                  </a:cubicBezTo>
                  <a:cubicBezTo>
                    <a:pt x="584" y="1093"/>
                    <a:pt x="584" y="1093"/>
                    <a:pt x="584" y="1093"/>
                  </a:cubicBezTo>
                  <a:lnTo>
                    <a:pt x="584" y="98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2" name="Freeform 12"/>
            <p:cNvSpPr>
              <a:spLocks noSelect="1" noEditPoints="1"/>
            </p:cNvSpPr>
            <p:nvPr/>
          </p:nvSpPr>
          <p:spPr bwMode="auto">
            <a:xfrm>
              <a:off x="1462" y="377"/>
              <a:ext cx="90" cy="103"/>
            </a:xfrm>
            <a:custGeom>
              <a:avLst/>
              <a:gdLst/>
              <a:ahLst/>
              <a:cxnLst>
                <a:cxn ang="0">
                  <a:pos x="470" y="401"/>
                </a:cxn>
                <a:cxn ang="0">
                  <a:pos x="434" y="401"/>
                </a:cxn>
                <a:cxn ang="0">
                  <a:pos x="173" y="508"/>
                </a:cxn>
                <a:cxn ang="0">
                  <a:pos x="295" y="599"/>
                </a:cxn>
                <a:cxn ang="0">
                  <a:pos x="470" y="440"/>
                </a:cxn>
                <a:cxn ang="0">
                  <a:pos x="470" y="401"/>
                </a:cxn>
                <a:cxn ang="0">
                  <a:pos x="480" y="616"/>
                </a:cxn>
                <a:cxn ang="0">
                  <a:pos x="476" y="616"/>
                </a:cxn>
                <a:cxn ang="0">
                  <a:pos x="253" y="729"/>
                </a:cxn>
                <a:cxn ang="0">
                  <a:pos x="0" y="521"/>
                </a:cxn>
                <a:cxn ang="0">
                  <a:pos x="437" y="279"/>
                </a:cxn>
                <a:cxn ang="0">
                  <a:pos x="480" y="279"/>
                </a:cxn>
                <a:cxn ang="0">
                  <a:pos x="480" y="261"/>
                </a:cxn>
                <a:cxn ang="0">
                  <a:pos x="321" y="131"/>
                </a:cxn>
                <a:cxn ang="0">
                  <a:pos x="136" y="203"/>
                </a:cxn>
                <a:cxn ang="0">
                  <a:pos x="45" y="112"/>
                </a:cxn>
                <a:cxn ang="0">
                  <a:pos x="340" y="0"/>
                </a:cxn>
                <a:cxn ang="0">
                  <a:pos x="636" y="313"/>
                </a:cxn>
                <a:cxn ang="0">
                  <a:pos x="636" y="712"/>
                </a:cxn>
                <a:cxn ang="0">
                  <a:pos x="480" y="712"/>
                </a:cxn>
                <a:cxn ang="0">
                  <a:pos x="480" y="616"/>
                </a:cxn>
              </a:cxnLst>
              <a:rect l="0" t="0" r="r" b="b"/>
              <a:pathLst>
                <a:path w="636" h="729">
                  <a:moveTo>
                    <a:pt x="470" y="401"/>
                  </a:moveTo>
                  <a:cubicBezTo>
                    <a:pt x="434" y="401"/>
                    <a:pt x="434" y="401"/>
                    <a:pt x="434" y="401"/>
                  </a:cubicBezTo>
                  <a:cubicBezTo>
                    <a:pt x="338" y="401"/>
                    <a:pt x="173" y="408"/>
                    <a:pt x="173" y="508"/>
                  </a:cubicBezTo>
                  <a:cubicBezTo>
                    <a:pt x="173" y="572"/>
                    <a:pt x="238" y="599"/>
                    <a:pt x="295" y="599"/>
                  </a:cubicBezTo>
                  <a:cubicBezTo>
                    <a:pt x="413" y="599"/>
                    <a:pt x="470" y="537"/>
                    <a:pt x="470" y="440"/>
                  </a:cubicBezTo>
                  <a:lnTo>
                    <a:pt x="470" y="401"/>
                  </a:lnTo>
                  <a:close/>
                  <a:moveTo>
                    <a:pt x="480" y="616"/>
                  </a:moveTo>
                  <a:cubicBezTo>
                    <a:pt x="476" y="616"/>
                    <a:pt x="476" y="616"/>
                    <a:pt x="476" y="616"/>
                  </a:cubicBezTo>
                  <a:cubicBezTo>
                    <a:pt x="426" y="694"/>
                    <a:pt x="345" y="729"/>
                    <a:pt x="253" y="729"/>
                  </a:cubicBezTo>
                  <a:cubicBezTo>
                    <a:pt x="124" y="729"/>
                    <a:pt x="0" y="658"/>
                    <a:pt x="0" y="521"/>
                  </a:cubicBezTo>
                  <a:cubicBezTo>
                    <a:pt x="0" y="295"/>
                    <a:pt x="263" y="279"/>
                    <a:pt x="437" y="279"/>
                  </a:cubicBezTo>
                  <a:cubicBezTo>
                    <a:pt x="480" y="279"/>
                    <a:pt x="480" y="279"/>
                    <a:pt x="480" y="279"/>
                  </a:cubicBezTo>
                  <a:cubicBezTo>
                    <a:pt x="480" y="261"/>
                    <a:pt x="480" y="261"/>
                    <a:pt x="480" y="261"/>
                  </a:cubicBezTo>
                  <a:cubicBezTo>
                    <a:pt x="480" y="175"/>
                    <a:pt x="413" y="131"/>
                    <a:pt x="321" y="131"/>
                  </a:cubicBezTo>
                  <a:cubicBezTo>
                    <a:pt x="249" y="131"/>
                    <a:pt x="182" y="159"/>
                    <a:pt x="136" y="203"/>
                  </a:cubicBezTo>
                  <a:cubicBezTo>
                    <a:pt x="45" y="112"/>
                    <a:pt x="45" y="112"/>
                    <a:pt x="45" y="112"/>
                  </a:cubicBezTo>
                  <a:cubicBezTo>
                    <a:pt x="121" y="34"/>
                    <a:pt x="230" y="0"/>
                    <a:pt x="340" y="0"/>
                  </a:cubicBezTo>
                  <a:cubicBezTo>
                    <a:pt x="636" y="0"/>
                    <a:pt x="636" y="214"/>
                    <a:pt x="636" y="313"/>
                  </a:cubicBezTo>
                  <a:cubicBezTo>
                    <a:pt x="636" y="712"/>
                    <a:pt x="636" y="712"/>
                    <a:pt x="636" y="712"/>
                  </a:cubicBezTo>
                  <a:cubicBezTo>
                    <a:pt x="480" y="712"/>
                    <a:pt x="480" y="712"/>
                    <a:pt x="480" y="712"/>
                  </a:cubicBezTo>
                  <a:lnTo>
                    <a:pt x="480" y="6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3" name="Freeform 13"/>
            <p:cNvSpPr>
              <a:spLocks noSelect="1"/>
            </p:cNvSpPr>
            <p:nvPr/>
          </p:nvSpPr>
          <p:spPr bwMode="auto">
            <a:xfrm>
              <a:off x="1577" y="377"/>
              <a:ext cx="151" cy="100"/>
            </a:xfrm>
            <a:custGeom>
              <a:avLst/>
              <a:gdLst/>
              <a:ahLst/>
              <a:cxnLst>
                <a:cxn ang="0">
                  <a:pos x="0" y="18"/>
                </a:cxn>
                <a:cxn ang="0">
                  <a:pos x="165" y="18"/>
                </a:cxn>
                <a:cxn ang="0">
                  <a:pos x="165" y="126"/>
                </a:cxn>
                <a:cxn ang="0">
                  <a:pos x="168" y="126"/>
                </a:cxn>
                <a:cxn ang="0">
                  <a:pos x="381" y="0"/>
                </a:cxn>
                <a:cxn ang="0">
                  <a:pos x="598" y="129"/>
                </a:cxn>
                <a:cxn ang="0">
                  <a:pos x="826" y="0"/>
                </a:cxn>
                <a:cxn ang="0">
                  <a:pos x="1076" y="298"/>
                </a:cxn>
                <a:cxn ang="0">
                  <a:pos x="1076" y="712"/>
                </a:cxn>
                <a:cxn ang="0">
                  <a:pos x="903" y="712"/>
                </a:cxn>
                <a:cxn ang="0">
                  <a:pos x="903" y="318"/>
                </a:cxn>
                <a:cxn ang="0">
                  <a:pos x="774" y="157"/>
                </a:cxn>
                <a:cxn ang="0">
                  <a:pos x="625" y="336"/>
                </a:cxn>
                <a:cxn ang="0">
                  <a:pos x="625" y="712"/>
                </a:cxn>
                <a:cxn ang="0">
                  <a:pos x="452" y="712"/>
                </a:cxn>
                <a:cxn ang="0">
                  <a:pos x="452" y="298"/>
                </a:cxn>
                <a:cxn ang="0">
                  <a:pos x="333" y="157"/>
                </a:cxn>
                <a:cxn ang="0">
                  <a:pos x="174" y="333"/>
                </a:cxn>
                <a:cxn ang="0">
                  <a:pos x="174" y="712"/>
                </a:cxn>
                <a:cxn ang="0">
                  <a:pos x="0" y="712"/>
                </a:cxn>
                <a:cxn ang="0">
                  <a:pos x="0" y="18"/>
                </a:cxn>
              </a:cxnLst>
              <a:rect l="0" t="0" r="r" b="b"/>
              <a:pathLst>
                <a:path w="1076" h="712">
                  <a:moveTo>
                    <a:pt x="0" y="18"/>
                  </a:moveTo>
                  <a:cubicBezTo>
                    <a:pt x="165" y="18"/>
                    <a:pt x="165" y="18"/>
                    <a:pt x="165" y="18"/>
                  </a:cubicBezTo>
                  <a:cubicBezTo>
                    <a:pt x="165" y="126"/>
                    <a:pt x="165" y="126"/>
                    <a:pt x="165" y="126"/>
                  </a:cubicBezTo>
                  <a:cubicBezTo>
                    <a:pt x="168" y="126"/>
                    <a:pt x="168" y="126"/>
                    <a:pt x="168" y="126"/>
                  </a:cubicBezTo>
                  <a:cubicBezTo>
                    <a:pt x="199" y="61"/>
                    <a:pt x="265" y="0"/>
                    <a:pt x="381" y="0"/>
                  </a:cubicBezTo>
                  <a:cubicBezTo>
                    <a:pt x="488" y="0"/>
                    <a:pt x="561" y="42"/>
                    <a:pt x="598" y="129"/>
                  </a:cubicBezTo>
                  <a:cubicBezTo>
                    <a:pt x="648" y="41"/>
                    <a:pt x="722" y="0"/>
                    <a:pt x="826" y="0"/>
                  </a:cubicBezTo>
                  <a:cubicBezTo>
                    <a:pt x="1011" y="0"/>
                    <a:pt x="1076" y="132"/>
                    <a:pt x="1076" y="298"/>
                  </a:cubicBezTo>
                  <a:cubicBezTo>
                    <a:pt x="1076" y="712"/>
                    <a:pt x="1076" y="712"/>
                    <a:pt x="1076" y="712"/>
                  </a:cubicBezTo>
                  <a:cubicBezTo>
                    <a:pt x="903" y="712"/>
                    <a:pt x="903" y="712"/>
                    <a:pt x="903" y="712"/>
                  </a:cubicBezTo>
                  <a:cubicBezTo>
                    <a:pt x="903" y="318"/>
                    <a:pt x="903" y="318"/>
                    <a:pt x="903" y="318"/>
                  </a:cubicBezTo>
                  <a:cubicBezTo>
                    <a:pt x="903" y="232"/>
                    <a:pt x="877" y="157"/>
                    <a:pt x="774" y="157"/>
                  </a:cubicBezTo>
                  <a:cubicBezTo>
                    <a:pt x="666" y="157"/>
                    <a:pt x="625" y="246"/>
                    <a:pt x="625" y="336"/>
                  </a:cubicBezTo>
                  <a:cubicBezTo>
                    <a:pt x="625" y="712"/>
                    <a:pt x="625" y="712"/>
                    <a:pt x="625" y="712"/>
                  </a:cubicBezTo>
                  <a:cubicBezTo>
                    <a:pt x="452" y="712"/>
                    <a:pt x="452" y="712"/>
                    <a:pt x="452" y="712"/>
                  </a:cubicBezTo>
                  <a:cubicBezTo>
                    <a:pt x="452" y="298"/>
                    <a:pt x="452" y="298"/>
                    <a:pt x="452" y="298"/>
                  </a:cubicBezTo>
                  <a:cubicBezTo>
                    <a:pt x="452" y="213"/>
                    <a:pt x="417" y="157"/>
                    <a:pt x="333" y="157"/>
                  </a:cubicBezTo>
                  <a:cubicBezTo>
                    <a:pt x="219" y="157"/>
                    <a:pt x="174" y="240"/>
                    <a:pt x="174" y="333"/>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4" name="Freeform 14"/>
            <p:cNvSpPr>
              <a:spLocks noSelect="1"/>
            </p:cNvSpPr>
            <p:nvPr/>
          </p:nvSpPr>
          <p:spPr bwMode="auto">
            <a:xfrm>
              <a:off x="650" y="115"/>
              <a:ext cx="135" cy="152"/>
            </a:xfrm>
            <a:custGeom>
              <a:avLst/>
              <a:gdLst/>
              <a:ahLst/>
              <a:cxnLst>
                <a:cxn ang="0">
                  <a:pos x="964"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4" y="452"/>
                </a:cxn>
                <a:cxn ang="0">
                  <a:pos x="964" y="975"/>
                </a:cxn>
              </a:cxnLst>
              <a:rect l="0" t="0" r="r" b="b"/>
              <a:pathLst>
                <a:path w="964" h="1076">
                  <a:moveTo>
                    <a:pt x="964" y="975"/>
                  </a:moveTo>
                  <a:cubicBezTo>
                    <a:pt x="840" y="1042"/>
                    <a:pt x="698" y="1076"/>
                    <a:pt x="541" y="1076"/>
                  </a:cubicBezTo>
                  <a:cubicBezTo>
                    <a:pt x="225" y="1076"/>
                    <a:pt x="0" y="862"/>
                    <a:pt x="0" y="543"/>
                  </a:cubicBezTo>
                  <a:cubicBezTo>
                    <a:pt x="0" y="214"/>
                    <a:pt x="225"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4" y="452"/>
                    <a:pt x="964" y="452"/>
                    <a:pt x="964" y="452"/>
                  </a:cubicBezTo>
                  <a:lnTo>
                    <a:pt x="964"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5" name="Freeform 15"/>
            <p:cNvSpPr>
              <a:spLocks noSelect="1" noEditPoints="1"/>
            </p:cNvSpPr>
            <p:nvPr/>
          </p:nvSpPr>
          <p:spPr bwMode="auto">
            <a:xfrm>
              <a:off x="972" y="119"/>
              <a:ext cx="130" cy="144"/>
            </a:xfrm>
            <a:custGeom>
              <a:avLst/>
              <a:gdLst/>
              <a:ahLst/>
              <a:cxnLst>
                <a:cxn ang="0">
                  <a:pos x="318" y="859"/>
                </a:cxn>
                <a:cxn ang="0">
                  <a:pos x="733" y="512"/>
                </a:cxn>
                <a:cxn ang="0">
                  <a:pos x="348" y="165"/>
                </a:cxn>
                <a:cxn ang="0">
                  <a:pos x="182" y="165"/>
                </a:cxn>
                <a:cxn ang="0">
                  <a:pos x="182" y="859"/>
                </a:cxn>
                <a:cxn ang="0">
                  <a:pos x="318" y="859"/>
                </a:cxn>
                <a:cxn ang="0">
                  <a:pos x="0" y="0"/>
                </a:cxn>
                <a:cxn ang="0">
                  <a:pos x="403" y="0"/>
                </a:cxn>
                <a:cxn ang="0">
                  <a:pos x="924" y="512"/>
                </a:cxn>
                <a:cxn ang="0">
                  <a:pos x="381" y="1024"/>
                </a:cxn>
                <a:cxn ang="0">
                  <a:pos x="0" y="1024"/>
                </a:cxn>
                <a:cxn ang="0">
                  <a:pos x="0" y="0"/>
                </a:cxn>
              </a:cxnLst>
              <a:rect l="0" t="0" r="r" b="b"/>
              <a:pathLst>
                <a:path w="924" h="1024">
                  <a:moveTo>
                    <a:pt x="318" y="859"/>
                  </a:moveTo>
                  <a:cubicBezTo>
                    <a:pt x="546" y="859"/>
                    <a:pt x="733" y="761"/>
                    <a:pt x="733" y="512"/>
                  </a:cubicBezTo>
                  <a:cubicBezTo>
                    <a:pt x="733" y="264"/>
                    <a:pt x="571" y="165"/>
                    <a:pt x="348" y="165"/>
                  </a:cubicBezTo>
                  <a:cubicBezTo>
                    <a:pt x="182" y="165"/>
                    <a:pt x="182" y="165"/>
                    <a:pt x="182" y="165"/>
                  </a:cubicBezTo>
                  <a:cubicBezTo>
                    <a:pt x="182" y="859"/>
                    <a:pt x="182" y="859"/>
                    <a:pt x="182" y="859"/>
                  </a:cubicBezTo>
                  <a:lnTo>
                    <a:pt x="318" y="859"/>
                  </a:lnTo>
                  <a:close/>
                  <a:moveTo>
                    <a:pt x="0" y="0"/>
                  </a:moveTo>
                  <a:cubicBezTo>
                    <a:pt x="403" y="0"/>
                    <a:pt x="403" y="0"/>
                    <a:pt x="403" y="0"/>
                  </a:cubicBezTo>
                  <a:cubicBezTo>
                    <a:pt x="672" y="0"/>
                    <a:pt x="924" y="165"/>
                    <a:pt x="924" y="512"/>
                  </a:cubicBezTo>
                  <a:cubicBezTo>
                    <a:pt x="924" y="862"/>
                    <a:pt x="627" y="1024"/>
                    <a:pt x="381" y="1024"/>
                  </a:cubicBezTo>
                  <a:cubicBezTo>
                    <a:pt x="0" y="1024"/>
                    <a:pt x="0" y="1024"/>
                    <a:pt x="0" y="1024"/>
                  </a:cubicBezTo>
                  <a:lnTo>
                    <a:pt x="0" y="0"/>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6" name="Freeform 16"/>
            <p:cNvSpPr>
              <a:spLocks noSelect="1"/>
            </p:cNvSpPr>
            <p:nvPr/>
          </p:nvSpPr>
          <p:spPr bwMode="auto">
            <a:xfrm>
              <a:off x="808" y="115"/>
              <a:ext cx="136" cy="152"/>
            </a:xfrm>
            <a:custGeom>
              <a:avLst/>
              <a:gdLst/>
              <a:ahLst/>
              <a:cxnLst>
                <a:cxn ang="0">
                  <a:pos x="965"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5" y="452"/>
                </a:cxn>
                <a:cxn ang="0">
                  <a:pos x="965" y="975"/>
                </a:cxn>
              </a:cxnLst>
              <a:rect l="0" t="0" r="r" b="b"/>
              <a:pathLst>
                <a:path w="965" h="1076">
                  <a:moveTo>
                    <a:pt x="965" y="975"/>
                  </a:moveTo>
                  <a:cubicBezTo>
                    <a:pt x="840" y="1042"/>
                    <a:pt x="699" y="1076"/>
                    <a:pt x="541" y="1076"/>
                  </a:cubicBezTo>
                  <a:cubicBezTo>
                    <a:pt x="226" y="1076"/>
                    <a:pt x="0" y="862"/>
                    <a:pt x="0" y="543"/>
                  </a:cubicBezTo>
                  <a:cubicBezTo>
                    <a:pt x="0" y="214"/>
                    <a:pt x="226"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5" y="452"/>
                    <a:pt x="965" y="452"/>
                    <a:pt x="965" y="452"/>
                  </a:cubicBezTo>
                  <a:lnTo>
                    <a:pt x="965"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1"/>
              <a:t>Klik om de stijl te bewerken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eldia rood, kop1 lang + subkop]">
    <p:spTree>
      <p:nvGrpSpPr>
        <p:cNvPr id="1" name=""/>
        <p:cNvGrpSpPr/>
        <p:nvPr/>
      </p:nvGrpSpPr>
      <p:grpSpPr>
        <a:xfrm>
          <a:off x="0" y="0"/>
          <a:ext cx="0" cy="0"/>
          <a:chOff x="0" y="0"/>
          <a:chExt cx="0" cy="0"/>
        </a:xfrm>
      </p:grpSpPr>
      <p:grpSp>
        <p:nvGrpSpPr>
          <p:cNvPr id="7" name="Background 1">
            <a:extLst>
              <a:ext uri="{FF2B5EF4-FFF2-40B4-BE49-F238E27FC236}">
                <a16:creationId xmlns:a16="http://schemas.microsoft.com/office/drawing/2014/main" id="{03AC65CA-0C58-6CEF-7B92-BA0E271CE712}"/>
              </a:ext>
            </a:extLst>
          </p:cNvPr>
          <p:cNvGrpSpPr>
            <a:grpSpLocks noSelect="1" noChangeAspect="1"/>
          </p:cNvGrpSpPr>
          <p:nvPr userDrawn="1"/>
        </p:nvGrpSpPr>
        <p:grpSpPr bwMode="ltGray">
          <a:xfrm>
            <a:off x="0" y="2"/>
            <a:ext cx="12192000" cy="6853767"/>
            <a:chOff x="0" y="0"/>
            <a:chExt cx="5760" cy="3238"/>
          </a:xfrm>
        </p:grpSpPr>
        <p:sp>
          <p:nvSpPr>
            <p:cNvPr id="8" name="Rectangle 1">
              <a:extLst>
                <a:ext uri="{FF2B5EF4-FFF2-40B4-BE49-F238E27FC236}">
                  <a16:creationId xmlns:a16="http://schemas.microsoft.com/office/drawing/2014/main" id="{D23FA115-80D2-A49E-575E-23AE39BAEA6C}"/>
                </a:ext>
              </a:extLst>
            </p:cNvPr>
            <p:cNvSpPr>
              <a:spLocks noSelect="1" noChangeArrowheads="1"/>
            </p:cNvSpPr>
            <p:nvPr/>
          </p:nvSpPr>
          <p:spPr bwMode="ltGray">
            <a:xfrm>
              <a:off x="6" y="0"/>
              <a:ext cx="5754" cy="3238"/>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3200" dirty="0"/>
            </a:p>
          </p:txBody>
        </p:sp>
        <p:sp>
          <p:nvSpPr>
            <p:cNvPr id="9" name="Rectangle 1">
              <a:extLst>
                <a:ext uri="{FF2B5EF4-FFF2-40B4-BE49-F238E27FC236}">
                  <a16:creationId xmlns:a16="http://schemas.microsoft.com/office/drawing/2014/main" id="{007E7606-4BC3-DA71-6558-B8DA52F0A520}"/>
                </a:ext>
              </a:extLst>
            </p:cNvPr>
            <p:cNvSpPr>
              <a:spLocks noSelect="1" noChangeArrowheads="1"/>
            </p:cNvSpPr>
            <p:nvPr/>
          </p:nvSpPr>
          <p:spPr bwMode="ltGray">
            <a:xfrm>
              <a:off x="0" y="0"/>
              <a:ext cx="416" cy="32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3200" dirty="0"/>
            </a:p>
          </p:txBody>
        </p:sp>
      </p:grpSp>
      <p:sp>
        <p:nvSpPr>
          <p:cNvPr id="3" name="Frame 2">
            <a:extLst>
              <a:ext uri="{FF2B5EF4-FFF2-40B4-BE49-F238E27FC236}">
                <a16:creationId xmlns:a16="http://schemas.microsoft.com/office/drawing/2014/main" id="{55780B36-97E9-44AB-BB95-1CFC28EF3893}"/>
              </a:ext>
            </a:extLst>
          </p:cNvPr>
          <p:cNvSpPr>
            <a:spLocks noSelect="1"/>
          </p:cNvSpPr>
          <p:nvPr userDrawn="1"/>
        </p:nvSpPr>
        <p:spPr>
          <a:xfrm>
            <a:off x="203200" y="182563"/>
            <a:ext cx="476250" cy="1617662"/>
          </a:xfrm>
          <a:custGeom>
            <a:avLst/>
            <a:gdLst>
              <a:gd name="connsiteX0" fmla="*/ 95250 w 476250"/>
              <a:gd name="connsiteY0" fmla="*/ 1141412 h 1617662"/>
              <a:gd name="connsiteX1" fmla="*/ 238125 w 476250"/>
              <a:gd name="connsiteY1" fmla="*/ 1284287 h 1617662"/>
              <a:gd name="connsiteX2" fmla="*/ 381000 w 476250"/>
              <a:gd name="connsiteY2" fmla="*/ 1141412 h 1617662"/>
              <a:gd name="connsiteX3" fmla="*/ 476250 w 476250"/>
              <a:gd name="connsiteY3" fmla="*/ 1236662 h 1617662"/>
              <a:gd name="connsiteX4" fmla="*/ 333375 w 476250"/>
              <a:gd name="connsiteY4" fmla="*/ 1379537 h 1617662"/>
              <a:gd name="connsiteX5" fmla="*/ 476250 w 476250"/>
              <a:gd name="connsiteY5" fmla="*/ 1522412 h 1617662"/>
              <a:gd name="connsiteX6" fmla="*/ 381000 w 476250"/>
              <a:gd name="connsiteY6" fmla="*/ 1617662 h 1617662"/>
              <a:gd name="connsiteX7" fmla="*/ 238125 w 476250"/>
              <a:gd name="connsiteY7" fmla="*/ 1474787 h 1617662"/>
              <a:gd name="connsiteX8" fmla="*/ 95250 w 476250"/>
              <a:gd name="connsiteY8" fmla="*/ 1617662 h 1617662"/>
              <a:gd name="connsiteX9" fmla="*/ 0 w 476250"/>
              <a:gd name="connsiteY9" fmla="*/ 1522412 h 1617662"/>
              <a:gd name="connsiteX10" fmla="*/ 142875 w 476250"/>
              <a:gd name="connsiteY10" fmla="*/ 1379537 h 1617662"/>
              <a:gd name="connsiteX11" fmla="*/ 0 w 476250"/>
              <a:gd name="connsiteY11" fmla="*/ 1236662 h 1617662"/>
              <a:gd name="connsiteX12" fmla="*/ 95250 w 476250"/>
              <a:gd name="connsiteY12" fmla="*/ 571500 h 1617662"/>
              <a:gd name="connsiteX13" fmla="*/ 238125 w 476250"/>
              <a:gd name="connsiteY13" fmla="*/ 714375 h 1617662"/>
              <a:gd name="connsiteX14" fmla="*/ 381000 w 476250"/>
              <a:gd name="connsiteY14" fmla="*/ 571500 h 1617662"/>
              <a:gd name="connsiteX15" fmla="*/ 476250 w 476250"/>
              <a:gd name="connsiteY15" fmla="*/ 666750 h 1617662"/>
              <a:gd name="connsiteX16" fmla="*/ 333375 w 476250"/>
              <a:gd name="connsiteY16" fmla="*/ 809625 h 1617662"/>
              <a:gd name="connsiteX17" fmla="*/ 476250 w 476250"/>
              <a:gd name="connsiteY17" fmla="*/ 950912 h 1617662"/>
              <a:gd name="connsiteX18" fmla="*/ 381000 w 476250"/>
              <a:gd name="connsiteY18" fmla="*/ 1046162 h 1617662"/>
              <a:gd name="connsiteX19" fmla="*/ 238125 w 476250"/>
              <a:gd name="connsiteY19" fmla="*/ 903287 h 1617662"/>
              <a:gd name="connsiteX20" fmla="*/ 95250 w 476250"/>
              <a:gd name="connsiteY20" fmla="*/ 1046162 h 1617662"/>
              <a:gd name="connsiteX21" fmla="*/ 0 w 476250"/>
              <a:gd name="connsiteY21" fmla="*/ 950912 h 1617662"/>
              <a:gd name="connsiteX22" fmla="*/ 142875 w 476250"/>
              <a:gd name="connsiteY22" fmla="*/ 809625 h 1617662"/>
              <a:gd name="connsiteX23" fmla="*/ 0 w 476250"/>
              <a:gd name="connsiteY23" fmla="*/ 666750 h 1617662"/>
              <a:gd name="connsiteX24" fmla="*/ 95250 w 476250"/>
              <a:gd name="connsiteY24" fmla="*/ 0 h 1617662"/>
              <a:gd name="connsiteX25" fmla="*/ 238125 w 476250"/>
              <a:gd name="connsiteY25" fmla="*/ 142875 h 1617662"/>
              <a:gd name="connsiteX26" fmla="*/ 381000 w 476250"/>
              <a:gd name="connsiteY26" fmla="*/ 0 h 1617662"/>
              <a:gd name="connsiteX27" fmla="*/ 476250 w 476250"/>
              <a:gd name="connsiteY27" fmla="*/ 95250 h 1617662"/>
              <a:gd name="connsiteX28" fmla="*/ 333375 w 476250"/>
              <a:gd name="connsiteY28" fmla="*/ 238125 h 1617662"/>
              <a:gd name="connsiteX29" fmla="*/ 476250 w 476250"/>
              <a:gd name="connsiteY29" fmla="*/ 379412 h 1617662"/>
              <a:gd name="connsiteX30" fmla="*/ 381000 w 476250"/>
              <a:gd name="connsiteY30" fmla="*/ 474662 h 1617662"/>
              <a:gd name="connsiteX31" fmla="*/ 238125 w 476250"/>
              <a:gd name="connsiteY31" fmla="*/ 331787 h 1617662"/>
              <a:gd name="connsiteX32" fmla="*/ 95250 w 476250"/>
              <a:gd name="connsiteY32" fmla="*/ 474662 h 1617662"/>
              <a:gd name="connsiteX33" fmla="*/ 0 w 476250"/>
              <a:gd name="connsiteY33" fmla="*/ 379412 h 1617662"/>
              <a:gd name="connsiteX34" fmla="*/ 142875 w 476250"/>
              <a:gd name="connsiteY34" fmla="*/ 238125 h 1617662"/>
              <a:gd name="connsiteX35" fmla="*/ 0 w 476250"/>
              <a:gd name="connsiteY35" fmla="*/ 95250 h 161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76250" h="1617662">
                <a:moveTo>
                  <a:pt x="95250" y="1141412"/>
                </a:moveTo>
                <a:lnTo>
                  <a:pt x="238125" y="1284287"/>
                </a:lnTo>
                <a:lnTo>
                  <a:pt x="381000" y="1141412"/>
                </a:lnTo>
                <a:lnTo>
                  <a:pt x="476250" y="1236662"/>
                </a:lnTo>
                <a:lnTo>
                  <a:pt x="333375" y="1379537"/>
                </a:lnTo>
                <a:lnTo>
                  <a:pt x="476250" y="1522412"/>
                </a:lnTo>
                <a:lnTo>
                  <a:pt x="381000" y="1617662"/>
                </a:lnTo>
                <a:lnTo>
                  <a:pt x="238125" y="1474787"/>
                </a:lnTo>
                <a:lnTo>
                  <a:pt x="95250" y="1617662"/>
                </a:lnTo>
                <a:lnTo>
                  <a:pt x="0" y="1522412"/>
                </a:lnTo>
                <a:lnTo>
                  <a:pt x="142875" y="1379537"/>
                </a:lnTo>
                <a:lnTo>
                  <a:pt x="0" y="1236662"/>
                </a:lnTo>
                <a:close/>
                <a:moveTo>
                  <a:pt x="95250" y="571500"/>
                </a:moveTo>
                <a:lnTo>
                  <a:pt x="238125" y="714375"/>
                </a:lnTo>
                <a:lnTo>
                  <a:pt x="381000" y="571500"/>
                </a:lnTo>
                <a:lnTo>
                  <a:pt x="476250" y="666750"/>
                </a:lnTo>
                <a:lnTo>
                  <a:pt x="333375" y="809625"/>
                </a:lnTo>
                <a:lnTo>
                  <a:pt x="476250" y="950912"/>
                </a:lnTo>
                <a:lnTo>
                  <a:pt x="381000" y="1046162"/>
                </a:lnTo>
                <a:lnTo>
                  <a:pt x="238125" y="903287"/>
                </a:lnTo>
                <a:lnTo>
                  <a:pt x="95250" y="1046162"/>
                </a:lnTo>
                <a:lnTo>
                  <a:pt x="0" y="950912"/>
                </a:lnTo>
                <a:lnTo>
                  <a:pt x="142875" y="809625"/>
                </a:lnTo>
                <a:lnTo>
                  <a:pt x="0" y="666750"/>
                </a:lnTo>
                <a:close/>
                <a:moveTo>
                  <a:pt x="95250" y="0"/>
                </a:moveTo>
                <a:lnTo>
                  <a:pt x="238125" y="142875"/>
                </a:lnTo>
                <a:lnTo>
                  <a:pt x="381000" y="0"/>
                </a:lnTo>
                <a:lnTo>
                  <a:pt x="476250" y="95250"/>
                </a:lnTo>
                <a:lnTo>
                  <a:pt x="333375" y="238125"/>
                </a:lnTo>
                <a:lnTo>
                  <a:pt x="476250" y="379412"/>
                </a:lnTo>
                <a:lnTo>
                  <a:pt x="381000" y="474662"/>
                </a:lnTo>
                <a:lnTo>
                  <a:pt x="238125" y="331787"/>
                </a:lnTo>
                <a:lnTo>
                  <a:pt x="95250" y="474662"/>
                </a:lnTo>
                <a:lnTo>
                  <a:pt x="0" y="379412"/>
                </a:lnTo>
                <a:lnTo>
                  <a:pt x="142875" y="238125"/>
                </a:lnTo>
                <a:lnTo>
                  <a:pt x="0" y="95250"/>
                </a:lnTo>
                <a:close/>
              </a:path>
            </a:pathLst>
          </a:custGeom>
          <a:solidFill>
            <a:srgbClr val="EC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7" name="01_Title 3">
            <a:extLst>
              <a:ext uri="{FF2B5EF4-FFF2-40B4-BE49-F238E27FC236}">
                <a16:creationId xmlns:a16="http://schemas.microsoft.com/office/drawing/2014/main" id="{43001C15-6D1C-10FD-1170-AA37E1810F59}"/>
              </a:ext>
            </a:extLst>
          </p:cNvPr>
          <p:cNvSpPr>
            <a:spLocks noGrp="1" noSelect="1"/>
          </p:cNvSpPr>
          <p:nvPr>
            <p:ph type="title" hasCustomPrompt="1"/>
          </p:nvPr>
        </p:nvSpPr>
        <p:spPr>
          <a:xfrm>
            <a:off x="1136721" y="1971360"/>
            <a:ext cx="9792001" cy="1836000"/>
          </a:xfrm>
        </p:spPr>
        <p:txBody>
          <a:bodyPr vert="horz" lIns="0" tIns="0" rIns="0" bIns="0" rtlCol="0" anchor="t" anchorCtr="0">
            <a:noAutofit/>
          </a:bodyPr>
          <a:lstStyle>
            <a:lvl1pPr>
              <a:defRPr lang="nl-NL" sz="6000">
                <a:solidFill>
                  <a:schemeClr val="bg1"/>
                </a:solidFill>
              </a:defRPr>
            </a:lvl1pPr>
          </a:lstStyle>
          <a:p>
            <a:pPr marL="0" lvl="0"/>
            <a:r>
              <a:rPr lang="nl-NL"/>
              <a:t>[Titel]</a:t>
            </a:r>
          </a:p>
        </p:txBody>
      </p:sp>
      <p:sp>
        <p:nvSpPr>
          <p:cNvPr id="18" name="02_Logo GGD {PHJU} 4 (JU-Free)" descr="Logo GGD">
            <a:extLst>
              <a:ext uri="{FF2B5EF4-FFF2-40B4-BE49-F238E27FC236}">
                <a16:creationId xmlns:a16="http://schemas.microsoft.com/office/drawing/2014/main" id="{9D0360CB-9D1C-0B2A-76D0-8C77109B9D2F}"/>
              </a:ext>
            </a:extLst>
          </p:cNvPr>
          <p:cNvSpPr>
            <a:spLocks noGrp="1"/>
          </p:cNvSpPr>
          <p:nvPr>
            <p:ph type="body" idx="1000" hasCustomPrompt="1"/>
            <p:custDataLst>
              <p:custData r:id="rId1"/>
            </p:custDataLst>
          </p:nvPr>
        </p:nvSpPr>
        <p:spPr bwMode="auto">
          <a:xfrm>
            <a:off x="1150635" y="225360"/>
            <a:ext cx="757560" cy="247170"/>
          </a:xfrm>
          <a:custGeom>
            <a:avLst/>
            <a:gdLst>
              <a:gd name="T0" fmla="*/ 1235 w 2360"/>
              <a:gd name="T1" fmla="*/ 331 h 770"/>
              <a:gd name="T2" fmla="*/ 1565 w 2360"/>
              <a:gd name="T3" fmla="*/ 331 h 770"/>
              <a:gd name="T4" fmla="*/ 1565 w 2360"/>
              <a:gd name="T5" fmla="*/ 447 h 770"/>
              <a:gd name="T6" fmla="*/ 1206 w 2360"/>
              <a:gd name="T7" fmla="*/ 770 h 770"/>
              <a:gd name="T8" fmla="*/ 834 w 2360"/>
              <a:gd name="T9" fmla="*/ 384 h 770"/>
              <a:gd name="T10" fmla="*/ 1214 w 2360"/>
              <a:gd name="T11" fmla="*/ 0 h 770"/>
              <a:gd name="T12" fmla="*/ 1490 w 2360"/>
              <a:gd name="T13" fmla="*/ 110 h 770"/>
              <a:gd name="T14" fmla="*/ 1391 w 2360"/>
              <a:gd name="T15" fmla="*/ 203 h 770"/>
              <a:gd name="T16" fmla="*/ 1217 w 2360"/>
              <a:gd name="T17" fmla="*/ 129 h 770"/>
              <a:gd name="T18" fmla="*/ 988 w 2360"/>
              <a:gd name="T19" fmla="*/ 384 h 770"/>
              <a:gd name="T20" fmla="*/ 1211 w 2360"/>
              <a:gd name="T21" fmla="*/ 643 h 770"/>
              <a:gd name="T22" fmla="*/ 1414 w 2360"/>
              <a:gd name="T23" fmla="*/ 475 h 770"/>
              <a:gd name="T24" fmla="*/ 1414 w 2360"/>
              <a:gd name="T25" fmla="*/ 456 h 770"/>
              <a:gd name="T26" fmla="*/ 1235 w 2360"/>
              <a:gd name="T27" fmla="*/ 456 h 770"/>
              <a:gd name="T28" fmla="*/ 1235 w 2360"/>
              <a:gd name="T29" fmla="*/ 331 h 770"/>
              <a:gd name="T30" fmla="*/ 401 w 2360"/>
              <a:gd name="T31" fmla="*/ 456 h 770"/>
              <a:gd name="T32" fmla="*/ 580 w 2360"/>
              <a:gd name="T33" fmla="*/ 456 h 770"/>
              <a:gd name="T34" fmla="*/ 580 w 2360"/>
              <a:gd name="T35" fmla="*/ 475 h 770"/>
              <a:gd name="T36" fmla="*/ 377 w 2360"/>
              <a:gd name="T37" fmla="*/ 643 h 770"/>
              <a:gd name="T38" fmla="*/ 154 w 2360"/>
              <a:gd name="T39" fmla="*/ 384 h 770"/>
              <a:gd name="T40" fmla="*/ 383 w 2360"/>
              <a:gd name="T41" fmla="*/ 129 h 770"/>
              <a:gd name="T42" fmla="*/ 557 w 2360"/>
              <a:gd name="T43" fmla="*/ 203 h 770"/>
              <a:gd name="T44" fmla="*/ 656 w 2360"/>
              <a:gd name="T45" fmla="*/ 110 h 770"/>
              <a:gd name="T46" fmla="*/ 380 w 2360"/>
              <a:gd name="T47" fmla="*/ 0 h 770"/>
              <a:gd name="T48" fmla="*/ 0 w 2360"/>
              <a:gd name="T49" fmla="*/ 384 h 770"/>
              <a:gd name="T50" fmla="*/ 372 w 2360"/>
              <a:gd name="T51" fmla="*/ 770 h 770"/>
              <a:gd name="T52" fmla="*/ 731 w 2360"/>
              <a:gd name="T53" fmla="*/ 447 h 770"/>
              <a:gd name="T54" fmla="*/ 731 w 2360"/>
              <a:gd name="T55" fmla="*/ 331 h 770"/>
              <a:gd name="T56" fmla="*/ 401 w 2360"/>
              <a:gd name="T57" fmla="*/ 331 h 770"/>
              <a:gd name="T58" fmla="*/ 401 w 2360"/>
              <a:gd name="T59" fmla="*/ 456 h 770"/>
              <a:gd name="T60" fmla="*/ 2360 w 2360"/>
              <a:gd name="T61" fmla="*/ 385 h 770"/>
              <a:gd name="T62" fmla="*/ 1978 w 2360"/>
              <a:gd name="T63" fmla="*/ 756 h 770"/>
              <a:gd name="T64" fmla="*/ 1703 w 2360"/>
              <a:gd name="T65" fmla="*/ 756 h 770"/>
              <a:gd name="T66" fmla="*/ 1703 w 2360"/>
              <a:gd name="T67" fmla="*/ 14 h 770"/>
              <a:gd name="T68" fmla="*/ 1980 w 2360"/>
              <a:gd name="T69" fmla="*/ 14 h 770"/>
              <a:gd name="T70" fmla="*/ 2360 w 2360"/>
              <a:gd name="T71" fmla="*/ 385 h 770"/>
              <a:gd name="T72" fmla="*/ 2205 w 2360"/>
              <a:gd name="T73" fmla="*/ 386 h 770"/>
              <a:gd name="T74" fmla="*/ 1969 w 2360"/>
              <a:gd name="T75" fmla="*/ 143 h 770"/>
              <a:gd name="T76" fmla="*/ 1854 w 2360"/>
              <a:gd name="T77" fmla="*/ 143 h 770"/>
              <a:gd name="T78" fmla="*/ 1854 w 2360"/>
              <a:gd name="T79" fmla="*/ 627 h 770"/>
              <a:gd name="T80" fmla="*/ 1968 w 2360"/>
              <a:gd name="T81" fmla="*/ 627 h 770"/>
              <a:gd name="T82" fmla="*/ 2205 w 2360"/>
              <a:gd name="T83" fmla="*/ 386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60" h="770">
                <a:moveTo>
                  <a:pt x="1235" y="331"/>
                </a:moveTo>
                <a:cubicBezTo>
                  <a:pt x="1565" y="331"/>
                  <a:pt x="1565" y="331"/>
                  <a:pt x="1565" y="331"/>
                </a:cubicBezTo>
                <a:cubicBezTo>
                  <a:pt x="1565" y="447"/>
                  <a:pt x="1565" y="447"/>
                  <a:pt x="1565" y="447"/>
                </a:cubicBezTo>
                <a:cubicBezTo>
                  <a:pt x="1565" y="636"/>
                  <a:pt x="1418" y="770"/>
                  <a:pt x="1206" y="770"/>
                </a:cubicBezTo>
                <a:cubicBezTo>
                  <a:pt x="988" y="770"/>
                  <a:pt x="834" y="610"/>
                  <a:pt x="834" y="384"/>
                </a:cubicBezTo>
                <a:cubicBezTo>
                  <a:pt x="834" y="159"/>
                  <a:pt x="991" y="0"/>
                  <a:pt x="1214" y="0"/>
                </a:cubicBezTo>
                <a:cubicBezTo>
                  <a:pt x="1327" y="0"/>
                  <a:pt x="1422" y="37"/>
                  <a:pt x="1490" y="110"/>
                </a:cubicBezTo>
                <a:cubicBezTo>
                  <a:pt x="1391" y="203"/>
                  <a:pt x="1391" y="203"/>
                  <a:pt x="1391" y="203"/>
                </a:cubicBezTo>
                <a:cubicBezTo>
                  <a:pt x="1349" y="157"/>
                  <a:pt x="1289" y="129"/>
                  <a:pt x="1217" y="129"/>
                </a:cubicBezTo>
                <a:cubicBezTo>
                  <a:pt x="1082" y="129"/>
                  <a:pt x="988" y="234"/>
                  <a:pt x="988" y="384"/>
                </a:cubicBezTo>
                <a:cubicBezTo>
                  <a:pt x="988" y="537"/>
                  <a:pt x="1079" y="643"/>
                  <a:pt x="1211" y="643"/>
                </a:cubicBezTo>
                <a:cubicBezTo>
                  <a:pt x="1331" y="643"/>
                  <a:pt x="1414" y="575"/>
                  <a:pt x="1414" y="475"/>
                </a:cubicBezTo>
                <a:cubicBezTo>
                  <a:pt x="1414" y="456"/>
                  <a:pt x="1414" y="456"/>
                  <a:pt x="1414" y="456"/>
                </a:cubicBezTo>
                <a:cubicBezTo>
                  <a:pt x="1235" y="456"/>
                  <a:pt x="1235" y="456"/>
                  <a:pt x="1235" y="456"/>
                </a:cubicBezTo>
                <a:lnTo>
                  <a:pt x="1235" y="331"/>
                </a:lnTo>
                <a:close/>
                <a:moveTo>
                  <a:pt x="401" y="456"/>
                </a:moveTo>
                <a:cubicBezTo>
                  <a:pt x="580" y="456"/>
                  <a:pt x="580" y="456"/>
                  <a:pt x="580" y="456"/>
                </a:cubicBezTo>
                <a:cubicBezTo>
                  <a:pt x="580" y="475"/>
                  <a:pt x="580" y="475"/>
                  <a:pt x="580" y="475"/>
                </a:cubicBezTo>
                <a:cubicBezTo>
                  <a:pt x="580" y="575"/>
                  <a:pt x="497" y="643"/>
                  <a:pt x="377" y="643"/>
                </a:cubicBezTo>
                <a:cubicBezTo>
                  <a:pt x="246" y="643"/>
                  <a:pt x="154" y="537"/>
                  <a:pt x="154" y="384"/>
                </a:cubicBezTo>
                <a:cubicBezTo>
                  <a:pt x="154" y="234"/>
                  <a:pt x="248" y="129"/>
                  <a:pt x="383" y="129"/>
                </a:cubicBezTo>
                <a:cubicBezTo>
                  <a:pt x="455" y="129"/>
                  <a:pt x="515" y="157"/>
                  <a:pt x="557" y="203"/>
                </a:cubicBezTo>
                <a:cubicBezTo>
                  <a:pt x="656" y="110"/>
                  <a:pt x="656" y="110"/>
                  <a:pt x="656" y="110"/>
                </a:cubicBezTo>
                <a:cubicBezTo>
                  <a:pt x="588" y="37"/>
                  <a:pt x="493" y="0"/>
                  <a:pt x="380" y="0"/>
                </a:cubicBezTo>
                <a:cubicBezTo>
                  <a:pt x="158" y="0"/>
                  <a:pt x="0" y="159"/>
                  <a:pt x="0" y="384"/>
                </a:cubicBezTo>
                <a:cubicBezTo>
                  <a:pt x="0" y="610"/>
                  <a:pt x="154" y="770"/>
                  <a:pt x="372" y="770"/>
                </a:cubicBezTo>
                <a:cubicBezTo>
                  <a:pt x="584" y="770"/>
                  <a:pt x="731" y="636"/>
                  <a:pt x="731" y="447"/>
                </a:cubicBezTo>
                <a:cubicBezTo>
                  <a:pt x="731" y="331"/>
                  <a:pt x="731" y="331"/>
                  <a:pt x="731" y="331"/>
                </a:cubicBezTo>
                <a:cubicBezTo>
                  <a:pt x="401" y="331"/>
                  <a:pt x="401" y="331"/>
                  <a:pt x="401" y="331"/>
                </a:cubicBezTo>
                <a:lnTo>
                  <a:pt x="401" y="456"/>
                </a:lnTo>
                <a:close/>
                <a:moveTo>
                  <a:pt x="2360" y="385"/>
                </a:moveTo>
                <a:cubicBezTo>
                  <a:pt x="2360" y="606"/>
                  <a:pt x="2205" y="756"/>
                  <a:pt x="1978" y="756"/>
                </a:cubicBezTo>
                <a:cubicBezTo>
                  <a:pt x="1703" y="756"/>
                  <a:pt x="1703" y="756"/>
                  <a:pt x="1703" y="756"/>
                </a:cubicBezTo>
                <a:cubicBezTo>
                  <a:pt x="1703" y="14"/>
                  <a:pt x="1703" y="14"/>
                  <a:pt x="1703" y="14"/>
                </a:cubicBezTo>
                <a:cubicBezTo>
                  <a:pt x="1980" y="14"/>
                  <a:pt x="1980" y="14"/>
                  <a:pt x="1980" y="14"/>
                </a:cubicBezTo>
                <a:cubicBezTo>
                  <a:pt x="2208" y="14"/>
                  <a:pt x="2360" y="162"/>
                  <a:pt x="2360" y="385"/>
                </a:cubicBezTo>
                <a:close/>
                <a:moveTo>
                  <a:pt x="2205" y="386"/>
                </a:moveTo>
                <a:cubicBezTo>
                  <a:pt x="2205" y="234"/>
                  <a:pt x="2113" y="143"/>
                  <a:pt x="1969" y="143"/>
                </a:cubicBezTo>
                <a:cubicBezTo>
                  <a:pt x="1854" y="143"/>
                  <a:pt x="1854" y="143"/>
                  <a:pt x="1854" y="143"/>
                </a:cubicBezTo>
                <a:cubicBezTo>
                  <a:pt x="1854" y="627"/>
                  <a:pt x="1854" y="627"/>
                  <a:pt x="1854" y="627"/>
                </a:cubicBezTo>
                <a:cubicBezTo>
                  <a:pt x="1968" y="627"/>
                  <a:pt x="1968" y="627"/>
                  <a:pt x="1968" y="627"/>
                </a:cubicBezTo>
                <a:cubicBezTo>
                  <a:pt x="2111" y="627"/>
                  <a:pt x="2205" y="535"/>
                  <a:pt x="2205" y="386"/>
                </a:cubicBezTo>
                <a:close/>
              </a:path>
            </a:pathLst>
          </a:custGeom>
          <a:solidFill>
            <a:srgbClr val="000000"/>
          </a:solidFill>
          <a:ln w="0" cap="flat" cmpd="sng" algn="ctr">
            <a:solidFill>
              <a:srgbClr val="000000">
                <a:alpha val="0"/>
              </a:srgbClr>
            </a:solidFill>
            <a:prstDash val="solid"/>
            <a:round/>
            <a:headEnd type="none" w="med" len="med"/>
            <a:tailEnd type="none" w="med" len="med"/>
          </a:ln>
        </p:spPr>
        <p:txBody>
          <a:bodyPr vert="horz" wrap="square" lIns="0" tIns="0" rIns="0" bIns="0" numCol="1" anchor="t" anchorCtr="0" compatLnSpc="1">
            <a:prstTxWarp prst="textNoShape">
              <a:avLst/>
            </a:prstTxWarp>
          </a:bodyPr>
          <a:lstStyle>
            <a:lvl1pPr marL="0" indent="0" algn="l" defTabSz="914400" rtl="0" eaLnBrk="1" latinLnBrk="0" hangingPunct="1">
              <a:lnSpc>
                <a:spcPct val="100000"/>
              </a:lnSpc>
              <a:spcBef>
                <a:spcPts val="0"/>
              </a:spcBef>
              <a:buClr>
                <a:schemeClr val="accent1"/>
              </a:buClr>
              <a:buSzPct val="65000"/>
              <a:buFontTx/>
              <a:buNone/>
              <a:defRPr sz="330">
                <a:latin typeface="Arial" panose="020B0604020202020204" pitchFamily="34" charset="0"/>
              </a:defRPr>
            </a:lvl1pPr>
          </a:lstStyle>
          <a:p>
            <a:r>
              <a:rPr lang="nl-NL"/>
              <a:t> </a:t>
            </a:r>
            <a:endParaRPr lang="nl-NL" dirty="0"/>
          </a:p>
        </p:txBody>
      </p:sp>
      <p:sp>
        <p:nvSpPr>
          <p:cNvPr id="19" name="03_Logo Amsterdam 5 {PHJU} (JU-Free)" descr="Logo Amsterdam">
            <a:extLst>
              <a:ext uri="{FF2B5EF4-FFF2-40B4-BE49-F238E27FC236}">
                <a16:creationId xmlns:a16="http://schemas.microsoft.com/office/drawing/2014/main" id="{0C604D8B-96F2-50B0-678E-D5A82D37440B}"/>
              </a:ext>
            </a:extLst>
          </p:cNvPr>
          <p:cNvSpPr>
            <a:spLocks noGrp="1"/>
          </p:cNvSpPr>
          <p:nvPr>
            <p:ph type="body" idx="1001" hasCustomPrompt="1"/>
            <p:custDataLst>
              <p:custData r:id="rId2"/>
            </p:custDataLst>
          </p:nvPr>
        </p:nvSpPr>
        <p:spPr bwMode="auto">
          <a:xfrm>
            <a:off x="1139400" y="583275"/>
            <a:ext cx="1905135" cy="269640"/>
          </a:xfrm>
          <a:custGeom>
            <a:avLst/>
            <a:gdLst>
              <a:gd name="T0" fmla="*/ 2201 w 5934"/>
              <a:gd name="T1" fmla="*/ 663 h 842"/>
              <a:gd name="T2" fmla="*/ 1856 w 5934"/>
              <a:gd name="T3" fmla="*/ 672 h 842"/>
              <a:gd name="T4" fmla="*/ 1944 w 5934"/>
              <a:gd name="T5" fmla="*/ 592 h 842"/>
              <a:gd name="T6" fmla="*/ 2201 w 5934"/>
              <a:gd name="T7" fmla="*/ 338 h 842"/>
              <a:gd name="T8" fmla="*/ 1933 w 5934"/>
              <a:gd name="T9" fmla="*/ 421 h 842"/>
              <a:gd name="T10" fmla="*/ 1138 w 5934"/>
              <a:gd name="T11" fmla="*/ 250 h 842"/>
              <a:gd name="T12" fmla="*/ 992 w 5934"/>
              <a:gd name="T13" fmla="*/ 264 h 842"/>
              <a:gd name="T14" fmla="*/ 1001 w 5934"/>
              <a:gd name="T15" fmla="*/ 829 h 842"/>
              <a:gd name="T16" fmla="*/ 1201 w 5934"/>
              <a:gd name="T17" fmla="*/ 511 h 842"/>
              <a:gd name="T18" fmla="*/ 1342 w 5934"/>
              <a:gd name="T19" fmla="*/ 516 h 842"/>
              <a:gd name="T20" fmla="*/ 1542 w 5934"/>
              <a:gd name="T21" fmla="*/ 829 h 842"/>
              <a:gd name="T22" fmla="*/ 1477 w 5934"/>
              <a:gd name="T23" fmla="*/ 250 h 842"/>
              <a:gd name="T24" fmla="*/ 2370 w 5934"/>
              <a:gd name="T25" fmla="*/ 199 h 842"/>
              <a:gd name="T26" fmla="*/ 2254 w 5934"/>
              <a:gd name="T27" fmla="*/ 382 h 842"/>
              <a:gd name="T28" fmla="*/ 2545 w 5934"/>
              <a:gd name="T29" fmla="*/ 833 h 842"/>
              <a:gd name="T30" fmla="*/ 2573 w 5934"/>
              <a:gd name="T31" fmla="*/ 712 h 842"/>
              <a:gd name="T32" fmla="*/ 2629 w 5934"/>
              <a:gd name="T33" fmla="*/ 382 h 842"/>
              <a:gd name="T34" fmla="*/ 2492 w 5934"/>
              <a:gd name="T35" fmla="*/ 111 h 842"/>
              <a:gd name="T36" fmla="*/ 607 w 5934"/>
              <a:gd name="T37" fmla="*/ 829 h 842"/>
              <a:gd name="T38" fmla="*/ 153 w 5934"/>
              <a:gd name="T39" fmla="*/ 829 h 842"/>
              <a:gd name="T40" fmla="*/ 468 w 5934"/>
              <a:gd name="T41" fmla="*/ 86 h 842"/>
              <a:gd name="T42" fmla="*/ 378 w 5934"/>
              <a:gd name="T43" fmla="*/ 229 h 842"/>
              <a:gd name="T44" fmla="*/ 3272 w 5934"/>
              <a:gd name="T45" fmla="*/ 543 h 842"/>
              <a:gd name="T46" fmla="*/ 3003 w 5934"/>
              <a:gd name="T47" fmla="*/ 721 h 842"/>
              <a:gd name="T48" fmla="*/ 2996 w 5934"/>
              <a:gd name="T49" fmla="*/ 842 h 842"/>
              <a:gd name="T50" fmla="*/ 3272 w 5934"/>
              <a:gd name="T51" fmla="*/ 543 h 842"/>
              <a:gd name="T52" fmla="*/ 2845 w 5934"/>
              <a:gd name="T53" fmla="*/ 489 h 842"/>
              <a:gd name="T54" fmla="*/ 3523 w 5934"/>
              <a:gd name="T55" fmla="*/ 358 h 842"/>
              <a:gd name="T56" fmla="*/ 3389 w 5934"/>
              <a:gd name="T57" fmla="*/ 829 h 842"/>
              <a:gd name="T58" fmla="*/ 3650 w 5934"/>
              <a:gd name="T59" fmla="*/ 392 h 842"/>
              <a:gd name="T60" fmla="*/ 3669 w 5934"/>
              <a:gd name="T61" fmla="*/ 260 h 842"/>
              <a:gd name="T62" fmla="*/ 5550 w 5934"/>
              <a:gd name="T63" fmla="*/ 346 h 842"/>
              <a:gd name="T64" fmla="*/ 5241 w 5934"/>
              <a:gd name="T65" fmla="*/ 341 h 842"/>
              <a:gd name="T66" fmla="*/ 5109 w 5934"/>
              <a:gd name="T67" fmla="*/ 829 h 842"/>
              <a:gd name="T68" fmla="*/ 5352 w 5934"/>
              <a:gd name="T69" fmla="*/ 374 h 842"/>
              <a:gd name="T70" fmla="*/ 5592 w 5934"/>
              <a:gd name="T71" fmla="*/ 829 h 842"/>
              <a:gd name="T72" fmla="*/ 5792 w 5934"/>
              <a:gd name="T73" fmla="*/ 511 h 842"/>
              <a:gd name="T74" fmla="*/ 5934 w 5934"/>
              <a:gd name="T75" fmla="*/ 487 h 842"/>
              <a:gd name="T76" fmla="*/ 4355 w 5934"/>
              <a:gd name="T77" fmla="*/ 0 h 842"/>
              <a:gd name="T78" fmla="*/ 4221 w 5934"/>
              <a:gd name="T79" fmla="*/ 741 h 842"/>
              <a:gd name="T80" fmla="*/ 3756 w 5934"/>
              <a:gd name="T81" fmla="*/ 549 h 842"/>
              <a:gd name="T82" fmla="*/ 4213 w 5934"/>
              <a:gd name="T83" fmla="*/ 344 h 842"/>
              <a:gd name="T84" fmla="*/ 4058 w 5934"/>
              <a:gd name="T85" fmla="*/ 377 h 842"/>
              <a:gd name="T86" fmla="*/ 4213 w 5934"/>
              <a:gd name="T87" fmla="*/ 546 h 842"/>
              <a:gd name="T88" fmla="*/ 4998 w 5934"/>
              <a:gd name="T89" fmla="*/ 829 h 842"/>
              <a:gd name="T90" fmla="*/ 4828 w 5934"/>
              <a:gd name="T91" fmla="*/ 762 h 842"/>
              <a:gd name="T92" fmla="*/ 4704 w 5934"/>
              <a:gd name="T93" fmla="*/ 493 h 842"/>
              <a:gd name="T94" fmla="*/ 4695 w 5934"/>
              <a:gd name="T95" fmla="*/ 373 h 842"/>
              <a:gd name="T96" fmla="*/ 4709 w 5934"/>
              <a:gd name="T97" fmla="*/ 250 h 842"/>
              <a:gd name="T98" fmla="*/ 4988 w 5934"/>
              <a:gd name="T99" fmla="*/ 718 h 842"/>
              <a:gd name="T100" fmla="*/ 4606 w 5934"/>
              <a:gd name="T101" fmla="*/ 664 h 842"/>
              <a:gd name="T102" fmla="*/ 4814 w 5934"/>
              <a:gd name="T103" fmla="*/ 586 h 8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934" h="842">
                <a:moveTo>
                  <a:pt x="1933" y="421"/>
                </a:moveTo>
                <a:cubicBezTo>
                  <a:pt x="1933" y="466"/>
                  <a:pt x="1981" y="474"/>
                  <a:pt x="2051" y="496"/>
                </a:cubicBezTo>
                <a:cubicBezTo>
                  <a:pt x="2127" y="519"/>
                  <a:pt x="2201" y="560"/>
                  <a:pt x="2201" y="663"/>
                </a:cubicBezTo>
                <a:cubicBezTo>
                  <a:pt x="2201" y="769"/>
                  <a:pt x="2110" y="842"/>
                  <a:pt x="1975" y="842"/>
                </a:cubicBezTo>
                <a:cubicBezTo>
                  <a:pt x="1887" y="842"/>
                  <a:pt x="1816" y="811"/>
                  <a:pt x="1775" y="753"/>
                </a:cubicBezTo>
                <a:cubicBezTo>
                  <a:pt x="1856" y="672"/>
                  <a:pt x="1856" y="672"/>
                  <a:pt x="1856" y="672"/>
                </a:cubicBezTo>
                <a:cubicBezTo>
                  <a:pt x="1887" y="709"/>
                  <a:pt x="1928" y="728"/>
                  <a:pt x="1974" y="728"/>
                </a:cubicBezTo>
                <a:cubicBezTo>
                  <a:pt x="2029" y="728"/>
                  <a:pt x="2062" y="705"/>
                  <a:pt x="2062" y="668"/>
                </a:cubicBezTo>
                <a:cubicBezTo>
                  <a:pt x="2062" y="622"/>
                  <a:pt x="2014" y="614"/>
                  <a:pt x="1944" y="592"/>
                </a:cubicBezTo>
                <a:cubicBezTo>
                  <a:pt x="1868" y="569"/>
                  <a:pt x="1794" y="528"/>
                  <a:pt x="1794" y="425"/>
                </a:cubicBezTo>
                <a:cubicBezTo>
                  <a:pt x="1794" y="321"/>
                  <a:pt x="1880" y="250"/>
                  <a:pt x="2009" y="250"/>
                </a:cubicBezTo>
                <a:cubicBezTo>
                  <a:pt x="2096" y="250"/>
                  <a:pt x="2164" y="281"/>
                  <a:pt x="2201" y="338"/>
                </a:cubicBezTo>
                <a:cubicBezTo>
                  <a:pt x="2120" y="420"/>
                  <a:pt x="2120" y="420"/>
                  <a:pt x="2120" y="420"/>
                </a:cubicBezTo>
                <a:cubicBezTo>
                  <a:pt x="2092" y="384"/>
                  <a:pt x="2053" y="365"/>
                  <a:pt x="2011" y="365"/>
                </a:cubicBezTo>
                <a:cubicBezTo>
                  <a:pt x="1963" y="365"/>
                  <a:pt x="1933" y="386"/>
                  <a:pt x="1933" y="421"/>
                </a:cubicBezTo>
                <a:close/>
                <a:moveTo>
                  <a:pt x="1477" y="250"/>
                </a:moveTo>
                <a:cubicBezTo>
                  <a:pt x="1397" y="250"/>
                  <a:pt x="1334" y="285"/>
                  <a:pt x="1300" y="346"/>
                </a:cubicBezTo>
                <a:cubicBezTo>
                  <a:pt x="1266" y="282"/>
                  <a:pt x="1211" y="250"/>
                  <a:pt x="1138" y="250"/>
                </a:cubicBezTo>
                <a:cubicBezTo>
                  <a:pt x="1073" y="250"/>
                  <a:pt x="1022" y="282"/>
                  <a:pt x="994" y="341"/>
                </a:cubicBezTo>
                <a:cubicBezTo>
                  <a:pt x="992" y="341"/>
                  <a:pt x="992" y="341"/>
                  <a:pt x="992" y="341"/>
                </a:cubicBezTo>
                <a:cubicBezTo>
                  <a:pt x="992" y="264"/>
                  <a:pt x="992" y="264"/>
                  <a:pt x="992" y="264"/>
                </a:cubicBezTo>
                <a:cubicBezTo>
                  <a:pt x="859" y="264"/>
                  <a:pt x="859" y="264"/>
                  <a:pt x="859" y="264"/>
                </a:cubicBezTo>
                <a:cubicBezTo>
                  <a:pt x="859" y="829"/>
                  <a:pt x="859" y="829"/>
                  <a:pt x="859" y="829"/>
                </a:cubicBezTo>
                <a:cubicBezTo>
                  <a:pt x="1001" y="829"/>
                  <a:pt x="1001" y="829"/>
                  <a:pt x="1001" y="829"/>
                </a:cubicBezTo>
                <a:cubicBezTo>
                  <a:pt x="1001" y="516"/>
                  <a:pt x="1001" y="516"/>
                  <a:pt x="1001" y="516"/>
                </a:cubicBezTo>
                <a:cubicBezTo>
                  <a:pt x="1001" y="424"/>
                  <a:pt x="1037" y="374"/>
                  <a:pt x="1102" y="374"/>
                </a:cubicBezTo>
                <a:cubicBezTo>
                  <a:pt x="1170" y="374"/>
                  <a:pt x="1201" y="417"/>
                  <a:pt x="1201" y="511"/>
                </a:cubicBezTo>
                <a:cubicBezTo>
                  <a:pt x="1201" y="829"/>
                  <a:pt x="1201" y="829"/>
                  <a:pt x="1201" y="829"/>
                </a:cubicBezTo>
                <a:cubicBezTo>
                  <a:pt x="1342" y="829"/>
                  <a:pt x="1342" y="829"/>
                  <a:pt x="1342" y="829"/>
                </a:cubicBezTo>
                <a:cubicBezTo>
                  <a:pt x="1342" y="516"/>
                  <a:pt x="1342" y="516"/>
                  <a:pt x="1342" y="516"/>
                </a:cubicBezTo>
                <a:cubicBezTo>
                  <a:pt x="1342" y="423"/>
                  <a:pt x="1378" y="374"/>
                  <a:pt x="1444" y="374"/>
                </a:cubicBezTo>
                <a:cubicBezTo>
                  <a:pt x="1510" y="374"/>
                  <a:pt x="1542" y="418"/>
                  <a:pt x="1542" y="511"/>
                </a:cubicBezTo>
                <a:cubicBezTo>
                  <a:pt x="1542" y="829"/>
                  <a:pt x="1542" y="829"/>
                  <a:pt x="1542" y="829"/>
                </a:cubicBezTo>
                <a:cubicBezTo>
                  <a:pt x="1684" y="829"/>
                  <a:pt x="1684" y="829"/>
                  <a:pt x="1684" y="829"/>
                </a:cubicBezTo>
                <a:cubicBezTo>
                  <a:pt x="1684" y="487"/>
                  <a:pt x="1684" y="487"/>
                  <a:pt x="1684" y="487"/>
                </a:cubicBezTo>
                <a:cubicBezTo>
                  <a:pt x="1684" y="328"/>
                  <a:pt x="1617" y="250"/>
                  <a:pt x="1477" y="250"/>
                </a:cubicBezTo>
                <a:close/>
                <a:moveTo>
                  <a:pt x="2492" y="111"/>
                </a:moveTo>
                <a:cubicBezTo>
                  <a:pt x="2370" y="111"/>
                  <a:pt x="2370" y="111"/>
                  <a:pt x="2370" y="111"/>
                </a:cubicBezTo>
                <a:cubicBezTo>
                  <a:pt x="2370" y="199"/>
                  <a:pt x="2370" y="199"/>
                  <a:pt x="2370" y="199"/>
                </a:cubicBezTo>
                <a:cubicBezTo>
                  <a:pt x="2370" y="246"/>
                  <a:pt x="2352" y="264"/>
                  <a:pt x="2305" y="264"/>
                </a:cubicBezTo>
                <a:cubicBezTo>
                  <a:pt x="2254" y="264"/>
                  <a:pt x="2254" y="264"/>
                  <a:pt x="2254" y="264"/>
                </a:cubicBezTo>
                <a:cubicBezTo>
                  <a:pt x="2254" y="382"/>
                  <a:pt x="2254" y="382"/>
                  <a:pt x="2254" y="382"/>
                </a:cubicBezTo>
                <a:cubicBezTo>
                  <a:pt x="2351" y="382"/>
                  <a:pt x="2351" y="382"/>
                  <a:pt x="2351" y="382"/>
                </a:cubicBezTo>
                <a:cubicBezTo>
                  <a:pt x="2351" y="626"/>
                  <a:pt x="2351" y="626"/>
                  <a:pt x="2351" y="626"/>
                </a:cubicBezTo>
                <a:cubicBezTo>
                  <a:pt x="2351" y="762"/>
                  <a:pt x="2417" y="833"/>
                  <a:pt x="2545" y="833"/>
                </a:cubicBezTo>
                <a:cubicBezTo>
                  <a:pt x="2570" y="833"/>
                  <a:pt x="2602" y="830"/>
                  <a:pt x="2620" y="825"/>
                </a:cubicBezTo>
                <a:cubicBezTo>
                  <a:pt x="2620" y="706"/>
                  <a:pt x="2620" y="706"/>
                  <a:pt x="2620" y="706"/>
                </a:cubicBezTo>
                <a:cubicBezTo>
                  <a:pt x="2608" y="710"/>
                  <a:pt x="2589" y="712"/>
                  <a:pt x="2573" y="712"/>
                </a:cubicBezTo>
                <a:cubicBezTo>
                  <a:pt x="2520" y="712"/>
                  <a:pt x="2492" y="681"/>
                  <a:pt x="2492" y="626"/>
                </a:cubicBezTo>
                <a:cubicBezTo>
                  <a:pt x="2492" y="382"/>
                  <a:pt x="2492" y="382"/>
                  <a:pt x="2492" y="382"/>
                </a:cubicBezTo>
                <a:cubicBezTo>
                  <a:pt x="2629" y="382"/>
                  <a:pt x="2629" y="382"/>
                  <a:pt x="2629" y="382"/>
                </a:cubicBezTo>
                <a:cubicBezTo>
                  <a:pt x="2629" y="264"/>
                  <a:pt x="2629" y="264"/>
                  <a:pt x="2629" y="264"/>
                </a:cubicBezTo>
                <a:cubicBezTo>
                  <a:pt x="2492" y="264"/>
                  <a:pt x="2492" y="264"/>
                  <a:pt x="2492" y="264"/>
                </a:cubicBezTo>
                <a:lnTo>
                  <a:pt x="2492" y="111"/>
                </a:lnTo>
                <a:close/>
                <a:moveTo>
                  <a:pt x="468" y="86"/>
                </a:moveTo>
                <a:cubicBezTo>
                  <a:pt x="766" y="829"/>
                  <a:pt x="766" y="829"/>
                  <a:pt x="766" y="829"/>
                </a:cubicBezTo>
                <a:cubicBezTo>
                  <a:pt x="607" y="829"/>
                  <a:pt x="607" y="829"/>
                  <a:pt x="607" y="829"/>
                </a:cubicBezTo>
                <a:cubicBezTo>
                  <a:pt x="545" y="665"/>
                  <a:pt x="545" y="665"/>
                  <a:pt x="545" y="665"/>
                </a:cubicBezTo>
                <a:cubicBezTo>
                  <a:pt x="215" y="665"/>
                  <a:pt x="215" y="665"/>
                  <a:pt x="215" y="665"/>
                </a:cubicBezTo>
                <a:cubicBezTo>
                  <a:pt x="153" y="829"/>
                  <a:pt x="153" y="829"/>
                  <a:pt x="153" y="829"/>
                </a:cubicBezTo>
                <a:cubicBezTo>
                  <a:pt x="0" y="829"/>
                  <a:pt x="0" y="829"/>
                  <a:pt x="0" y="829"/>
                </a:cubicBezTo>
                <a:cubicBezTo>
                  <a:pt x="297" y="86"/>
                  <a:pt x="297" y="86"/>
                  <a:pt x="297" y="86"/>
                </a:cubicBezTo>
                <a:lnTo>
                  <a:pt x="468" y="86"/>
                </a:lnTo>
                <a:close/>
                <a:moveTo>
                  <a:pt x="499" y="542"/>
                </a:moveTo>
                <a:cubicBezTo>
                  <a:pt x="380" y="229"/>
                  <a:pt x="380" y="229"/>
                  <a:pt x="380" y="229"/>
                </a:cubicBezTo>
                <a:cubicBezTo>
                  <a:pt x="378" y="229"/>
                  <a:pt x="378" y="229"/>
                  <a:pt x="378" y="229"/>
                </a:cubicBezTo>
                <a:cubicBezTo>
                  <a:pt x="259" y="542"/>
                  <a:pt x="259" y="542"/>
                  <a:pt x="259" y="542"/>
                </a:cubicBezTo>
                <a:lnTo>
                  <a:pt x="499" y="542"/>
                </a:lnTo>
                <a:close/>
                <a:moveTo>
                  <a:pt x="3272" y="543"/>
                </a:moveTo>
                <a:cubicBezTo>
                  <a:pt x="3272" y="557"/>
                  <a:pt x="3270" y="578"/>
                  <a:pt x="3267" y="593"/>
                </a:cubicBezTo>
                <a:cubicBezTo>
                  <a:pt x="2845" y="593"/>
                  <a:pt x="2845" y="593"/>
                  <a:pt x="2845" y="593"/>
                </a:cubicBezTo>
                <a:cubicBezTo>
                  <a:pt x="2855" y="670"/>
                  <a:pt x="2920" y="721"/>
                  <a:pt x="3003" y="721"/>
                </a:cubicBezTo>
                <a:cubicBezTo>
                  <a:pt x="3065" y="721"/>
                  <a:pt x="3119" y="698"/>
                  <a:pt x="3154" y="657"/>
                </a:cubicBezTo>
                <a:cubicBezTo>
                  <a:pt x="3240" y="741"/>
                  <a:pt x="3240" y="741"/>
                  <a:pt x="3240" y="741"/>
                </a:cubicBezTo>
                <a:cubicBezTo>
                  <a:pt x="3188" y="807"/>
                  <a:pt x="3099" y="842"/>
                  <a:pt x="2996" y="842"/>
                </a:cubicBezTo>
                <a:cubicBezTo>
                  <a:pt x="2823" y="842"/>
                  <a:pt x="2702" y="720"/>
                  <a:pt x="2702" y="546"/>
                </a:cubicBezTo>
                <a:cubicBezTo>
                  <a:pt x="2702" y="372"/>
                  <a:pt x="2819" y="250"/>
                  <a:pt x="2987" y="250"/>
                </a:cubicBezTo>
                <a:cubicBezTo>
                  <a:pt x="3155" y="250"/>
                  <a:pt x="3272" y="370"/>
                  <a:pt x="3272" y="543"/>
                </a:cubicBezTo>
                <a:close/>
                <a:moveTo>
                  <a:pt x="3129" y="489"/>
                </a:moveTo>
                <a:cubicBezTo>
                  <a:pt x="3120" y="415"/>
                  <a:pt x="3063" y="365"/>
                  <a:pt x="2986" y="365"/>
                </a:cubicBezTo>
                <a:cubicBezTo>
                  <a:pt x="2910" y="365"/>
                  <a:pt x="2852" y="415"/>
                  <a:pt x="2845" y="489"/>
                </a:cubicBezTo>
                <a:lnTo>
                  <a:pt x="3129" y="489"/>
                </a:lnTo>
                <a:close/>
                <a:moveTo>
                  <a:pt x="3525" y="358"/>
                </a:moveTo>
                <a:cubicBezTo>
                  <a:pt x="3523" y="358"/>
                  <a:pt x="3523" y="358"/>
                  <a:pt x="3523" y="358"/>
                </a:cubicBezTo>
                <a:cubicBezTo>
                  <a:pt x="3523" y="264"/>
                  <a:pt x="3523" y="264"/>
                  <a:pt x="3523" y="264"/>
                </a:cubicBezTo>
                <a:cubicBezTo>
                  <a:pt x="3389" y="264"/>
                  <a:pt x="3389" y="264"/>
                  <a:pt x="3389" y="264"/>
                </a:cubicBezTo>
                <a:cubicBezTo>
                  <a:pt x="3389" y="829"/>
                  <a:pt x="3389" y="829"/>
                  <a:pt x="3389" y="829"/>
                </a:cubicBezTo>
                <a:cubicBezTo>
                  <a:pt x="3531" y="829"/>
                  <a:pt x="3531" y="829"/>
                  <a:pt x="3531" y="829"/>
                </a:cubicBezTo>
                <a:cubicBezTo>
                  <a:pt x="3531" y="532"/>
                  <a:pt x="3531" y="532"/>
                  <a:pt x="3531" y="532"/>
                </a:cubicBezTo>
                <a:cubicBezTo>
                  <a:pt x="3531" y="447"/>
                  <a:pt x="3578" y="392"/>
                  <a:pt x="3650" y="392"/>
                </a:cubicBezTo>
                <a:cubicBezTo>
                  <a:pt x="3673" y="392"/>
                  <a:pt x="3704" y="396"/>
                  <a:pt x="3720" y="400"/>
                </a:cubicBezTo>
                <a:cubicBezTo>
                  <a:pt x="3720" y="265"/>
                  <a:pt x="3720" y="265"/>
                  <a:pt x="3720" y="265"/>
                </a:cubicBezTo>
                <a:cubicBezTo>
                  <a:pt x="3710" y="262"/>
                  <a:pt x="3686" y="260"/>
                  <a:pt x="3669" y="260"/>
                </a:cubicBezTo>
                <a:cubicBezTo>
                  <a:pt x="3603" y="260"/>
                  <a:pt x="3553" y="294"/>
                  <a:pt x="3525" y="358"/>
                </a:cubicBezTo>
                <a:close/>
                <a:moveTo>
                  <a:pt x="5727" y="250"/>
                </a:moveTo>
                <a:cubicBezTo>
                  <a:pt x="5647" y="250"/>
                  <a:pt x="5584" y="285"/>
                  <a:pt x="5550" y="346"/>
                </a:cubicBezTo>
                <a:cubicBezTo>
                  <a:pt x="5515" y="282"/>
                  <a:pt x="5461" y="250"/>
                  <a:pt x="5387" y="250"/>
                </a:cubicBezTo>
                <a:cubicBezTo>
                  <a:pt x="5322" y="250"/>
                  <a:pt x="5272" y="282"/>
                  <a:pt x="5243" y="341"/>
                </a:cubicBezTo>
                <a:cubicBezTo>
                  <a:pt x="5241" y="341"/>
                  <a:pt x="5241" y="341"/>
                  <a:pt x="5241" y="341"/>
                </a:cubicBezTo>
                <a:cubicBezTo>
                  <a:pt x="5241" y="264"/>
                  <a:pt x="5241" y="264"/>
                  <a:pt x="5241" y="264"/>
                </a:cubicBezTo>
                <a:cubicBezTo>
                  <a:pt x="5109" y="264"/>
                  <a:pt x="5109" y="264"/>
                  <a:pt x="5109" y="264"/>
                </a:cubicBezTo>
                <a:cubicBezTo>
                  <a:pt x="5109" y="829"/>
                  <a:pt x="5109" y="829"/>
                  <a:pt x="5109" y="829"/>
                </a:cubicBezTo>
                <a:cubicBezTo>
                  <a:pt x="5250" y="829"/>
                  <a:pt x="5250" y="829"/>
                  <a:pt x="5250" y="829"/>
                </a:cubicBezTo>
                <a:cubicBezTo>
                  <a:pt x="5250" y="516"/>
                  <a:pt x="5250" y="516"/>
                  <a:pt x="5250" y="516"/>
                </a:cubicBezTo>
                <a:cubicBezTo>
                  <a:pt x="5250" y="424"/>
                  <a:pt x="5287" y="374"/>
                  <a:pt x="5352" y="374"/>
                </a:cubicBezTo>
                <a:cubicBezTo>
                  <a:pt x="5419" y="374"/>
                  <a:pt x="5450" y="417"/>
                  <a:pt x="5450" y="511"/>
                </a:cubicBezTo>
                <a:cubicBezTo>
                  <a:pt x="5450" y="829"/>
                  <a:pt x="5450" y="829"/>
                  <a:pt x="5450" y="829"/>
                </a:cubicBezTo>
                <a:cubicBezTo>
                  <a:pt x="5592" y="829"/>
                  <a:pt x="5592" y="829"/>
                  <a:pt x="5592" y="829"/>
                </a:cubicBezTo>
                <a:cubicBezTo>
                  <a:pt x="5592" y="516"/>
                  <a:pt x="5592" y="516"/>
                  <a:pt x="5592" y="516"/>
                </a:cubicBezTo>
                <a:cubicBezTo>
                  <a:pt x="5592" y="423"/>
                  <a:pt x="5627" y="374"/>
                  <a:pt x="5694" y="374"/>
                </a:cubicBezTo>
                <a:cubicBezTo>
                  <a:pt x="5760" y="374"/>
                  <a:pt x="5792" y="418"/>
                  <a:pt x="5792" y="511"/>
                </a:cubicBezTo>
                <a:cubicBezTo>
                  <a:pt x="5792" y="829"/>
                  <a:pt x="5792" y="829"/>
                  <a:pt x="5792" y="829"/>
                </a:cubicBezTo>
                <a:cubicBezTo>
                  <a:pt x="5934" y="829"/>
                  <a:pt x="5934" y="829"/>
                  <a:pt x="5934" y="829"/>
                </a:cubicBezTo>
                <a:cubicBezTo>
                  <a:pt x="5934" y="487"/>
                  <a:pt x="5934" y="487"/>
                  <a:pt x="5934" y="487"/>
                </a:cubicBezTo>
                <a:cubicBezTo>
                  <a:pt x="5934" y="328"/>
                  <a:pt x="5866" y="250"/>
                  <a:pt x="5727" y="250"/>
                </a:cubicBezTo>
                <a:close/>
                <a:moveTo>
                  <a:pt x="4213" y="0"/>
                </a:moveTo>
                <a:cubicBezTo>
                  <a:pt x="4355" y="0"/>
                  <a:pt x="4355" y="0"/>
                  <a:pt x="4355" y="0"/>
                </a:cubicBezTo>
                <a:cubicBezTo>
                  <a:pt x="4355" y="829"/>
                  <a:pt x="4355" y="829"/>
                  <a:pt x="4355" y="829"/>
                </a:cubicBezTo>
                <a:cubicBezTo>
                  <a:pt x="4221" y="829"/>
                  <a:pt x="4221" y="829"/>
                  <a:pt x="4221" y="829"/>
                </a:cubicBezTo>
                <a:cubicBezTo>
                  <a:pt x="4221" y="741"/>
                  <a:pt x="4221" y="741"/>
                  <a:pt x="4221" y="741"/>
                </a:cubicBezTo>
                <a:cubicBezTo>
                  <a:pt x="4219" y="741"/>
                  <a:pt x="4219" y="741"/>
                  <a:pt x="4219" y="741"/>
                </a:cubicBezTo>
                <a:cubicBezTo>
                  <a:pt x="4182" y="805"/>
                  <a:pt x="4114" y="842"/>
                  <a:pt x="4035" y="842"/>
                </a:cubicBezTo>
                <a:cubicBezTo>
                  <a:pt x="3871" y="842"/>
                  <a:pt x="3756" y="720"/>
                  <a:pt x="3756" y="549"/>
                </a:cubicBezTo>
                <a:cubicBezTo>
                  <a:pt x="3756" y="374"/>
                  <a:pt x="3871" y="250"/>
                  <a:pt x="4035" y="250"/>
                </a:cubicBezTo>
                <a:cubicBezTo>
                  <a:pt x="4110" y="250"/>
                  <a:pt x="4172" y="284"/>
                  <a:pt x="4211" y="344"/>
                </a:cubicBezTo>
                <a:cubicBezTo>
                  <a:pt x="4213" y="344"/>
                  <a:pt x="4213" y="344"/>
                  <a:pt x="4213" y="344"/>
                </a:cubicBezTo>
                <a:lnTo>
                  <a:pt x="4213" y="0"/>
                </a:lnTo>
                <a:close/>
                <a:moveTo>
                  <a:pt x="4213" y="546"/>
                </a:moveTo>
                <a:cubicBezTo>
                  <a:pt x="4213" y="445"/>
                  <a:pt x="4150" y="377"/>
                  <a:pt x="4058" y="377"/>
                </a:cubicBezTo>
                <a:cubicBezTo>
                  <a:pt x="3964" y="377"/>
                  <a:pt x="3901" y="446"/>
                  <a:pt x="3901" y="546"/>
                </a:cubicBezTo>
                <a:cubicBezTo>
                  <a:pt x="3901" y="647"/>
                  <a:pt x="3964" y="715"/>
                  <a:pt x="4058" y="715"/>
                </a:cubicBezTo>
                <a:cubicBezTo>
                  <a:pt x="4150" y="715"/>
                  <a:pt x="4213" y="648"/>
                  <a:pt x="4213" y="546"/>
                </a:cubicBezTo>
                <a:close/>
                <a:moveTo>
                  <a:pt x="4988" y="718"/>
                </a:moveTo>
                <a:cubicBezTo>
                  <a:pt x="4998" y="718"/>
                  <a:pt x="4998" y="718"/>
                  <a:pt x="4998" y="718"/>
                </a:cubicBezTo>
                <a:cubicBezTo>
                  <a:pt x="4998" y="829"/>
                  <a:pt x="4998" y="829"/>
                  <a:pt x="4998" y="829"/>
                </a:cubicBezTo>
                <a:cubicBezTo>
                  <a:pt x="4932" y="829"/>
                  <a:pt x="4932" y="829"/>
                  <a:pt x="4932" y="829"/>
                </a:cubicBezTo>
                <a:cubicBezTo>
                  <a:pt x="4878" y="829"/>
                  <a:pt x="4841" y="803"/>
                  <a:pt x="4830" y="762"/>
                </a:cubicBezTo>
                <a:cubicBezTo>
                  <a:pt x="4828" y="762"/>
                  <a:pt x="4828" y="762"/>
                  <a:pt x="4828" y="762"/>
                </a:cubicBezTo>
                <a:cubicBezTo>
                  <a:pt x="4792" y="814"/>
                  <a:pt x="4734" y="842"/>
                  <a:pt x="4663" y="842"/>
                </a:cubicBezTo>
                <a:cubicBezTo>
                  <a:pt x="4544" y="842"/>
                  <a:pt x="4463" y="771"/>
                  <a:pt x="4463" y="668"/>
                </a:cubicBezTo>
                <a:cubicBezTo>
                  <a:pt x="4463" y="559"/>
                  <a:pt x="4553" y="494"/>
                  <a:pt x="4704" y="493"/>
                </a:cubicBezTo>
                <a:cubicBezTo>
                  <a:pt x="4814" y="492"/>
                  <a:pt x="4814" y="492"/>
                  <a:pt x="4814" y="492"/>
                </a:cubicBezTo>
                <a:cubicBezTo>
                  <a:pt x="4814" y="473"/>
                  <a:pt x="4814" y="473"/>
                  <a:pt x="4814" y="473"/>
                </a:cubicBezTo>
                <a:cubicBezTo>
                  <a:pt x="4814" y="407"/>
                  <a:pt x="4772" y="373"/>
                  <a:pt x="4695" y="373"/>
                </a:cubicBezTo>
                <a:cubicBezTo>
                  <a:pt x="4645" y="373"/>
                  <a:pt x="4600" y="392"/>
                  <a:pt x="4569" y="428"/>
                </a:cubicBezTo>
                <a:cubicBezTo>
                  <a:pt x="4484" y="344"/>
                  <a:pt x="4484" y="344"/>
                  <a:pt x="4484" y="344"/>
                </a:cubicBezTo>
                <a:cubicBezTo>
                  <a:pt x="4533" y="284"/>
                  <a:pt x="4612" y="250"/>
                  <a:pt x="4709" y="250"/>
                </a:cubicBezTo>
                <a:cubicBezTo>
                  <a:pt x="4860" y="250"/>
                  <a:pt x="4956" y="333"/>
                  <a:pt x="4956" y="464"/>
                </a:cubicBezTo>
                <a:cubicBezTo>
                  <a:pt x="4956" y="688"/>
                  <a:pt x="4956" y="688"/>
                  <a:pt x="4956" y="688"/>
                </a:cubicBezTo>
                <a:cubicBezTo>
                  <a:pt x="4956" y="709"/>
                  <a:pt x="4965" y="718"/>
                  <a:pt x="4988" y="718"/>
                </a:cubicBezTo>
                <a:close/>
                <a:moveTo>
                  <a:pt x="4814" y="586"/>
                </a:moveTo>
                <a:cubicBezTo>
                  <a:pt x="4720" y="588"/>
                  <a:pt x="4720" y="588"/>
                  <a:pt x="4720" y="588"/>
                </a:cubicBezTo>
                <a:cubicBezTo>
                  <a:pt x="4646" y="589"/>
                  <a:pt x="4606" y="615"/>
                  <a:pt x="4606" y="664"/>
                </a:cubicBezTo>
                <a:cubicBezTo>
                  <a:pt x="4606" y="707"/>
                  <a:pt x="4640" y="738"/>
                  <a:pt x="4688" y="738"/>
                </a:cubicBezTo>
                <a:cubicBezTo>
                  <a:pt x="4763" y="738"/>
                  <a:pt x="4814" y="689"/>
                  <a:pt x="4814" y="618"/>
                </a:cubicBezTo>
                <a:lnTo>
                  <a:pt x="4814" y="586"/>
                </a:lnTo>
                <a:close/>
              </a:path>
            </a:pathLst>
          </a:custGeom>
          <a:solidFill>
            <a:srgbClr val="FFFFFF"/>
          </a:solidFill>
          <a:ln w="0" cap="flat" cmpd="sng" algn="ctr">
            <a:solidFill>
              <a:prstClr val="black">
                <a:alpha val="0"/>
              </a:prstClr>
            </a:solidFill>
            <a:prstDash val="solid"/>
            <a:round/>
            <a:headEnd type="none" w="med" len="med"/>
            <a:tailEnd type="none" w="med" len="med"/>
          </a:ln>
        </p:spPr>
        <p:txBody>
          <a:bodyPr vert="horz" wrap="square" lIns="0" tIns="0" rIns="0" bIns="0" numCol="1" anchor="t" anchorCtr="0" compatLnSpc="1">
            <a:prstTxWarp prst="textNoShape">
              <a:avLst/>
            </a:prstTxWarp>
          </a:bodyPr>
          <a:lstStyle>
            <a:lvl1pPr marL="0" indent="0" algn="l" defTabSz="914400" rtl="0" eaLnBrk="1" latinLnBrk="0" hangingPunct="1">
              <a:lnSpc>
                <a:spcPct val="100000"/>
              </a:lnSpc>
              <a:spcBef>
                <a:spcPts val="0"/>
              </a:spcBef>
              <a:buClr>
                <a:schemeClr val="accent1"/>
              </a:buClr>
              <a:buSzPct val="65000"/>
              <a:buFontTx/>
              <a:buNone/>
              <a:defRPr sz="330">
                <a:latin typeface="Arial" panose="020B0604020202020204" pitchFamily="34" charset="0"/>
              </a:defRPr>
            </a:lvl1pPr>
          </a:lstStyle>
          <a:p>
            <a:r>
              <a:rPr lang="nl-NL"/>
              <a:t> </a:t>
            </a:r>
            <a:endParaRPr lang="nl-NL" dirty="0"/>
          </a:p>
        </p:txBody>
      </p:sp>
      <p:sp>
        <p:nvSpPr>
          <p:cNvPr id="20" name="04_Date Placeholder 6 [PHJU] (JU-Free)">
            <a:extLst>
              <a:ext uri="{FF2B5EF4-FFF2-40B4-BE49-F238E27FC236}">
                <a16:creationId xmlns:a16="http://schemas.microsoft.com/office/drawing/2014/main" id="{2482AB84-CFA8-E923-718C-10D662A319DF}"/>
              </a:ext>
            </a:extLst>
          </p:cNvPr>
          <p:cNvSpPr>
            <a:spLocks noGrp="1"/>
          </p:cNvSpPr>
          <p:nvPr>
            <p:ph type="body" sz="quarter" idx="1002" hasCustomPrompt="1"/>
          </p:nvPr>
        </p:nvSpPr>
        <p:spPr>
          <a:xfrm>
            <a:off x="1136880" y="6244920"/>
            <a:ext cx="2844720" cy="365040"/>
          </a:xfrm>
          <a:custGeom>
            <a:avLst/>
            <a:gdLst>
              <a:gd name="connsiteX0" fmla="*/ 0 w 2844720"/>
              <a:gd name="connsiteY0" fmla="*/ 0 h 365040"/>
              <a:gd name="connsiteX1" fmla="*/ 2844720 w 2844720"/>
              <a:gd name="connsiteY1" fmla="*/ 0 h 365040"/>
              <a:gd name="connsiteX2" fmla="*/ 2844720 w 2844720"/>
              <a:gd name="connsiteY2" fmla="*/ 365040 h 365040"/>
              <a:gd name="connsiteX3" fmla="*/ 0 w 2844720"/>
              <a:gd name="connsiteY3" fmla="*/ 365040 h 365040"/>
            </a:gdLst>
            <a:ahLst/>
            <a:cxnLst>
              <a:cxn ang="0">
                <a:pos x="connsiteX0" y="connsiteY0"/>
              </a:cxn>
              <a:cxn ang="0">
                <a:pos x="connsiteX1" y="connsiteY1"/>
              </a:cxn>
              <a:cxn ang="0">
                <a:pos x="connsiteX2" y="connsiteY2"/>
              </a:cxn>
              <a:cxn ang="0">
                <a:pos x="connsiteX3" y="connsiteY3"/>
              </a:cxn>
            </a:cxnLst>
            <a:rect l="l" t="t" r="r" b="b"/>
            <a:pathLst>
              <a:path w="2844720" h="365040">
                <a:moveTo>
                  <a:pt x="0" y="0"/>
                </a:moveTo>
                <a:lnTo>
                  <a:pt x="2844720" y="0"/>
                </a:lnTo>
                <a:lnTo>
                  <a:pt x="2844720" y="365040"/>
                </a:lnTo>
                <a:lnTo>
                  <a:pt x="0" y="365040"/>
                </a:lnTo>
                <a:close/>
              </a:path>
            </a:pathLst>
          </a:custGeom>
          <a:noFill/>
          <a:ln/>
          <a:extLst>
            <a:ext uri="{909E8E84-426E-40DD-AFC4-6F175D3DCCD1}">
              <a14:hiddenFill xmlns:a14="http://schemas.microsoft.com/office/drawing/2010/main">
                <a:solidFill>
                  <a:srgbClr val="FFFFFF"/>
                </a:solidFill>
              </a14:hiddenFill>
            </a:ext>
          </a:extLst>
        </p:spPr>
        <p:txBody>
          <a:bodyPr wrap="square" lIns="0" tIns="0" rIns="0" bIns="0" anchor="t">
            <a:noAutofit/>
          </a:bodyPr>
          <a:lstStyle>
            <a:lvl1pPr marL="0" indent="0" algn="l" defTabSz="914400" rtl="0" eaLnBrk="1" latinLnBrk="0" hangingPunct="1">
              <a:lnSpc>
                <a:spcPct val="100000"/>
              </a:lnSpc>
              <a:spcBef>
                <a:spcPts val="0"/>
              </a:spcBef>
              <a:buFontTx/>
              <a:buNone/>
              <a:defRPr lang="nl-NL" sz="2200" b="1" kern="1200" dirty="0" smtClean="0">
                <a:solidFill>
                  <a:schemeClr val="bg1"/>
                </a:solidFill>
                <a:latin typeface="+mn-lt"/>
                <a:ea typeface="+mn-ea"/>
                <a:cs typeface="+mn-cs"/>
              </a:defRPr>
            </a:lvl1pPr>
            <a:lvl2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2pPr>
            <a:lvl3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3pPr>
            <a:lvl4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4pPr>
            <a:lvl5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5pPr>
            <a:lvl6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6pPr>
            <a:lvl7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7pPr>
            <a:lvl8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8pPr>
            <a:lvl9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9pPr>
          </a:lstStyle>
          <a:p>
            <a:pPr lvl="0"/>
            <a:r>
              <a:rPr lang="nl-NL" dirty="0"/>
              <a:t>[Datum]</a:t>
            </a:r>
          </a:p>
          <a:p>
            <a:pPr lvl="0"/>
            <a:r>
              <a:rPr lang="nl-NL" dirty="0"/>
              <a:t>JU-LEVEL1=Standaard</a:t>
            </a:r>
          </a:p>
        </p:txBody>
      </p:sp>
      <p:sp>
        <p:nvSpPr>
          <p:cNvPr id="21" name="05_Placeholder 7 [PHJU]">
            <a:extLst>
              <a:ext uri="{FF2B5EF4-FFF2-40B4-BE49-F238E27FC236}">
                <a16:creationId xmlns:a16="http://schemas.microsoft.com/office/drawing/2014/main" id="{6493C5FD-CFAD-DDD5-048D-957A3857B715}"/>
              </a:ext>
            </a:extLst>
          </p:cNvPr>
          <p:cNvSpPr>
            <a:spLocks noGrp="1" noSelect="1"/>
          </p:cNvSpPr>
          <p:nvPr>
            <p:ph type="body" idx="1" hasCustomPrompt="1"/>
          </p:nvPr>
        </p:nvSpPr>
        <p:spPr>
          <a:xfrm>
            <a:off x="1136712" y="4010039"/>
            <a:ext cx="9792001" cy="1752480"/>
          </a:xfrm>
        </p:spPr>
        <p:txBody>
          <a:bodyPr/>
          <a:lstStyle>
            <a:lvl1pPr marL="0" indent="0">
              <a:buNone/>
              <a:defRPr sz="4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65000"/>
              <a:buFont typeface="Wingdings" panose="05000000000000000000" pitchFamily="2" charset="2"/>
              <a:buNone/>
              <a:tabLst/>
              <a:defRPr/>
            </a:pPr>
            <a:r>
              <a:rPr lang="nl-NL" noProof="1"/>
              <a:t>[jaar / subtitel]</a:t>
            </a:r>
          </a:p>
        </p:txBody>
      </p:sp>
      <p:sp>
        <p:nvSpPr>
          <p:cNvPr id="22" name="Instructie 8 (JU-Free)">
            <a:extLst>
              <a:ext uri="{FF2B5EF4-FFF2-40B4-BE49-F238E27FC236}">
                <a16:creationId xmlns:a16="http://schemas.microsoft.com/office/drawing/2014/main" id="{B8BDF366-8643-E72F-BDD2-EEDE3EA4981E}"/>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
        <p:nvSpPr>
          <p:cNvPr id="23" name="Instruction Rectangle 9 {PHJU} (JU-Free)">
            <a:extLst>
              <a:ext uri="{FF2B5EF4-FFF2-40B4-BE49-F238E27FC236}">
                <a16:creationId xmlns:a16="http://schemas.microsoft.com/office/drawing/2014/main" id="{6FCE7482-1CAA-DA2B-CD4B-FF6ACE00D461}"/>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4"/>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24" name="Instruction Rectangle 10 {PHJU} (JU-Free)">
            <a:extLst>
              <a:ext uri="{FF2B5EF4-FFF2-40B4-BE49-F238E27FC236}">
                <a16:creationId xmlns:a16="http://schemas.microsoft.com/office/drawing/2014/main" id="{DE78B4E1-99A1-977B-669B-E36A8199ECC4}"/>
              </a:ext>
              <a:ext uri="{C183D7F6-B498-43B3-948B-1728B52AA6E4}">
                <adec:decorative xmlns:adec="http://schemas.microsoft.com/office/drawing/2017/decorative" val="1"/>
              </a:ext>
            </a:extLst>
          </p:cNvPr>
          <p:cNvSpPr>
            <a:spLocks noGrp="1"/>
          </p:cNvSpPr>
          <p:nvPr>
            <p:ph type="body" sz="quarter" idx="19"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5"/>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Tree>
    <p:extLst>
      <p:ext uri="{BB962C8B-B14F-4D97-AF65-F5344CB8AC3E}">
        <p14:creationId xmlns:p14="http://schemas.microsoft.com/office/powerpoint/2010/main" val="1862491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1" name="Groep 30"/>
          <p:cNvGrpSpPr/>
          <p:nvPr userDrawn="1"/>
        </p:nvGrpSpPr>
        <p:grpSpPr>
          <a:xfrm>
            <a:off x="0" y="0"/>
            <a:ext cx="935312" cy="6858000"/>
            <a:chOff x="0" y="0"/>
            <a:chExt cx="701484" cy="6858000"/>
          </a:xfrm>
        </p:grpSpPr>
        <p:sp>
          <p:nvSpPr>
            <p:cNvPr id="30" name="Rechthoek 29"/>
            <p:cNvSpPr>
              <a:spLocks noSelect="1"/>
            </p:cNvSpPr>
            <p:nvPr userDrawn="1"/>
          </p:nvSpPr>
          <p:spPr>
            <a:xfrm>
              <a:off x="0" y="0"/>
              <a:ext cx="70148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a:p>
          </p:txBody>
        </p:sp>
        <p:grpSp>
          <p:nvGrpSpPr>
            <p:cNvPr id="5" name="Groep 8"/>
            <p:cNvGrpSpPr/>
            <p:nvPr userDrawn="1"/>
          </p:nvGrpSpPr>
          <p:grpSpPr>
            <a:xfrm>
              <a:off x="182563" y="163513"/>
              <a:ext cx="425450" cy="1447800"/>
              <a:chOff x="182563" y="163513"/>
              <a:chExt cx="425450" cy="1447800"/>
            </a:xfrm>
          </p:grpSpPr>
          <p:sp>
            <p:nvSpPr>
              <p:cNvPr id="11" name="Freeform 8"/>
              <p:cNvSpPr>
                <a:spLocks noSelect="1"/>
              </p:cNvSpPr>
              <p:nvPr/>
            </p:nvSpPr>
            <p:spPr bwMode="auto">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2" name="Freeform 9"/>
              <p:cNvSpPr>
                <a:spLocks noSelect="1"/>
              </p:cNvSpPr>
              <p:nvPr/>
            </p:nvSpPr>
            <p:spPr bwMode="auto">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0" name="Freeform 7"/>
              <p:cNvSpPr>
                <a:spLocks noSelect="1"/>
              </p:cNvSpPr>
              <p:nvPr/>
            </p:nvSpPr>
            <p:spPr bwMode="auto">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grpSp>
      <p:sp>
        <p:nvSpPr>
          <p:cNvPr id="2" name="Titel 1"/>
          <p:cNvSpPr>
            <a:spLocks noGrp="1"/>
          </p:cNvSpPr>
          <p:nvPr>
            <p:ph type="ctrTitle" hasCustomPrompt="1"/>
          </p:nvPr>
        </p:nvSpPr>
        <p:spPr>
          <a:xfrm>
            <a:off x="1308060" y="1758949"/>
            <a:ext cx="9792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p:cNvSpPr>
          <p:nvPr>
            <p:ph type="subTitle" idx="1" hasCustomPrompt="1"/>
          </p:nvPr>
        </p:nvSpPr>
        <p:spPr>
          <a:xfrm>
            <a:off x="1308060" y="3603786"/>
            <a:ext cx="9792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p:cNvSpPr>
          <p:nvPr>
            <p:ph type="dt" sz="half" idx="10"/>
          </p:nvPr>
        </p:nvSpPr>
        <p:spPr>
          <a:xfrm>
            <a:off x="1182800" y="6357010"/>
            <a:ext cx="2844800" cy="365125"/>
          </a:xfrm>
          <a:prstGeom prst="rect">
            <a:avLst/>
          </a:prstGeom>
        </p:spPr>
        <p:txBody>
          <a:bodyPr/>
          <a:lstStyle>
            <a:lvl1pPr>
              <a:defRPr sz="1750" b="1">
                <a:solidFill>
                  <a:schemeClr val="bg1"/>
                </a:solidFill>
              </a:defRPr>
            </a:lvl1pPr>
          </a:lstStyle>
          <a:p>
            <a:endParaRPr lang="nl-NL" noProof="1"/>
          </a:p>
        </p:txBody>
      </p:sp>
      <p:sp>
        <p:nvSpPr>
          <p:cNvPr id="32" name="Afgeronde rechthoek 31"/>
          <p:cNvSpPr>
            <a:spLocks noSelect="1"/>
          </p:cNvSpPr>
          <p:nvPr userDrawn="1"/>
        </p:nvSpPr>
        <p:spPr>
          <a:xfrm>
            <a:off x="-2308591" y="98557"/>
            <a:ext cx="2146029" cy="4320575"/>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dirty="0">
                <a:solidFill>
                  <a:schemeClr val="tx1"/>
                </a:solidFill>
              </a:rPr>
              <a:t>Deze dia-indeling</a:t>
            </a:r>
            <a:r>
              <a:rPr lang="nl-NL" sz="900" baseline="0" dirty="0">
                <a:solidFill>
                  <a:schemeClr val="tx1"/>
                </a:solidFill>
              </a:rPr>
              <a:t> is zo gemaakt dat zelf een afbeelding kan worden geplaatst.</a:t>
            </a:r>
          </a:p>
          <a:p>
            <a:pPr algn="l"/>
            <a:endParaRPr lang="nl-NL" sz="900" baseline="0" dirty="0">
              <a:solidFill>
                <a:schemeClr val="tx1"/>
              </a:solidFill>
            </a:endParaRPr>
          </a:p>
          <a:p>
            <a:pPr algn="l"/>
            <a:r>
              <a:rPr lang="nl-NL" sz="900" baseline="0" dirty="0">
                <a:solidFill>
                  <a:schemeClr val="tx1"/>
                </a:solidFill>
              </a:rPr>
              <a:t>Klik met de rechtermuisknop in de achtergrond en kies Achtergrond opmaken.</a:t>
            </a:r>
          </a:p>
          <a:p>
            <a:pPr algn="l"/>
            <a:r>
              <a:rPr lang="nl-NL" sz="900" baseline="0" dirty="0">
                <a:solidFill>
                  <a:schemeClr val="tx1"/>
                </a:solidFill>
              </a:rPr>
              <a:t>Klik op Opvulling met figuur of </a:t>
            </a:r>
            <a:r>
              <a:rPr lang="nl-NL" sz="900" baseline="0" dirty="0" err="1">
                <a:solidFill>
                  <a:schemeClr val="tx1"/>
                </a:solidFill>
              </a:rPr>
              <a:t>bitmappatroon</a:t>
            </a:r>
            <a:r>
              <a:rPr lang="nl-NL" sz="900" baseline="0" dirty="0">
                <a:solidFill>
                  <a:schemeClr val="tx1"/>
                </a:solidFill>
              </a:rPr>
              <a:t> en dan op Bestand.</a:t>
            </a:r>
          </a:p>
          <a:p>
            <a:pPr algn="l"/>
            <a:r>
              <a:rPr lang="nl-NL" sz="900" baseline="0" dirty="0">
                <a:solidFill>
                  <a:schemeClr val="tx1"/>
                </a:solidFill>
              </a:rPr>
              <a:t>Kies de afbeelding en klik op Invoegen, daarna op Sluiten.</a:t>
            </a:r>
          </a:p>
          <a:p>
            <a:pPr algn="l"/>
            <a:endParaRPr lang="nl-NL" sz="900" baseline="0" dirty="0">
              <a:solidFill>
                <a:schemeClr val="tx1"/>
              </a:solidFill>
            </a:endParaRPr>
          </a:p>
          <a:p>
            <a:pPr algn="l"/>
            <a:r>
              <a:rPr lang="nl-NL" sz="900" baseline="0" dirty="0">
                <a:solidFill>
                  <a:schemeClr val="tx1"/>
                </a:solidFill>
              </a:rPr>
              <a:t>Klik niet op overal toepassen, omdat dan de achtergrond van alle dia’s wordt aangepast.</a:t>
            </a:r>
          </a:p>
          <a:p>
            <a:pPr algn="l"/>
            <a:r>
              <a:rPr lang="nl-NL" sz="900" baseline="0" dirty="0">
                <a:solidFill>
                  <a:schemeClr val="tx1"/>
                </a:solidFill>
              </a:rPr>
              <a:t>Met </a:t>
            </a:r>
            <a:r>
              <a:rPr lang="nl-NL" sz="900" baseline="0" dirty="0" err="1">
                <a:solidFill>
                  <a:schemeClr val="tx1"/>
                </a:solidFill>
              </a:rPr>
              <a:t>Ctrl</a:t>
            </a:r>
            <a:r>
              <a:rPr lang="nl-NL" sz="900" baseline="0" dirty="0">
                <a:solidFill>
                  <a:schemeClr val="tx1"/>
                </a:solidFill>
              </a:rPr>
              <a:t>+Z kan dit hersteld worden. </a:t>
            </a:r>
          </a:p>
          <a:p>
            <a:pPr algn="l"/>
            <a:endParaRPr lang="nl-NL" sz="900" baseline="0" dirty="0">
              <a:solidFill>
                <a:schemeClr val="tx1"/>
              </a:solidFill>
            </a:endParaRPr>
          </a:p>
          <a:p>
            <a:pPr algn="l"/>
            <a:r>
              <a:rPr lang="nl-NL" sz="900" baseline="0" dirty="0">
                <a:solidFill>
                  <a:schemeClr val="tx1"/>
                </a:solidFill>
              </a:rPr>
              <a:t>Voor het mooiste resultaat is de verhouding 1024 x 768 pixels.  Dit zorgt ervoor dat de foto in de achtergrond scherp wordt, en niet vervormt.</a:t>
            </a:r>
            <a:endParaRPr lang="nl-NL" sz="900" dirty="0">
              <a:solidFill>
                <a:schemeClr val="tx1"/>
              </a:solidFill>
            </a:endParaRPr>
          </a:p>
        </p:txBody>
      </p:sp>
      <p:grpSp>
        <p:nvGrpSpPr>
          <p:cNvPr id="34" name="Group 4"/>
          <p:cNvGrpSpPr>
            <a:grpSpLocks noChangeAspect="1"/>
          </p:cNvGrpSpPr>
          <p:nvPr userDrawn="1"/>
        </p:nvGrpSpPr>
        <p:grpSpPr bwMode="auto">
          <a:xfrm>
            <a:off x="1356785" y="182563"/>
            <a:ext cx="2300817" cy="579438"/>
            <a:chOff x="641" y="115"/>
            <a:chExt cx="1087" cy="365"/>
          </a:xfrm>
        </p:grpSpPr>
        <p:sp>
          <p:nvSpPr>
            <p:cNvPr id="35" name="Freeform 5"/>
            <p:cNvSpPr>
              <a:spLocks noSelect="1" noEditPoints="1"/>
            </p:cNvSpPr>
            <p:nvPr/>
          </p:nvSpPr>
          <p:spPr bwMode="auto">
            <a:xfrm>
              <a:off x="641" y="333"/>
              <a:ext cx="147" cy="144"/>
            </a:xfrm>
            <a:custGeom>
              <a:avLst/>
              <a:gdLst/>
              <a:ahLst/>
              <a:cxnLst>
                <a:cxn ang="0">
                  <a:pos x="95" y="89"/>
                </a:cxn>
                <a:cxn ang="0">
                  <a:pos x="73" y="31"/>
                </a:cxn>
                <a:cxn ang="0">
                  <a:pos x="51" y="89"/>
                </a:cxn>
                <a:cxn ang="0">
                  <a:pos x="95" y="89"/>
                </a:cxn>
                <a:cxn ang="0">
                  <a:pos x="63" y="0"/>
                </a:cxn>
                <a:cxn ang="0">
                  <a:pos x="85" y="0"/>
                </a:cxn>
                <a:cxn ang="0">
                  <a:pos x="147" y="144"/>
                </a:cxn>
                <a:cxn ang="0">
                  <a:pos x="118" y="144"/>
                </a:cxn>
                <a:cxn ang="0">
                  <a:pos x="104" y="111"/>
                </a:cxn>
                <a:cxn ang="0">
                  <a:pos x="42" y="111"/>
                </a:cxn>
                <a:cxn ang="0">
                  <a:pos x="29" y="144"/>
                </a:cxn>
                <a:cxn ang="0">
                  <a:pos x="0" y="144"/>
                </a:cxn>
                <a:cxn ang="0">
                  <a:pos x="63" y="0"/>
                </a:cxn>
              </a:cxnLst>
              <a:rect l="0" t="0" r="r" b="b"/>
              <a:pathLst>
                <a:path w="147" h="144">
                  <a:moveTo>
                    <a:pt x="95" y="89"/>
                  </a:moveTo>
                  <a:lnTo>
                    <a:pt x="73" y="31"/>
                  </a:lnTo>
                  <a:lnTo>
                    <a:pt x="51" y="89"/>
                  </a:lnTo>
                  <a:lnTo>
                    <a:pt x="95" y="89"/>
                  </a:lnTo>
                  <a:close/>
                  <a:moveTo>
                    <a:pt x="63" y="0"/>
                  </a:moveTo>
                  <a:lnTo>
                    <a:pt x="85" y="0"/>
                  </a:lnTo>
                  <a:lnTo>
                    <a:pt x="147" y="144"/>
                  </a:lnTo>
                  <a:lnTo>
                    <a:pt x="118" y="144"/>
                  </a:lnTo>
                  <a:lnTo>
                    <a:pt x="104" y="111"/>
                  </a:lnTo>
                  <a:lnTo>
                    <a:pt x="42" y="111"/>
                  </a:lnTo>
                  <a:lnTo>
                    <a:pt x="29" y="144"/>
                  </a:lnTo>
                  <a:lnTo>
                    <a:pt x="0" y="144"/>
                  </a:lnTo>
                  <a:lnTo>
                    <a:pt x="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6" name="Freeform 6"/>
            <p:cNvSpPr>
              <a:spLocks noSelect="1"/>
            </p:cNvSpPr>
            <p:nvPr/>
          </p:nvSpPr>
          <p:spPr bwMode="auto">
            <a:xfrm>
              <a:off x="801" y="377"/>
              <a:ext cx="151" cy="100"/>
            </a:xfrm>
            <a:custGeom>
              <a:avLst/>
              <a:gdLst/>
              <a:ahLst/>
              <a:cxnLst>
                <a:cxn ang="0">
                  <a:pos x="0" y="18"/>
                </a:cxn>
                <a:cxn ang="0">
                  <a:pos x="165" y="18"/>
                </a:cxn>
                <a:cxn ang="0">
                  <a:pos x="165" y="126"/>
                </a:cxn>
                <a:cxn ang="0">
                  <a:pos x="167" y="126"/>
                </a:cxn>
                <a:cxn ang="0">
                  <a:pos x="380" y="0"/>
                </a:cxn>
                <a:cxn ang="0">
                  <a:pos x="597" y="129"/>
                </a:cxn>
                <a:cxn ang="0">
                  <a:pos x="825" y="0"/>
                </a:cxn>
                <a:cxn ang="0">
                  <a:pos x="1075" y="298"/>
                </a:cxn>
                <a:cxn ang="0">
                  <a:pos x="1075" y="712"/>
                </a:cxn>
                <a:cxn ang="0">
                  <a:pos x="902" y="712"/>
                </a:cxn>
                <a:cxn ang="0">
                  <a:pos x="902" y="318"/>
                </a:cxn>
                <a:cxn ang="0">
                  <a:pos x="773" y="157"/>
                </a:cxn>
                <a:cxn ang="0">
                  <a:pos x="624" y="336"/>
                </a:cxn>
                <a:cxn ang="0">
                  <a:pos x="624" y="712"/>
                </a:cxn>
                <a:cxn ang="0">
                  <a:pos x="451" y="712"/>
                </a:cxn>
                <a:cxn ang="0">
                  <a:pos x="451" y="298"/>
                </a:cxn>
                <a:cxn ang="0">
                  <a:pos x="332" y="157"/>
                </a:cxn>
                <a:cxn ang="0">
                  <a:pos x="173" y="333"/>
                </a:cxn>
                <a:cxn ang="0">
                  <a:pos x="173" y="712"/>
                </a:cxn>
                <a:cxn ang="0">
                  <a:pos x="0" y="712"/>
                </a:cxn>
                <a:cxn ang="0">
                  <a:pos x="0" y="18"/>
                </a:cxn>
              </a:cxnLst>
              <a:rect l="0" t="0" r="r" b="b"/>
              <a:pathLst>
                <a:path w="1075" h="712">
                  <a:moveTo>
                    <a:pt x="0" y="18"/>
                  </a:moveTo>
                  <a:cubicBezTo>
                    <a:pt x="165" y="18"/>
                    <a:pt x="165" y="18"/>
                    <a:pt x="165" y="18"/>
                  </a:cubicBezTo>
                  <a:cubicBezTo>
                    <a:pt x="165" y="126"/>
                    <a:pt x="165" y="126"/>
                    <a:pt x="165" y="126"/>
                  </a:cubicBezTo>
                  <a:cubicBezTo>
                    <a:pt x="167" y="126"/>
                    <a:pt x="167" y="126"/>
                    <a:pt x="167" y="126"/>
                  </a:cubicBezTo>
                  <a:cubicBezTo>
                    <a:pt x="198" y="61"/>
                    <a:pt x="264" y="0"/>
                    <a:pt x="380" y="0"/>
                  </a:cubicBezTo>
                  <a:cubicBezTo>
                    <a:pt x="487" y="0"/>
                    <a:pt x="561" y="42"/>
                    <a:pt x="597" y="129"/>
                  </a:cubicBezTo>
                  <a:cubicBezTo>
                    <a:pt x="647" y="41"/>
                    <a:pt x="721" y="0"/>
                    <a:pt x="825" y="0"/>
                  </a:cubicBezTo>
                  <a:cubicBezTo>
                    <a:pt x="1010" y="0"/>
                    <a:pt x="1075" y="132"/>
                    <a:pt x="1075" y="298"/>
                  </a:cubicBezTo>
                  <a:cubicBezTo>
                    <a:pt x="1075" y="712"/>
                    <a:pt x="1075" y="712"/>
                    <a:pt x="1075" y="712"/>
                  </a:cubicBezTo>
                  <a:cubicBezTo>
                    <a:pt x="902" y="712"/>
                    <a:pt x="902" y="712"/>
                    <a:pt x="902" y="712"/>
                  </a:cubicBezTo>
                  <a:cubicBezTo>
                    <a:pt x="902" y="318"/>
                    <a:pt x="902" y="318"/>
                    <a:pt x="902" y="318"/>
                  </a:cubicBezTo>
                  <a:cubicBezTo>
                    <a:pt x="902" y="232"/>
                    <a:pt x="876" y="157"/>
                    <a:pt x="773" y="157"/>
                  </a:cubicBezTo>
                  <a:cubicBezTo>
                    <a:pt x="665" y="157"/>
                    <a:pt x="624" y="246"/>
                    <a:pt x="624" y="336"/>
                  </a:cubicBezTo>
                  <a:cubicBezTo>
                    <a:pt x="624" y="712"/>
                    <a:pt x="624" y="712"/>
                    <a:pt x="624" y="712"/>
                  </a:cubicBezTo>
                  <a:cubicBezTo>
                    <a:pt x="451" y="712"/>
                    <a:pt x="451" y="712"/>
                    <a:pt x="451" y="712"/>
                  </a:cubicBezTo>
                  <a:cubicBezTo>
                    <a:pt x="451" y="298"/>
                    <a:pt x="451" y="298"/>
                    <a:pt x="451" y="298"/>
                  </a:cubicBezTo>
                  <a:cubicBezTo>
                    <a:pt x="451" y="213"/>
                    <a:pt x="416" y="157"/>
                    <a:pt x="332" y="157"/>
                  </a:cubicBezTo>
                  <a:cubicBezTo>
                    <a:pt x="218" y="157"/>
                    <a:pt x="173" y="240"/>
                    <a:pt x="173" y="333"/>
                  </a:cubicBezTo>
                  <a:cubicBezTo>
                    <a:pt x="173" y="712"/>
                    <a:pt x="173" y="712"/>
                    <a:pt x="173"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7" name="Freeform 7"/>
            <p:cNvSpPr>
              <a:spLocks noSelect="1"/>
            </p:cNvSpPr>
            <p:nvPr/>
          </p:nvSpPr>
          <p:spPr bwMode="auto">
            <a:xfrm>
              <a:off x="970" y="377"/>
              <a:ext cx="80" cy="103"/>
            </a:xfrm>
            <a:custGeom>
              <a:avLst/>
              <a:gdLst/>
              <a:ahLst/>
              <a:cxnLst>
                <a:cxn ang="0">
                  <a:pos x="432" y="210"/>
                </a:cxn>
                <a:cxn ang="0">
                  <a:pos x="296" y="139"/>
                </a:cxn>
                <a:cxn ang="0">
                  <a:pos x="195" y="213"/>
                </a:cxn>
                <a:cxn ang="0">
                  <a:pos x="569" y="506"/>
                </a:cxn>
                <a:cxn ang="0">
                  <a:pos x="270" y="729"/>
                </a:cxn>
                <a:cxn ang="0">
                  <a:pos x="0" y="622"/>
                </a:cxn>
                <a:cxn ang="0">
                  <a:pos x="115" y="514"/>
                </a:cxn>
                <a:cxn ang="0">
                  <a:pos x="280" y="599"/>
                </a:cxn>
                <a:cxn ang="0">
                  <a:pos x="396" y="519"/>
                </a:cxn>
                <a:cxn ang="0">
                  <a:pos x="21" y="225"/>
                </a:cxn>
                <a:cxn ang="0">
                  <a:pos x="300" y="0"/>
                </a:cxn>
                <a:cxn ang="0">
                  <a:pos x="548" y="106"/>
                </a:cxn>
                <a:cxn ang="0">
                  <a:pos x="432" y="210"/>
                </a:cxn>
              </a:cxnLst>
              <a:rect l="0" t="0" r="r" b="b"/>
              <a:pathLst>
                <a:path w="569" h="729">
                  <a:moveTo>
                    <a:pt x="432" y="210"/>
                  </a:moveTo>
                  <a:cubicBezTo>
                    <a:pt x="399" y="164"/>
                    <a:pt x="355" y="139"/>
                    <a:pt x="296" y="139"/>
                  </a:cubicBezTo>
                  <a:cubicBezTo>
                    <a:pt x="250" y="139"/>
                    <a:pt x="195" y="161"/>
                    <a:pt x="195" y="213"/>
                  </a:cubicBezTo>
                  <a:cubicBezTo>
                    <a:pt x="195" y="337"/>
                    <a:pt x="569" y="236"/>
                    <a:pt x="569" y="506"/>
                  </a:cubicBezTo>
                  <a:cubicBezTo>
                    <a:pt x="569" y="671"/>
                    <a:pt x="412" y="729"/>
                    <a:pt x="270" y="729"/>
                  </a:cubicBezTo>
                  <a:cubicBezTo>
                    <a:pt x="163" y="729"/>
                    <a:pt x="71" y="702"/>
                    <a:pt x="0" y="622"/>
                  </a:cubicBezTo>
                  <a:cubicBezTo>
                    <a:pt x="115" y="514"/>
                    <a:pt x="115" y="514"/>
                    <a:pt x="115" y="514"/>
                  </a:cubicBezTo>
                  <a:cubicBezTo>
                    <a:pt x="160" y="563"/>
                    <a:pt x="207" y="599"/>
                    <a:pt x="280" y="599"/>
                  </a:cubicBezTo>
                  <a:cubicBezTo>
                    <a:pt x="331" y="599"/>
                    <a:pt x="396" y="574"/>
                    <a:pt x="396" y="519"/>
                  </a:cubicBezTo>
                  <a:cubicBezTo>
                    <a:pt x="396" y="376"/>
                    <a:pt x="21" y="489"/>
                    <a:pt x="21" y="225"/>
                  </a:cubicBezTo>
                  <a:cubicBezTo>
                    <a:pt x="21" y="70"/>
                    <a:pt x="160" y="0"/>
                    <a:pt x="300" y="0"/>
                  </a:cubicBezTo>
                  <a:cubicBezTo>
                    <a:pt x="393" y="0"/>
                    <a:pt x="491" y="29"/>
                    <a:pt x="548" y="106"/>
                  </a:cubicBezTo>
                  <a:lnTo>
                    <a:pt x="432"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8" name="Freeform 8"/>
            <p:cNvSpPr>
              <a:spLocks noSelect="1"/>
            </p:cNvSpPr>
            <p:nvPr/>
          </p:nvSpPr>
          <p:spPr bwMode="auto">
            <a:xfrm>
              <a:off x="1058" y="351"/>
              <a:ext cx="71" cy="129"/>
            </a:xfrm>
            <a:custGeom>
              <a:avLst/>
              <a:gdLst/>
              <a:ahLst/>
              <a:cxnLst>
                <a:cxn ang="0">
                  <a:pos x="0" y="348"/>
                </a:cxn>
                <a:cxn ang="0">
                  <a:pos x="0" y="201"/>
                </a:cxn>
                <a:cxn ang="0">
                  <a:pos x="143" y="201"/>
                </a:cxn>
                <a:cxn ang="0">
                  <a:pos x="143" y="0"/>
                </a:cxn>
                <a:cxn ang="0">
                  <a:pos x="317" y="0"/>
                </a:cxn>
                <a:cxn ang="0">
                  <a:pos x="317" y="201"/>
                </a:cxn>
                <a:cxn ang="0">
                  <a:pos x="507" y="201"/>
                </a:cxn>
                <a:cxn ang="0">
                  <a:pos x="507" y="348"/>
                </a:cxn>
                <a:cxn ang="0">
                  <a:pos x="317" y="348"/>
                </a:cxn>
                <a:cxn ang="0">
                  <a:pos x="317" y="652"/>
                </a:cxn>
                <a:cxn ang="0">
                  <a:pos x="413" y="765"/>
                </a:cxn>
                <a:cxn ang="0">
                  <a:pos x="507" y="743"/>
                </a:cxn>
                <a:cxn ang="0">
                  <a:pos x="507" y="889"/>
                </a:cxn>
                <a:cxn ang="0">
                  <a:pos x="370" y="912"/>
                </a:cxn>
                <a:cxn ang="0">
                  <a:pos x="143" y="666"/>
                </a:cxn>
                <a:cxn ang="0">
                  <a:pos x="143" y="348"/>
                </a:cxn>
                <a:cxn ang="0">
                  <a:pos x="0" y="348"/>
                </a:cxn>
              </a:cxnLst>
              <a:rect l="0" t="0" r="r" b="b"/>
              <a:pathLst>
                <a:path w="507" h="912">
                  <a:moveTo>
                    <a:pt x="0" y="348"/>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7" y="201"/>
                    <a:pt x="507" y="201"/>
                    <a:pt x="507" y="201"/>
                  </a:cubicBezTo>
                  <a:cubicBezTo>
                    <a:pt x="507" y="348"/>
                    <a:pt x="507" y="348"/>
                    <a:pt x="507" y="348"/>
                  </a:cubicBezTo>
                  <a:cubicBezTo>
                    <a:pt x="317" y="348"/>
                    <a:pt x="317" y="348"/>
                    <a:pt x="317" y="348"/>
                  </a:cubicBezTo>
                  <a:cubicBezTo>
                    <a:pt x="317" y="652"/>
                    <a:pt x="317" y="652"/>
                    <a:pt x="317" y="652"/>
                  </a:cubicBezTo>
                  <a:cubicBezTo>
                    <a:pt x="317" y="721"/>
                    <a:pt x="337" y="765"/>
                    <a:pt x="413" y="765"/>
                  </a:cubicBezTo>
                  <a:cubicBezTo>
                    <a:pt x="444" y="765"/>
                    <a:pt x="486" y="759"/>
                    <a:pt x="507" y="743"/>
                  </a:cubicBezTo>
                  <a:cubicBezTo>
                    <a:pt x="507" y="889"/>
                    <a:pt x="507" y="889"/>
                    <a:pt x="507" y="889"/>
                  </a:cubicBezTo>
                  <a:cubicBezTo>
                    <a:pt x="471" y="906"/>
                    <a:pt x="411" y="912"/>
                    <a:pt x="370" y="912"/>
                  </a:cubicBezTo>
                  <a:cubicBezTo>
                    <a:pt x="186" y="912"/>
                    <a:pt x="143" y="830"/>
                    <a:pt x="143" y="666"/>
                  </a:cubicBezTo>
                  <a:cubicBezTo>
                    <a:pt x="143" y="348"/>
                    <a:pt x="143" y="348"/>
                    <a:pt x="143" y="348"/>
                  </a:cubicBezTo>
                  <a:lnTo>
                    <a:pt x="0" y="3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9" name="Freeform 9"/>
            <p:cNvSpPr>
              <a:spLocks noSelect="1" noEditPoints="1"/>
            </p:cNvSpPr>
            <p:nvPr/>
          </p:nvSpPr>
          <p:spPr bwMode="auto">
            <a:xfrm>
              <a:off x="1143" y="377"/>
              <a:ext cx="99" cy="103"/>
            </a:xfrm>
            <a:custGeom>
              <a:avLst/>
              <a:gdLst/>
              <a:ahLst/>
              <a:cxnLst>
                <a:cxn ang="0">
                  <a:pos x="529" y="295"/>
                </a:cxn>
                <a:cxn ang="0">
                  <a:pos x="352" y="131"/>
                </a:cxn>
                <a:cxn ang="0">
                  <a:pos x="173" y="295"/>
                </a:cxn>
                <a:cxn ang="0">
                  <a:pos x="529" y="295"/>
                </a:cxn>
                <a:cxn ang="0">
                  <a:pos x="173" y="426"/>
                </a:cxn>
                <a:cxn ang="0">
                  <a:pos x="360" y="590"/>
                </a:cxn>
                <a:cxn ang="0">
                  <a:pos x="546" y="496"/>
                </a:cxn>
                <a:cxn ang="0">
                  <a:pos x="671" y="590"/>
                </a:cxn>
                <a:cxn ang="0">
                  <a:pos x="377" y="729"/>
                </a:cxn>
                <a:cxn ang="0">
                  <a:pos x="0" y="365"/>
                </a:cxn>
                <a:cxn ang="0">
                  <a:pos x="377" y="0"/>
                </a:cxn>
                <a:cxn ang="0">
                  <a:pos x="702" y="378"/>
                </a:cxn>
                <a:cxn ang="0">
                  <a:pos x="702" y="426"/>
                </a:cxn>
                <a:cxn ang="0">
                  <a:pos x="173" y="426"/>
                </a:cxn>
              </a:cxnLst>
              <a:rect l="0" t="0" r="r" b="b"/>
              <a:pathLst>
                <a:path w="702" h="729">
                  <a:moveTo>
                    <a:pt x="529" y="295"/>
                  </a:moveTo>
                  <a:cubicBezTo>
                    <a:pt x="527" y="194"/>
                    <a:pt x="461" y="131"/>
                    <a:pt x="352" y="131"/>
                  </a:cubicBezTo>
                  <a:cubicBezTo>
                    <a:pt x="250" y="131"/>
                    <a:pt x="186" y="196"/>
                    <a:pt x="173" y="295"/>
                  </a:cubicBezTo>
                  <a:lnTo>
                    <a:pt x="529" y="295"/>
                  </a:lnTo>
                  <a:close/>
                  <a:moveTo>
                    <a:pt x="173" y="426"/>
                  </a:moveTo>
                  <a:cubicBezTo>
                    <a:pt x="185" y="528"/>
                    <a:pt x="263" y="590"/>
                    <a:pt x="360" y="590"/>
                  </a:cubicBezTo>
                  <a:cubicBezTo>
                    <a:pt x="446" y="590"/>
                    <a:pt x="503" y="550"/>
                    <a:pt x="546" y="496"/>
                  </a:cubicBezTo>
                  <a:cubicBezTo>
                    <a:pt x="671" y="590"/>
                    <a:pt x="671" y="590"/>
                    <a:pt x="671" y="590"/>
                  </a:cubicBezTo>
                  <a:cubicBezTo>
                    <a:pt x="590" y="690"/>
                    <a:pt x="487" y="729"/>
                    <a:pt x="377" y="729"/>
                  </a:cubicBezTo>
                  <a:cubicBezTo>
                    <a:pt x="167" y="729"/>
                    <a:pt x="0" y="583"/>
                    <a:pt x="0" y="365"/>
                  </a:cubicBezTo>
                  <a:cubicBezTo>
                    <a:pt x="0" y="146"/>
                    <a:pt x="167" y="0"/>
                    <a:pt x="377" y="0"/>
                  </a:cubicBezTo>
                  <a:cubicBezTo>
                    <a:pt x="571" y="0"/>
                    <a:pt x="702" y="136"/>
                    <a:pt x="702" y="378"/>
                  </a:cubicBezTo>
                  <a:cubicBezTo>
                    <a:pt x="702" y="426"/>
                    <a:pt x="702" y="426"/>
                    <a:pt x="702" y="426"/>
                  </a:cubicBezTo>
                  <a:lnTo>
                    <a:pt x="173" y="4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0" name="Freeform 10"/>
            <p:cNvSpPr>
              <a:spLocks noSelect="1"/>
            </p:cNvSpPr>
            <p:nvPr/>
          </p:nvSpPr>
          <p:spPr bwMode="auto">
            <a:xfrm>
              <a:off x="1265" y="377"/>
              <a:ext cx="62" cy="100"/>
            </a:xfrm>
            <a:custGeom>
              <a:avLst/>
              <a:gdLst/>
              <a:ahLst/>
              <a:cxnLst>
                <a:cxn ang="0">
                  <a:pos x="0" y="18"/>
                </a:cxn>
                <a:cxn ang="0">
                  <a:pos x="174" y="18"/>
                </a:cxn>
                <a:cxn ang="0">
                  <a:pos x="174" y="128"/>
                </a:cxn>
                <a:cxn ang="0">
                  <a:pos x="177" y="128"/>
                </a:cxn>
                <a:cxn ang="0">
                  <a:pos x="382" y="0"/>
                </a:cxn>
                <a:cxn ang="0">
                  <a:pos x="444" y="11"/>
                </a:cxn>
                <a:cxn ang="0">
                  <a:pos x="444" y="178"/>
                </a:cxn>
                <a:cxn ang="0">
                  <a:pos x="360" y="165"/>
                </a:cxn>
                <a:cxn ang="0">
                  <a:pos x="174" y="340"/>
                </a:cxn>
                <a:cxn ang="0">
                  <a:pos x="174" y="712"/>
                </a:cxn>
                <a:cxn ang="0">
                  <a:pos x="0" y="712"/>
                </a:cxn>
                <a:cxn ang="0">
                  <a:pos x="0" y="18"/>
                </a:cxn>
              </a:cxnLst>
              <a:rect l="0" t="0" r="r" b="b"/>
              <a:pathLst>
                <a:path w="444" h="712">
                  <a:moveTo>
                    <a:pt x="0" y="18"/>
                  </a:moveTo>
                  <a:cubicBezTo>
                    <a:pt x="174" y="18"/>
                    <a:pt x="174" y="18"/>
                    <a:pt x="174" y="18"/>
                  </a:cubicBezTo>
                  <a:cubicBezTo>
                    <a:pt x="174" y="128"/>
                    <a:pt x="174" y="128"/>
                    <a:pt x="174" y="128"/>
                  </a:cubicBezTo>
                  <a:cubicBezTo>
                    <a:pt x="177" y="128"/>
                    <a:pt x="177" y="128"/>
                    <a:pt x="177" y="128"/>
                  </a:cubicBezTo>
                  <a:cubicBezTo>
                    <a:pt x="214" y="48"/>
                    <a:pt x="291" y="0"/>
                    <a:pt x="382" y="0"/>
                  </a:cubicBezTo>
                  <a:cubicBezTo>
                    <a:pt x="404" y="0"/>
                    <a:pt x="424" y="5"/>
                    <a:pt x="444" y="11"/>
                  </a:cubicBezTo>
                  <a:cubicBezTo>
                    <a:pt x="444" y="178"/>
                    <a:pt x="444" y="178"/>
                    <a:pt x="444" y="178"/>
                  </a:cubicBezTo>
                  <a:cubicBezTo>
                    <a:pt x="415" y="171"/>
                    <a:pt x="388" y="165"/>
                    <a:pt x="360" y="165"/>
                  </a:cubicBezTo>
                  <a:cubicBezTo>
                    <a:pt x="197" y="165"/>
                    <a:pt x="174" y="303"/>
                    <a:pt x="174" y="340"/>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1" name="Freeform 11"/>
            <p:cNvSpPr>
              <a:spLocks noSelect="1" noEditPoints="1"/>
            </p:cNvSpPr>
            <p:nvPr/>
          </p:nvSpPr>
          <p:spPr bwMode="auto">
            <a:xfrm>
              <a:off x="1336" y="323"/>
              <a:ext cx="105" cy="157"/>
            </a:xfrm>
            <a:custGeom>
              <a:avLst/>
              <a:gdLst/>
              <a:ahLst/>
              <a:cxnLst>
                <a:cxn ang="0">
                  <a:pos x="377" y="954"/>
                </a:cxn>
                <a:cxn ang="0">
                  <a:pos x="581" y="746"/>
                </a:cxn>
                <a:cxn ang="0">
                  <a:pos x="377" y="538"/>
                </a:cxn>
                <a:cxn ang="0">
                  <a:pos x="173" y="746"/>
                </a:cxn>
                <a:cxn ang="0">
                  <a:pos x="377" y="954"/>
                </a:cxn>
                <a:cxn ang="0">
                  <a:pos x="584" y="989"/>
                </a:cxn>
                <a:cxn ang="0">
                  <a:pos x="581" y="989"/>
                </a:cxn>
                <a:cxn ang="0">
                  <a:pos x="342" y="1110"/>
                </a:cxn>
                <a:cxn ang="0">
                  <a:pos x="0" y="746"/>
                </a:cxn>
                <a:cxn ang="0">
                  <a:pos x="335" y="381"/>
                </a:cxn>
                <a:cxn ang="0">
                  <a:pos x="571" y="487"/>
                </a:cxn>
                <a:cxn ang="0">
                  <a:pos x="575" y="487"/>
                </a:cxn>
                <a:cxn ang="0">
                  <a:pos x="575" y="0"/>
                </a:cxn>
                <a:cxn ang="0">
                  <a:pos x="749" y="0"/>
                </a:cxn>
                <a:cxn ang="0">
                  <a:pos x="749" y="1093"/>
                </a:cxn>
                <a:cxn ang="0">
                  <a:pos x="584" y="1093"/>
                </a:cxn>
                <a:cxn ang="0">
                  <a:pos x="584" y="989"/>
                </a:cxn>
              </a:cxnLst>
              <a:rect l="0" t="0" r="r" b="b"/>
              <a:pathLst>
                <a:path w="749" h="1110">
                  <a:moveTo>
                    <a:pt x="377" y="954"/>
                  </a:moveTo>
                  <a:cubicBezTo>
                    <a:pt x="504" y="954"/>
                    <a:pt x="581" y="854"/>
                    <a:pt x="581" y="746"/>
                  </a:cubicBezTo>
                  <a:cubicBezTo>
                    <a:pt x="581" y="637"/>
                    <a:pt x="504" y="538"/>
                    <a:pt x="377" y="538"/>
                  </a:cubicBezTo>
                  <a:cubicBezTo>
                    <a:pt x="250" y="538"/>
                    <a:pt x="173" y="637"/>
                    <a:pt x="173" y="746"/>
                  </a:cubicBezTo>
                  <a:cubicBezTo>
                    <a:pt x="173" y="854"/>
                    <a:pt x="250" y="954"/>
                    <a:pt x="377" y="954"/>
                  </a:cubicBezTo>
                  <a:close/>
                  <a:moveTo>
                    <a:pt x="584" y="989"/>
                  </a:moveTo>
                  <a:cubicBezTo>
                    <a:pt x="581" y="989"/>
                    <a:pt x="581" y="989"/>
                    <a:pt x="581" y="989"/>
                  </a:cubicBezTo>
                  <a:cubicBezTo>
                    <a:pt x="530" y="1073"/>
                    <a:pt x="439" y="1110"/>
                    <a:pt x="342" y="1110"/>
                  </a:cubicBezTo>
                  <a:cubicBezTo>
                    <a:pt x="128" y="1110"/>
                    <a:pt x="0" y="951"/>
                    <a:pt x="0" y="746"/>
                  </a:cubicBezTo>
                  <a:cubicBezTo>
                    <a:pt x="0" y="540"/>
                    <a:pt x="137" y="381"/>
                    <a:pt x="335" y="381"/>
                  </a:cubicBezTo>
                  <a:cubicBezTo>
                    <a:pt x="465" y="381"/>
                    <a:pt x="535" y="442"/>
                    <a:pt x="571" y="487"/>
                  </a:cubicBezTo>
                  <a:cubicBezTo>
                    <a:pt x="575" y="487"/>
                    <a:pt x="575" y="487"/>
                    <a:pt x="575" y="487"/>
                  </a:cubicBezTo>
                  <a:cubicBezTo>
                    <a:pt x="575" y="0"/>
                    <a:pt x="575" y="0"/>
                    <a:pt x="575" y="0"/>
                  </a:cubicBezTo>
                  <a:cubicBezTo>
                    <a:pt x="749" y="0"/>
                    <a:pt x="749" y="0"/>
                    <a:pt x="749" y="0"/>
                  </a:cubicBezTo>
                  <a:cubicBezTo>
                    <a:pt x="749" y="1093"/>
                    <a:pt x="749" y="1093"/>
                    <a:pt x="749" y="1093"/>
                  </a:cubicBezTo>
                  <a:cubicBezTo>
                    <a:pt x="584" y="1093"/>
                    <a:pt x="584" y="1093"/>
                    <a:pt x="584" y="1093"/>
                  </a:cubicBezTo>
                  <a:lnTo>
                    <a:pt x="584" y="98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2" name="Freeform 12"/>
            <p:cNvSpPr>
              <a:spLocks noSelect="1" noEditPoints="1"/>
            </p:cNvSpPr>
            <p:nvPr/>
          </p:nvSpPr>
          <p:spPr bwMode="auto">
            <a:xfrm>
              <a:off x="1462" y="377"/>
              <a:ext cx="90" cy="103"/>
            </a:xfrm>
            <a:custGeom>
              <a:avLst/>
              <a:gdLst/>
              <a:ahLst/>
              <a:cxnLst>
                <a:cxn ang="0">
                  <a:pos x="470" y="401"/>
                </a:cxn>
                <a:cxn ang="0">
                  <a:pos x="434" y="401"/>
                </a:cxn>
                <a:cxn ang="0">
                  <a:pos x="173" y="508"/>
                </a:cxn>
                <a:cxn ang="0">
                  <a:pos x="295" y="599"/>
                </a:cxn>
                <a:cxn ang="0">
                  <a:pos x="470" y="440"/>
                </a:cxn>
                <a:cxn ang="0">
                  <a:pos x="470" y="401"/>
                </a:cxn>
                <a:cxn ang="0">
                  <a:pos x="480" y="616"/>
                </a:cxn>
                <a:cxn ang="0">
                  <a:pos x="476" y="616"/>
                </a:cxn>
                <a:cxn ang="0">
                  <a:pos x="253" y="729"/>
                </a:cxn>
                <a:cxn ang="0">
                  <a:pos x="0" y="521"/>
                </a:cxn>
                <a:cxn ang="0">
                  <a:pos x="437" y="279"/>
                </a:cxn>
                <a:cxn ang="0">
                  <a:pos x="480" y="279"/>
                </a:cxn>
                <a:cxn ang="0">
                  <a:pos x="480" y="261"/>
                </a:cxn>
                <a:cxn ang="0">
                  <a:pos x="321" y="131"/>
                </a:cxn>
                <a:cxn ang="0">
                  <a:pos x="136" y="203"/>
                </a:cxn>
                <a:cxn ang="0">
                  <a:pos x="45" y="112"/>
                </a:cxn>
                <a:cxn ang="0">
                  <a:pos x="340" y="0"/>
                </a:cxn>
                <a:cxn ang="0">
                  <a:pos x="636" y="313"/>
                </a:cxn>
                <a:cxn ang="0">
                  <a:pos x="636" y="712"/>
                </a:cxn>
                <a:cxn ang="0">
                  <a:pos x="480" y="712"/>
                </a:cxn>
                <a:cxn ang="0">
                  <a:pos x="480" y="616"/>
                </a:cxn>
              </a:cxnLst>
              <a:rect l="0" t="0" r="r" b="b"/>
              <a:pathLst>
                <a:path w="636" h="729">
                  <a:moveTo>
                    <a:pt x="470" y="401"/>
                  </a:moveTo>
                  <a:cubicBezTo>
                    <a:pt x="434" y="401"/>
                    <a:pt x="434" y="401"/>
                    <a:pt x="434" y="401"/>
                  </a:cubicBezTo>
                  <a:cubicBezTo>
                    <a:pt x="338" y="401"/>
                    <a:pt x="173" y="408"/>
                    <a:pt x="173" y="508"/>
                  </a:cubicBezTo>
                  <a:cubicBezTo>
                    <a:pt x="173" y="572"/>
                    <a:pt x="238" y="599"/>
                    <a:pt x="295" y="599"/>
                  </a:cubicBezTo>
                  <a:cubicBezTo>
                    <a:pt x="413" y="599"/>
                    <a:pt x="470" y="537"/>
                    <a:pt x="470" y="440"/>
                  </a:cubicBezTo>
                  <a:lnTo>
                    <a:pt x="470" y="401"/>
                  </a:lnTo>
                  <a:close/>
                  <a:moveTo>
                    <a:pt x="480" y="616"/>
                  </a:moveTo>
                  <a:cubicBezTo>
                    <a:pt x="476" y="616"/>
                    <a:pt x="476" y="616"/>
                    <a:pt x="476" y="616"/>
                  </a:cubicBezTo>
                  <a:cubicBezTo>
                    <a:pt x="426" y="694"/>
                    <a:pt x="345" y="729"/>
                    <a:pt x="253" y="729"/>
                  </a:cubicBezTo>
                  <a:cubicBezTo>
                    <a:pt x="124" y="729"/>
                    <a:pt x="0" y="658"/>
                    <a:pt x="0" y="521"/>
                  </a:cubicBezTo>
                  <a:cubicBezTo>
                    <a:pt x="0" y="295"/>
                    <a:pt x="263" y="279"/>
                    <a:pt x="437" y="279"/>
                  </a:cubicBezTo>
                  <a:cubicBezTo>
                    <a:pt x="480" y="279"/>
                    <a:pt x="480" y="279"/>
                    <a:pt x="480" y="279"/>
                  </a:cubicBezTo>
                  <a:cubicBezTo>
                    <a:pt x="480" y="261"/>
                    <a:pt x="480" y="261"/>
                    <a:pt x="480" y="261"/>
                  </a:cubicBezTo>
                  <a:cubicBezTo>
                    <a:pt x="480" y="175"/>
                    <a:pt x="413" y="131"/>
                    <a:pt x="321" y="131"/>
                  </a:cubicBezTo>
                  <a:cubicBezTo>
                    <a:pt x="249" y="131"/>
                    <a:pt x="182" y="159"/>
                    <a:pt x="136" y="203"/>
                  </a:cubicBezTo>
                  <a:cubicBezTo>
                    <a:pt x="45" y="112"/>
                    <a:pt x="45" y="112"/>
                    <a:pt x="45" y="112"/>
                  </a:cubicBezTo>
                  <a:cubicBezTo>
                    <a:pt x="121" y="34"/>
                    <a:pt x="230" y="0"/>
                    <a:pt x="340" y="0"/>
                  </a:cubicBezTo>
                  <a:cubicBezTo>
                    <a:pt x="636" y="0"/>
                    <a:pt x="636" y="214"/>
                    <a:pt x="636" y="313"/>
                  </a:cubicBezTo>
                  <a:cubicBezTo>
                    <a:pt x="636" y="712"/>
                    <a:pt x="636" y="712"/>
                    <a:pt x="636" y="712"/>
                  </a:cubicBezTo>
                  <a:cubicBezTo>
                    <a:pt x="480" y="712"/>
                    <a:pt x="480" y="712"/>
                    <a:pt x="480" y="712"/>
                  </a:cubicBezTo>
                  <a:lnTo>
                    <a:pt x="480" y="6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3" name="Freeform 13"/>
            <p:cNvSpPr>
              <a:spLocks noSelect="1"/>
            </p:cNvSpPr>
            <p:nvPr/>
          </p:nvSpPr>
          <p:spPr bwMode="auto">
            <a:xfrm>
              <a:off x="1577" y="377"/>
              <a:ext cx="151" cy="100"/>
            </a:xfrm>
            <a:custGeom>
              <a:avLst/>
              <a:gdLst/>
              <a:ahLst/>
              <a:cxnLst>
                <a:cxn ang="0">
                  <a:pos x="0" y="18"/>
                </a:cxn>
                <a:cxn ang="0">
                  <a:pos x="165" y="18"/>
                </a:cxn>
                <a:cxn ang="0">
                  <a:pos x="165" y="126"/>
                </a:cxn>
                <a:cxn ang="0">
                  <a:pos x="168" y="126"/>
                </a:cxn>
                <a:cxn ang="0">
                  <a:pos x="381" y="0"/>
                </a:cxn>
                <a:cxn ang="0">
                  <a:pos x="598" y="129"/>
                </a:cxn>
                <a:cxn ang="0">
                  <a:pos x="826" y="0"/>
                </a:cxn>
                <a:cxn ang="0">
                  <a:pos x="1076" y="298"/>
                </a:cxn>
                <a:cxn ang="0">
                  <a:pos x="1076" y="712"/>
                </a:cxn>
                <a:cxn ang="0">
                  <a:pos x="903" y="712"/>
                </a:cxn>
                <a:cxn ang="0">
                  <a:pos x="903" y="318"/>
                </a:cxn>
                <a:cxn ang="0">
                  <a:pos x="774" y="157"/>
                </a:cxn>
                <a:cxn ang="0">
                  <a:pos x="625" y="336"/>
                </a:cxn>
                <a:cxn ang="0">
                  <a:pos x="625" y="712"/>
                </a:cxn>
                <a:cxn ang="0">
                  <a:pos x="452" y="712"/>
                </a:cxn>
                <a:cxn ang="0">
                  <a:pos x="452" y="298"/>
                </a:cxn>
                <a:cxn ang="0">
                  <a:pos x="333" y="157"/>
                </a:cxn>
                <a:cxn ang="0">
                  <a:pos x="174" y="333"/>
                </a:cxn>
                <a:cxn ang="0">
                  <a:pos x="174" y="712"/>
                </a:cxn>
                <a:cxn ang="0">
                  <a:pos x="0" y="712"/>
                </a:cxn>
                <a:cxn ang="0">
                  <a:pos x="0" y="18"/>
                </a:cxn>
              </a:cxnLst>
              <a:rect l="0" t="0" r="r" b="b"/>
              <a:pathLst>
                <a:path w="1076" h="712">
                  <a:moveTo>
                    <a:pt x="0" y="18"/>
                  </a:moveTo>
                  <a:cubicBezTo>
                    <a:pt x="165" y="18"/>
                    <a:pt x="165" y="18"/>
                    <a:pt x="165" y="18"/>
                  </a:cubicBezTo>
                  <a:cubicBezTo>
                    <a:pt x="165" y="126"/>
                    <a:pt x="165" y="126"/>
                    <a:pt x="165" y="126"/>
                  </a:cubicBezTo>
                  <a:cubicBezTo>
                    <a:pt x="168" y="126"/>
                    <a:pt x="168" y="126"/>
                    <a:pt x="168" y="126"/>
                  </a:cubicBezTo>
                  <a:cubicBezTo>
                    <a:pt x="199" y="61"/>
                    <a:pt x="265" y="0"/>
                    <a:pt x="381" y="0"/>
                  </a:cubicBezTo>
                  <a:cubicBezTo>
                    <a:pt x="488" y="0"/>
                    <a:pt x="561" y="42"/>
                    <a:pt x="598" y="129"/>
                  </a:cubicBezTo>
                  <a:cubicBezTo>
                    <a:pt x="648" y="41"/>
                    <a:pt x="722" y="0"/>
                    <a:pt x="826" y="0"/>
                  </a:cubicBezTo>
                  <a:cubicBezTo>
                    <a:pt x="1011" y="0"/>
                    <a:pt x="1076" y="132"/>
                    <a:pt x="1076" y="298"/>
                  </a:cubicBezTo>
                  <a:cubicBezTo>
                    <a:pt x="1076" y="712"/>
                    <a:pt x="1076" y="712"/>
                    <a:pt x="1076" y="712"/>
                  </a:cubicBezTo>
                  <a:cubicBezTo>
                    <a:pt x="903" y="712"/>
                    <a:pt x="903" y="712"/>
                    <a:pt x="903" y="712"/>
                  </a:cubicBezTo>
                  <a:cubicBezTo>
                    <a:pt x="903" y="318"/>
                    <a:pt x="903" y="318"/>
                    <a:pt x="903" y="318"/>
                  </a:cubicBezTo>
                  <a:cubicBezTo>
                    <a:pt x="903" y="232"/>
                    <a:pt x="877" y="157"/>
                    <a:pt x="774" y="157"/>
                  </a:cubicBezTo>
                  <a:cubicBezTo>
                    <a:pt x="666" y="157"/>
                    <a:pt x="625" y="246"/>
                    <a:pt x="625" y="336"/>
                  </a:cubicBezTo>
                  <a:cubicBezTo>
                    <a:pt x="625" y="712"/>
                    <a:pt x="625" y="712"/>
                    <a:pt x="625" y="712"/>
                  </a:cubicBezTo>
                  <a:cubicBezTo>
                    <a:pt x="452" y="712"/>
                    <a:pt x="452" y="712"/>
                    <a:pt x="452" y="712"/>
                  </a:cubicBezTo>
                  <a:cubicBezTo>
                    <a:pt x="452" y="298"/>
                    <a:pt x="452" y="298"/>
                    <a:pt x="452" y="298"/>
                  </a:cubicBezTo>
                  <a:cubicBezTo>
                    <a:pt x="452" y="213"/>
                    <a:pt x="417" y="157"/>
                    <a:pt x="333" y="157"/>
                  </a:cubicBezTo>
                  <a:cubicBezTo>
                    <a:pt x="219" y="157"/>
                    <a:pt x="174" y="240"/>
                    <a:pt x="174" y="333"/>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4" name="Freeform 14"/>
            <p:cNvSpPr>
              <a:spLocks noSelect="1"/>
            </p:cNvSpPr>
            <p:nvPr/>
          </p:nvSpPr>
          <p:spPr bwMode="auto">
            <a:xfrm>
              <a:off x="650" y="115"/>
              <a:ext cx="135" cy="152"/>
            </a:xfrm>
            <a:custGeom>
              <a:avLst/>
              <a:gdLst/>
              <a:ahLst/>
              <a:cxnLst>
                <a:cxn ang="0">
                  <a:pos x="964"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4" y="452"/>
                </a:cxn>
                <a:cxn ang="0">
                  <a:pos x="964" y="975"/>
                </a:cxn>
              </a:cxnLst>
              <a:rect l="0" t="0" r="r" b="b"/>
              <a:pathLst>
                <a:path w="964" h="1076">
                  <a:moveTo>
                    <a:pt x="964" y="975"/>
                  </a:moveTo>
                  <a:cubicBezTo>
                    <a:pt x="840" y="1042"/>
                    <a:pt x="698" y="1076"/>
                    <a:pt x="541" y="1076"/>
                  </a:cubicBezTo>
                  <a:cubicBezTo>
                    <a:pt x="225" y="1076"/>
                    <a:pt x="0" y="862"/>
                    <a:pt x="0" y="543"/>
                  </a:cubicBezTo>
                  <a:cubicBezTo>
                    <a:pt x="0" y="214"/>
                    <a:pt x="225"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4" y="452"/>
                    <a:pt x="964" y="452"/>
                    <a:pt x="964" y="452"/>
                  </a:cubicBezTo>
                  <a:lnTo>
                    <a:pt x="964"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5" name="Freeform 15"/>
            <p:cNvSpPr>
              <a:spLocks noSelect="1" noEditPoints="1"/>
            </p:cNvSpPr>
            <p:nvPr/>
          </p:nvSpPr>
          <p:spPr bwMode="auto">
            <a:xfrm>
              <a:off x="972" y="119"/>
              <a:ext cx="130" cy="144"/>
            </a:xfrm>
            <a:custGeom>
              <a:avLst/>
              <a:gdLst/>
              <a:ahLst/>
              <a:cxnLst>
                <a:cxn ang="0">
                  <a:pos x="318" y="859"/>
                </a:cxn>
                <a:cxn ang="0">
                  <a:pos x="733" y="512"/>
                </a:cxn>
                <a:cxn ang="0">
                  <a:pos x="348" y="165"/>
                </a:cxn>
                <a:cxn ang="0">
                  <a:pos x="182" y="165"/>
                </a:cxn>
                <a:cxn ang="0">
                  <a:pos x="182" y="859"/>
                </a:cxn>
                <a:cxn ang="0">
                  <a:pos x="318" y="859"/>
                </a:cxn>
                <a:cxn ang="0">
                  <a:pos x="0" y="0"/>
                </a:cxn>
                <a:cxn ang="0">
                  <a:pos x="403" y="0"/>
                </a:cxn>
                <a:cxn ang="0">
                  <a:pos x="924" y="512"/>
                </a:cxn>
                <a:cxn ang="0">
                  <a:pos x="381" y="1024"/>
                </a:cxn>
                <a:cxn ang="0">
                  <a:pos x="0" y="1024"/>
                </a:cxn>
                <a:cxn ang="0">
                  <a:pos x="0" y="0"/>
                </a:cxn>
              </a:cxnLst>
              <a:rect l="0" t="0" r="r" b="b"/>
              <a:pathLst>
                <a:path w="924" h="1024">
                  <a:moveTo>
                    <a:pt x="318" y="859"/>
                  </a:moveTo>
                  <a:cubicBezTo>
                    <a:pt x="546" y="859"/>
                    <a:pt x="733" y="761"/>
                    <a:pt x="733" y="512"/>
                  </a:cubicBezTo>
                  <a:cubicBezTo>
                    <a:pt x="733" y="264"/>
                    <a:pt x="571" y="165"/>
                    <a:pt x="348" y="165"/>
                  </a:cubicBezTo>
                  <a:cubicBezTo>
                    <a:pt x="182" y="165"/>
                    <a:pt x="182" y="165"/>
                    <a:pt x="182" y="165"/>
                  </a:cubicBezTo>
                  <a:cubicBezTo>
                    <a:pt x="182" y="859"/>
                    <a:pt x="182" y="859"/>
                    <a:pt x="182" y="859"/>
                  </a:cubicBezTo>
                  <a:lnTo>
                    <a:pt x="318" y="859"/>
                  </a:lnTo>
                  <a:close/>
                  <a:moveTo>
                    <a:pt x="0" y="0"/>
                  </a:moveTo>
                  <a:cubicBezTo>
                    <a:pt x="403" y="0"/>
                    <a:pt x="403" y="0"/>
                    <a:pt x="403" y="0"/>
                  </a:cubicBezTo>
                  <a:cubicBezTo>
                    <a:pt x="672" y="0"/>
                    <a:pt x="924" y="165"/>
                    <a:pt x="924" y="512"/>
                  </a:cubicBezTo>
                  <a:cubicBezTo>
                    <a:pt x="924" y="862"/>
                    <a:pt x="627" y="1024"/>
                    <a:pt x="381" y="1024"/>
                  </a:cubicBezTo>
                  <a:cubicBezTo>
                    <a:pt x="0" y="1024"/>
                    <a:pt x="0" y="1024"/>
                    <a:pt x="0" y="1024"/>
                  </a:cubicBezTo>
                  <a:lnTo>
                    <a:pt x="0" y="0"/>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6" name="Freeform 16"/>
            <p:cNvSpPr>
              <a:spLocks noSelect="1"/>
            </p:cNvSpPr>
            <p:nvPr/>
          </p:nvSpPr>
          <p:spPr bwMode="auto">
            <a:xfrm>
              <a:off x="808" y="115"/>
              <a:ext cx="136" cy="152"/>
            </a:xfrm>
            <a:custGeom>
              <a:avLst/>
              <a:gdLst/>
              <a:ahLst/>
              <a:cxnLst>
                <a:cxn ang="0">
                  <a:pos x="965"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5" y="452"/>
                </a:cxn>
                <a:cxn ang="0">
                  <a:pos x="965" y="975"/>
                </a:cxn>
              </a:cxnLst>
              <a:rect l="0" t="0" r="r" b="b"/>
              <a:pathLst>
                <a:path w="965" h="1076">
                  <a:moveTo>
                    <a:pt x="965" y="975"/>
                  </a:moveTo>
                  <a:cubicBezTo>
                    <a:pt x="840" y="1042"/>
                    <a:pt x="699" y="1076"/>
                    <a:pt x="541" y="1076"/>
                  </a:cubicBezTo>
                  <a:cubicBezTo>
                    <a:pt x="226" y="1076"/>
                    <a:pt x="0" y="862"/>
                    <a:pt x="0" y="543"/>
                  </a:cubicBezTo>
                  <a:cubicBezTo>
                    <a:pt x="0" y="214"/>
                    <a:pt x="226"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5" y="452"/>
                    <a:pt x="965" y="452"/>
                    <a:pt x="965" y="452"/>
                  </a:cubicBezTo>
                  <a:lnTo>
                    <a:pt x="965"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Tree>
    <p:extLst>
      <p:ext uri="{BB962C8B-B14F-4D97-AF65-F5344CB8AC3E}">
        <p14:creationId xmlns:p14="http://schemas.microsoft.com/office/powerpoint/2010/main" val="736908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1"/>
              <a:t>Klik om de stijl te bewerken</a:t>
            </a:r>
          </a:p>
        </p:txBody>
      </p:sp>
      <p:sp>
        <p:nvSpPr>
          <p:cNvPr id="3" name="Tijdelijke aanduiding voor inhoud 2"/>
          <p:cNvSpPr>
            <a:spLocks noGrp="1"/>
          </p:cNvSpPr>
          <p:nvPr>
            <p:ph idx="1"/>
          </p:nvPr>
        </p:nvSpPr>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Tree>
    <p:extLst>
      <p:ext uri="{BB962C8B-B14F-4D97-AF65-F5344CB8AC3E}">
        <p14:creationId xmlns:p14="http://schemas.microsoft.com/office/powerpoint/2010/main" val="1485222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grpSp>
        <p:nvGrpSpPr>
          <p:cNvPr id="8" name="Group 4"/>
          <p:cNvGrpSpPr>
            <a:grpSpLocks noChangeAspect="1"/>
          </p:cNvGrpSpPr>
          <p:nvPr userDrawn="1"/>
        </p:nvGrpSpPr>
        <p:grpSpPr bwMode="auto">
          <a:xfrm>
            <a:off x="0" y="1589"/>
            <a:ext cx="12192000" cy="6854825"/>
            <a:chOff x="0" y="1"/>
            <a:chExt cx="5760" cy="4318"/>
          </a:xfrm>
        </p:grpSpPr>
        <p:sp>
          <p:nvSpPr>
            <p:cNvPr id="9" name="Rectangle 5"/>
            <p:cNvSpPr>
              <a:spLocks noSelect="1" noChangeArrowheads="1"/>
            </p:cNvSpPr>
            <p:nvPr/>
          </p:nvSpPr>
          <p:spPr bwMode="auto">
            <a:xfrm>
              <a:off x="4" y="1"/>
              <a:ext cx="5756" cy="4318"/>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0" name="Rectangle 6"/>
            <p:cNvSpPr>
              <a:spLocks noSelect="1" noChangeArrowheads="1"/>
            </p:cNvSpPr>
            <p:nvPr/>
          </p:nvSpPr>
          <p:spPr bwMode="auto">
            <a:xfrm>
              <a:off x="0" y="1"/>
              <a:ext cx="496" cy="431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1" name="Freeform 7"/>
            <p:cNvSpPr>
              <a:spLocks noSelect="1"/>
            </p:cNvSpPr>
            <p:nvPr/>
          </p:nvSpPr>
          <p:spPr bwMode="auto">
            <a:xfrm>
              <a:off x="115" y="747"/>
              <a:ext cx="268" cy="268"/>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2" name="Freeform 8"/>
            <p:cNvSpPr>
              <a:spLocks noSelect="1"/>
            </p:cNvSpPr>
            <p:nvPr/>
          </p:nvSpPr>
          <p:spPr bwMode="auto">
            <a:xfrm>
              <a:off x="115" y="103"/>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3" name="Freeform 9"/>
            <p:cNvSpPr>
              <a:spLocks noSelect="1"/>
            </p:cNvSpPr>
            <p:nvPr/>
          </p:nvSpPr>
          <p:spPr bwMode="auto">
            <a:xfrm>
              <a:off x="115" y="425"/>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
        <p:nvSpPr>
          <p:cNvPr id="2" name="Titel 1"/>
          <p:cNvSpPr>
            <a:spLocks noGrp="1"/>
          </p:cNvSpPr>
          <p:nvPr>
            <p:ph type="ctrTitle" hasCustomPrompt="1"/>
          </p:nvPr>
        </p:nvSpPr>
        <p:spPr>
          <a:xfrm>
            <a:off x="1308060" y="1758949"/>
            <a:ext cx="9792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p:cNvSpPr>
          <p:nvPr>
            <p:ph type="subTitle" idx="1" hasCustomPrompt="1"/>
          </p:nvPr>
        </p:nvSpPr>
        <p:spPr>
          <a:xfrm>
            <a:off x="1308060" y="3603786"/>
            <a:ext cx="9792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p:cNvSpPr>
          <p:nvPr>
            <p:ph type="dt" sz="half" idx="10"/>
          </p:nvPr>
        </p:nvSpPr>
        <p:spPr>
          <a:xfrm>
            <a:off x="1182800" y="6357010"/>
            <a:ext cx="2844800" cy="365125"/>
          </a:xfrm>
          <a:prstGeom prst="rect">
            <a:avLst/>
          </a:prstGeom>
        </p:spPr>
        <p:txBody>
          <a:bodyPr/>
          <a:lstStyle>
            <a:lvl1pPr>
              <a:defRPr sz="1750" b="1">
                <a:solidFill>
                  <a:schemeClr val="bg1"/>
                </a:solidFill>
              </a:defRPr>
            </a:lvl1pPr>
          </a:lstStyle>
          <a:p>
            <a:endParaRPr lang="nl-NL" noProof="1"/>
          </a:p>
        </p:txBody>
      </p:sp>
      <p:grpSp>
        <p:nvGrpSpPr>
          <p:cNvPr id="31" name="Group 4"/>
          <p:cNvGrpSpPr>
            <a:grpSpLocks noChangeAspect="1"/>
          </p:cNvGrpSpPr>
          <p:nvPr userDrawn="1"/>
        </p:nvGrpSpPr>
        <p:grpSpPr bwMode="auto">
          <a:xfrm>
            <a:off x="1356785" y="182563"/>
            <a:ext cx="2300817" cy="579438"/>
            <a:chOff x="641" y="115"/>
            <a:chExt cx="1087" cy="365"/>
          </a:xfrm>
        </p:grpSpPr>
        <p:sp>
          <p:nvSpPr>
            <p:cNvPr id="33" name="Freeform 5"/>
            <p:cNvSpPr>
              <a:spLocks noSelect="1" noEditPoints="1"/>
            </p:cNvSpPr>
            <p:nvPr/>
          </p:nvSpPr>
          <p:spPr bwMode="auto">
            <a:xfrm>
              <a:off x="641" y="333"/>
              <a:ext cx="147" cy="144"/>
            </a:xfrm>
            <a:custGeom>
              <a:avLst/>
              <a:gdLst/>
              <a:ahLst/>
              <a:cxnLst>
                <a:cxn ang="0">
                  <a:pos x="95" y="89"/>
                </a:cxn>
                <a:cxn ang="0">
                  <a:pos x="73" y="31"/>
                </a:cxn>
                <a:cxn ang="0">
                  <a:pos x="51" y="89"/>
                </a:cxn>
                <a:cxn ang="0">
                  <a:pos x="95" y="89"/>
                </a:cxn>
                <a:cxn ang="0">
                  <a:pos x="63" y="0"/>
                </a:cxn>
                <a:cxn ang="0">
                  <a:pos x="85" y="0"/>
                </a:cxn>
                <a:cxn ang="0">
                  <a:pos x="147" y="144"/>
                </a:cxn>
                <a:cxn ang="0">
                  <a:pos x="118" y="144"/>
                </a:cxn>
                <a:cxn ang="0">
                  <a:pos x="104" y="111"/>
                </a:cxn>
                <a:cxn ang="0">
                  <a:pos x="42" y="111"/>
                </a:cxn>
                <a:cxn ang="0">
                  <a:pos x="29" y="144"/>
                </a:cxn>
                <a:cxn ang="0">
                  <a:pos x="0" y="144"/>
                </a:cxn>
                <a:cxn ang="0">
                  <a:pos x="63" y="0"/>
                </a:cxn>
              </a:cxnLst>
              <a:rect l="0" t="0" r="r" b="b"/>
              <a:pathLst>
                <a:path w="147" h="144">
                  <a:moveTo>
                    <a:pt x="95" y="89"/>
                  </a:moveTo>
                  <a:lnTo>
                    <a:pt x="73" y="31"/>
                  </a:lnTo>
                  <a:lnTo>
                    <a:pt x="51" y="89"/>
                  </a:lnTo>
                  <a:lnTo>
                    <a:pt x="95" y="89"/>
                  </a:lnTo>
                  <a:close/>
                  <a:moveTo>
                    <a:pt x="63" y="0"/>
                  </a:moveTo>
                  <a:lnTo>
                    <a:pt x="85" y="0"/>
                  </a:lnTo>
                  <a:lnTo>
                    <a:pt x="147" y="144"/>
                  </a:lnTo>
                  <a:lnTo>
                    <a:pt x="118" y="144"/>
                  </a:lnTo>
                  <a:lnTo>
                    <a:pt x="104" y="111"/>
                  </a:lnTo>
                  <a:lnTo>
                    <a:pt x="42" y="111"/>
                  </a:lnTo>
                  <a:lnTo>
                    <a:pt x="29" y="144"/>
                  </a:lnTo>
                  <a:lnTo>
                    <a:pt x="0" y="144"/>
                  </a:lnTo>
                  <a:lnTo>
                    <a:pt x="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4" name="Freeform 6"/>
            <p:cNvSpPr>
              <a:spLocks noSelect="1"/>
            </p:cNvSpPr>
            <p:nvPr/>
          </p:nvSpPr>
          <p:spPr bwMode="auto">
            <a:xfrm>
              <a:off x="801" y="377"/>
              <a:ext cx="151" cy="100"/>
            </a:xfrm>
            <a:custGeom>
              <a:avLst/>
              <a:gdLst/>
              <a:ahLst/>
              <a:cxnLst>
                <a:cxn ang="0">
                  <a:pos x="0" y="18"/>
                </a:cxn>
                <a:cxn ang="0">
                  <a:pos x="165" y="18"/>
                </a:cxn>
                <a:cxn ang="0">
                  <a:pos x="165" y="126"/>
                </a:cxn>
                <a:cxn ang="0">
                  <a:pos x="167" y="126"/>
                </a:cxn>
                <a:cxn ang="0">
                  <a:pos x="380" y="0"/>
                </a:cxn>
                <a:cxn ang="0">
                  <a:pos x="597" y="129"/>
                </a:cxn>
                <a:cxn ang="0">
                  <a:pos x="825" y="0"/>
                </a:cxn>
                <a:cxn ang="0">
                  <a:pos x="1075" y="298"/>
                </a:cxn>
                <a:cxn ang="0">
                  <a:pos x="1075" y="712"/>
                </a:cxn>
                <a:cxn ang="0">
                  <a:pos x="902" y="712"/>
                </a:cxn>
                <a:cxn ang="0">
                  <a:pos x="902" y="318"/>
                </a:cxn>
                <a:cxn ang="0">
                  <a:pos x="773" y="157"/>
                </a:cxn>
                <a:cxn ang="0">
                  <a:pos x="624" y="336"/>
                </a:cxn>
                <a:cxn ang="0">
                  <a:pos x="624" y="712"/>
                </a:cxn>
                <a:cxn ang="0">
                  <a:pos x="451" y="712"/>
                </a:cxn>
                <a:cxn ang="0">
                  <a:pos x="451" y="298"/>
                </a:cxn>
                <a:cxn ang="0">
                  <a:pos x="332" y="157"/>
                </a:cxn>
                <a:cxn ang="0">
                  <a:pos x="173" y="333"/>
                </a:cxn>
                <a:cxn ang="0">
                  <a:pos x="173" y="712"/>
                </a:cxn>
                <a:cxn ang="0">
                  <a:pos x="0" y="712"/>
                </a:cxn>
                <a:cxn ang="0">
                  <a:pos x="0" y="18"/>
                </a:cxn>
              </a:cxnLst>
              <a:rect l="0" t="0" r="r" b="b"/>
              <a:pathLst>
                <a:path w="1075" h="712">
                  <a:moveTo>
                    <a:pt x="0" y="18"/>
                  </a:moveTo>
                  <a:cubicBezTo>
                    <a:pt x="165" y="18"/>
                    <a:pt x="165" y="18"/>
                    <a:pt x="165" y="18"/>
                  </a:cubicBezTo>
                  <a:cubicBezTo>
                    <a:pt x="165" y="126"/>
                    <a:pt x="165" y="126"/>
                    <a:pt x="165" y="126"/>
                  </a:cubicBezTo>
                  <a:cubicBezTo>
                    <a:pt x="167" y="126"/>
                    <a:pt x="167" y="126"/>
                    <a:pt x="167" y="126"/>
                  </a:cubicBezTo>
                  <a:cubicBezTo>
                    <a:pt x="198" y="61"/>
                    <a:pt x="264" y="0"/>
                    <a:pt x="380" y="0"/>
                  </a:cubicBezTo>
                  <a:cubicBezTo>
                    <a:pt x="487" y="0"/>
                    <a:pt x="561" y="42"/>
                    <a:pt x="597" y="129"/>
                  </a:cubicBezTo>
                  <a:cubicBezTo>
                    <a:pt x="647" y="41"/>
                    <a:pt x="721" y="0"/>
                    <a:pt x="825" y="0"/>
                  </a:cubicBezTo>
                  <a:cubicBezTo>
                    <a:pt x="1010" y="0"/>
                    <a:pt x="1075" y="132"/>
                    <a:pt x="1075" y="298"/>
                  </a:cubicBezTo>
                  <a:cubicBezTo>
                    <a:pt x="1075" y="712"/>
                    <a:pt x="1075" y="712"/>
                    <a:pt x="1075" y="712"/>
                  </a:cubicBezTo>
                  <a:cubicBezTo>
                    <a:pt x="902" y="712"/>
                    <a:pt x="902" y="712"/>
                    <a:pt x="902" y="712"/>
                  </a:cubicBezTo>
                  <a:cubicBezTo>
                    <a:pt x="902" y="318"/>
                    <a:pt x="902" y="318"/>
                    <a:pt x="902" y="318"/>
                  </a:cubicBezTo>
                  <a:cubicBezTo>
                    <a:pt x="902" y="232"/>
                    <a:pt x="876" y="157"/>
                    <a:pt x="773" y="157"/>
                  </a:cubicBezTo>
                  <a:cubicBezTo>
                    <a:pt x="665" y="157"/>
                    <a:pt x="624" y="246"/>
                    <a:pt x="624" y="336"/>
                  </a:cubicBezTo>
                  <a:cubicBezTo>
                    <a:pt x="624" y="712"/>
                    <a:pt x="624" y="712"/>
                    <a:pt x="624" y="712"/>
                  </a:cubicBezTo>
                  <a:cubicBezTo>
                    <a:pt x="451" y="712"/>
                    <a:pt x="451" y="712"/>
                    <a:pt x="451" y="712"/>
                  </a:cubicBezTo>
                  <a:cubicBezTo>
                    <a:pt x="451" y="298"/>
                    <a:pt x="451" y="298"/>
                    <a:pt x="451" y="298"/>
                  </a:cubicBezTo>
                  <a:cubicBezTo>
                    <a:pt x="451" y="213"/>
                    <a:pt x="416" y="157"/>
                    <a:pt x="332" y="157"/>
                  </a:cubicBezTo>
                  <a:cubicBezTo>
                    <a:pt x="218" y="157"/>
                    <a:pt x="173" y="240"/>
                    <a:pt x="173" y="333"/>
                  </a:cubicBezTo>
                  <a:cubicBezTo>
                    <a:pt x="173" y="712"/>
                    <a:pt x="173" y="712"/>
                    <a:pt x="173"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5" name="Freeform 7"/>
            <p:cNvSpPr>
              <a:spLocks noSelect="1"/>
            </p:cNvSpPr>
            <p:nvPr/>
          </p:nvSpPr>
          <p:spPr bwMode="auto">
            <a:xfrm>
              <a:off x="970" y="377"/>
              <a:ext cx="80" cy="103"/>
            </a:xfrm>
            <a:custGeom>
              <a:avLst/>
              <a:gdLst/>
              <a:ahLst/>
              <a:cxnLst>
                <a:cxn ang="0">
                  <a:pos x="432" y="210"/>
                </a:cxn>
                <a:cxn ang="0">
                  <a:pos x="296" y="139"/>
                </a:cxn>
                <a:cxn ang="0">
                  <a:pos x="195" y="213"/>
                </a:cxn>
                <a:cxn ang="0">
                  <a:pos x="569" y="506"/>
                </a:cxn>
                <a:cxn ang="0">
                  <a:pos x="270" y="729"/>
                </a:cxn>
                <a:cxn ang="0">
                  <a:pos x="0" y="622"/>
                </a:cxn>
                <a:cxn ang="0">
                  <a:pos x="115" y="514"/>
                </a:cxn>
                <a:cxn ang="0">
                  <a:pos x="280" y="599"/>
                </a:cxn>
                <a:cxn ang="0">
                  <a:pos x="396" y="519"/>
                </a:cxn>
                <a:cxn ang="0">
                  <a:pos x="21" y="225"/>
                </a:cxn>
                <a:cxn ang="0">
                  <a:pos x="300" y="0"/>
                </a:cxn>
                <a:cxn ang="0">
                  <a:pos x="548" y="106"/>
                </a:cxn>
                <a:cxn ang="0">
                  <a:pos x="432" y="210"/>
                </a:cxn>
              </a:cxnLst>
              <a:rect l="0" t="0" r="r" b="b"/>
              <a:pathLst>
                <a:path w="569" h="729">
                  <a:moveTo>
                    <a:pt x="432" y="210"/>
                  </a:moveTo>
                  <a:cubicBezTo>
                    <a:pt x="399" y="164"/>
                    <a:pt x="355" y="139"/>
                    <a:pt x="296" y="139"/>
                  </a:cubicBezTo>
                  <a:cubicBezTo>
                    <a:pt x="250" y="139"/>
                    <a:pt x="195" y="161"/>
                    <a:pt x="195" y="213"/>
                  </a:cubicBezTo>
                  <a:cubicBezTo>
                    <a:pt x="195" y="337"/>
                    <a:pt x="569" y="236"/>
                    <a:pt x="569" y="506"/>
                  </a:cubicBezTo>
                  <a:cubicBezTo>
                    <a:pt x="569" y="671"/>
                    <a:pt x="412" y="729"/>
                    <a:pt x="270" y="729"/>
                  </a:cubicBezTo>
                  <a:cubicBezTo>
                    <a:pt x="163" y="729"/>
                    <a:pt x="71" y="702"/>
                    <a:pt x="0" y="622"/>
                  </a:cubicBezTo>
                  <a:cubicBezTo>
                    <a:pt x="115" y="514"/>
                    <a:pt x="115" y="514"/>
                    <a:pt x="115" y="514"/>
                  </a:cubicBezTo>
                  <a:cubicBezTo>
                    <a:pt x="160" y="563"/>
                    <a:pt x="207" y="599"/>
                    <a:pt x="280" y="599"/>
                  </a:cubicBezTo>
                  <a:cubicBezTo>
                    <a:pt x="331" y="599"/>
                    <a:pt x="396" y="574"/>
                    <a:pt x="396" y="519"/>
                  </a:cubicBezTo>
                  <a:cubicBezTo>
                    <a:pt x="396" y="376"/>
                    <a:pt x="21" y="489"/>
                    <a:pt x="21" y="225"/>
                  </a:cubicBezTo>
                  <a:cubicBezTo>
                    <a:pt x="21" y="70"/>
                    <a:pt x="160" y="0"/>
                    <a:pt x="300" y="0"/>
                  </a:cubicBezTo>
                  <a:cubicBezTo>
                    <a:pt x="393" y="0"/>
                    <a:pt x="491" y="29"/>
                    <a:pt x="548" y="106"/>
                  </a:cubicBezTo>
                  <a:lnTo>
                    <a:pt x="432"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6" name="Freeform 8"/>
            <p:cNvSpPr>
              <a:spLocks noSelect="1"/>
            </p:cNvSpPr>
            <p:nvPr/>
          </p:nvSpPr>
          <p:spPr bwMode="auto">
            <a:xfrm>
              <a:off x="1058" y="351"/>
              <a:ext cx="71" cy="129"/>
            </a:xfrm>
            <a:custGeom>
              <a:avLst/>
              <a:gdLst/>
              <a:ahLst/>
              <a:cxnLst>
                <a:cxn ang="0">
                  <a:pos x="0" y="348"/>
                </a:cxn>
                <a:cxn ang="0">
                  <a:pos x="0" y="201"/>
                </a:cxn>
                <a:cxn ang="0">
                  <a:pos x="143" y="201"/>
                </a:cxn>
                <a:cxn ang="0">
                  <a:pos x="143" y="0"/>
                </a:cxn>
                <a:cxn ang="0">
                  <a:pos x="317" y="0"/>
                </a:cxn>
                <a:cxn ang="0">
                  <a:pos x="317" y="201"/>
                </a:cxn>
                <a:cxn ang="0">
                  <a:pos x="507" y="201"/>
                </a:cxn>
                <a:cxn ang="0">
                  <a:pos x="507" y="348"/>
                </a:cxn>
                <a:cxn ang="0">
                  <a:pos x="317" y="348"/>
                </a:cxn>
                <a:cxn ang="0">
                  <a:pos x="317" y="652"/>
                </a:cxn>
                <a:cxn ang="0">
                  <a:pos x="413" y="765"/>
                </a:cxn>
                <a:cxn ang="0">
                  <a:pos x="507" y="743"/>
                </a:cxn>
                <a:cxn ang="0">
                  <a:pos x="507" y="889"/>
                </a:cxn>
                <a:cxn ang="0">
                  <a:pos x="370" y="912"/>
                </a:cxn>
                <a:cxn ang="0">
                  <a:pos x="143" y="666"/>
                </a:cxn>
                <a:cxn ang="0">
                  <a:pos x="143" y="348"/>
                </a:cxn>
                <a:cxn ang="0">
                  <a:pos x="0" y="348"/>
                </a:cxn>
              </a:cxnLst>
              <a:rect l="0" t="0" r="r" b="b"/>
              <a:pathLst>
                <a:path w="507" h="912">
                  <a:moveTo>
                    <a:pt x="0" y="348"/>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7" y="201"/>
                    <a:pt x="507" y="201"/>
                    <a:pt x="507" y="201"/>
                  </a:cubicBezTo>
                  <a:cubicBezTo>
                    <a:pt x="507" y="348"/>
                    <a:pt x="507" y="348"/>
                    <a:pt x="507" y="348"/>
                  </a:cubicBezTo>
                  <a:cubicBezTo>
                    <a:pt x="317" y="348"/>
                    <a:pt x="317" y="348"/>
                    <a:pt x="317" y="348"/>
                  </a:cubicBezTo>
                  <a:cubicBezTo>
                    <a:pt x="317" y="652"/>
                    <a:pt x="317" y="652"/>
                    <a:pt x="317" y="652"/>
                  </a:cubicBezTo>
                  <a:cubicBezTo>
                    <a:pt x="317" y="721"/>
                    <a:pt x="337" y="765"/>
                    <a:pt x="413" y="765"/>
                  </a:cubicBezTo>
                  <a:cubicBezTo>
                    <a:pt x="444" y="765"/>
                    <a:pt x="486" y="759"/>
                    <a:pt x="507" y="743"/>
                  </a:cubicBezTo>
                  <a:cubicBezTo>
                    <a:pt x="507" y="889"/>
                    <a:pt x="507" y="889"/>
                    <a:pt x="507" y="889"/>
                  </a:cubicBezTo>
                  <a:cubicBezTo>
                    <a:pt x="471" y="906"/>
                    <a:pt x="411" y="912"/>
                    <a:pt x="370" y="912"/>
                  </a:cubicBezTo>
                  <a:cubicBezTo>
                    <a:pt x="186" y="912"/>
                    <a:pt x="143" y="830"/>
                    <a:pt x="143" y="666"/>
                  </a:cubicBezTo>
                  <a:cubicBezTo>
                    <a:pt x="143" y="348"/>
                    <a:pt x="143" y="348"/>
                    <a:pt x="143" y="348"/>
                  </a:cubicBezTo>
                  <a:lnTo>
                    <a:pt x="0" y="3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7" name="Freeform 9"/>
            <p:cNvSpPr>
              <a:spLocks noSelect="1" noEditPoints="1"/>
            </p:cNvSpPr>
            <p:nvPr/>
          </p:nvSpPr>
          <p:spPr bwMode="auto">
            <a:xfrm>
              <a:off x="1143" y="377"/>
              <a:ext cx="99" cy="103"/>
            </a:xfrm>
            <a:custGeom>
              <a:avLst/>
              <a:gdLst/>
              <a:ahLst/>
              <a:cxnLst>
                <a:cxn ang="0">
                  <a:pos x="529" y="295"/>
                </a:cxn>
                <a:cxn ang="0">
                  <a:pos x="352" y="131"/>
                </a:cxn>
                <a:cxn ang="0">
                  <a:pos x="173" y="295"/>
                </a:cxn>
                <a:cxn ang="0">
                  <a:pos x="529" y="295"/>
                </a:cxn>
                <a:cxn ang="0">
                  <a:pos x="173" y="426"/>
                </a:cxn>
                <a:cxn ang="0">
                  <a:pos x="360" y="590"/>
                </a:cxn>
                <a:cxn ang="0">
                  <a:pos x="546" y="496"/>
                </a:cxn>
                <a:cxn ang="0">
                  <a:pos x="671" y="590"/>
                </a:cxn>
                <a:cxn ang="0">
                  <a:pos x="377" y="729"/>
                </a:cxn>
                <a:cxn ang="0">
                  <a:pos x="0" y="365"/>
                </a:cxn>
                <a:cxn ang="0">
                  <a:pos x="377" y="0"/>
                </a:cxn>
                <a:cxn ang="0">
                  <a:pos x="702" y="378"/>
                </a:cxn>
                <a:cxn ang="0">
                  <a:pos x="702" y="426"/>
                </a:cxn>
                <a:cxn ang="0">
                  <a:pos x="173" y="426"/>
                </a:cxn>
              </a:cxnLst>
              <a:rect l="0" t="0" r="r" b="b"/>
              <a:pathLst>
                <a:path w="702" h="729">
                  <a:moveTo>
                    <a:pt x="529" y="295"/>
                  </a:moveTo>
                  <a:cubicBezTo>
                    <a:pt x="527" y="194"/>
                    <a:pt x="461" y="131"/>
                    <a:pt x="352" y="131"/>
                  </a:cubicBezTo>
                  <a:cubicBezTo>
                    <a:pt x="250" y="131"/>
                    <a:pt x="186" y="196"/>
                    <a:pt x="173" y="295"/>
                  </a:cubicBezTo>
                  <a:lnTo>
                    <a:pt x="529" y="295"/>
                  </a:lnTo>
                  <a:close/>
                  <a:moveTo>
                    <a:pt x="173" y="426"/>
                  </a:moveTo>
                  <a:cubicBezTo>
                    <a:pt x="185" y="528"/>
                    <a:pt x="263" y="590"/>
                    <a:pt x="360" y="590"/>
                  </a:cubicBezTo>
                  <a:cubicBezTo>
                    <a:pt x="446" y="590"/>
                    <a:pt x="503" y="550"/>
                    <a:pt x="546" y="496"/>
                  </a:cubicBezTo>
                  <a:cubicBezTo>
                    <a:pt x="671" y="590"/>
                    <a:pt x="671" y="590"/>
                    <a:pt x="671" y="590"/>
                  </a:cubicBezTo>
                  <a:cubicBezTo>
                    <a:pt x="590" y="690"/>
                    <a:pt x="487" y="729"/>
                    <a:pt x="377" y="729"/>
                  </a:cubicBezTo>
                  <a:cubicBezTo>
                    <a:pt x="167" y="729"/>
                    <a:pt x="0" y="583"/>
                    <a:pt x="0" y="365"/>
                  </a:cubicBezTo>
                  <a:cubicBezTo>
                    <a:pt x="0" y="146"/>
                    <a:pt x="167" y="0"/>
                    <a:pt x="377" y="0"/>
                  </a:cubicBezTo>
                  <a:cubicBezTo>
                    <a:pt x="571" y="0"/>
                    <a:pt x="702" y="136"/>
                    <a:pt x="702" y="378"/>
                  </a:cubicBezTo>
                  <a:cubicBezTo>
                    <a:pt x="702" y="426"/>
                    <a:pt x="702" y="426"/>
                    <a:pt x="702" y="426"/>
                  </a:cubicBezTo>
                  <a:lnTo>
                    <a:pt x="173" y="4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8" name="Freeform 10"/>
            <p:cNvSpPr>
              <a:spLocks noSelect="1"/>
            </p:cNvSpPr>
            <p:nvPr/>
          </p:nvSpPr>
          <p:spPr bwMode="auto">
            <a:xfrm>
              <a:off x="1265" y="377"/>
              <a:ext cx="62" cy="100"/>
            </a:xfrm>
            <a:custGeom>
              <a:avLst/>
              <a:gdLst/>
              <a:ahLst/>
              <a:cxnLst>
                <a:cxn ang="0">
                  <a:pos x="0" y="18"/>
                </a:cxn>
                <a:cxn ang="0">
                  <a:pos x="174" y="18"/>
                </a:cxn>
                <a:cxn ang="0">
                  <a:pos x="174" y="128"/>
                </a:cxn>
                <a:cxn ang="0">
                  <a:pos x="177" y="128"/>
                </a:cxn>
                <a:cxn ang="0">
                  <a:pos x="382" y="0"/>
                </a:cxn>
                <a:cxn ang="0">
                  <a:pos x="444" y="11"/>
                </a:cxn>
                <a:cxn ang="0">
                  <a:pos x="444" y="178"/>
                </a:cxn>
                <a:cxn ang="0">
                  <a:pos x="360" y="165"/>
                </a:cxn>
                <a:cxn ang="0">
                  <a:pos x="174" y="340"/>
                </a:cxn>
                <a:cxn ang="0">
                  <a:pos x="174" y="712"/>
                </a:cxn>
                <a:cxn ang="0">
                  <a:pos x="0" y="712"/>
                </a:cxn>
                <a:cxn ang="0">
                  <a:pos x="0" y="18"/>
                </a:cxn>
              </a:cxnLst>
              <a:rect l="0" t="0" r="r" b="b"/>
              <a:pathLst>
                <a:path w="444" h="712">
                  <a:moveTo>
                    <a:pt x="0" y="18"/>
                  </a:moveTo>
                  <a:cubicBezTo>
                    <a:pt x="174" y="18"/>
                    <a:pt x="174" y="18"/>
                    <a:pt x="174" y="18"/>
                  </a:cubicBezTo>
                  <a:cubicBezTo>
                    <a:pt x="174" y="128"/>
                    <a:pt x="174" y="128"/>
                    <a:pt x="174" y="128"/>
                  </a:cubicBezTo>
                  <a:cubicBezTo>
                    <a:pt x="177" y="128"/>
                    <a:pt x="177" y="128"/>
                    <a:pt x="177" y="128"/>
                  </a:cubicBezTo>
                  <a:cubicBezTo>
                    <a:pt x="214" y="48"/>
                    <a:pt x="291" y="0"/>
                    <a:pt x="382" y="0"/>
                  </a:cubicBezTo>
                  <a:cubicBezTo>
                    <a:pt x="404" y="0"/>
                    <a:pt x="424" y="5"/>
                    <a:pt x="444" y="11"/>
                  </a:cubicBezTo>
                  <a:cubicBezTo>
                    <a:pt x="444" y="178"/>
                    <a:pt x="444" y="178"/>
                    <a:pt x="444" y="178"/>
                  </a:cubicBezTo>
                  <a:cubicBezTo>
                    <a:pt x="415" y="171"/>
                    <a:pt x="388" y="165"/>
                    <a:pt x="360" y="165"/>
                  </a:cubicBezTo>
                  <a:cubicBezTo>
                    <a:pt x="197" y="165"/>
                    <a:pt x="174" y="303"/>
                    <a:pt x="174" y="340"/>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9" name="Freeform 11"/>
            <p:cNvSpPr>
              <a:spLocks noSelect="1" noEditPoints="1"/>
            </p:cNvSpPr>
            <p:nvPr/>
          </p:nvSpPr>
          <p:spPr bwMode="auto">
            <a:xfrm>
              <a:off x="1336" y="323"/>
              <a:ext cx="105" cy="157"/>
            </a:xfrm>
            <a:custGeom>
              <a:avLst/>
              <a:gdLst/>
              <a:ahLst/>
              <a:cxnLst>
                <a:cxn ang="0">
                  <a:pos x="377" y="954"/>
                </a:cxn>
                <a:cxn ang="0">
                  <a:pos x="581" y="746"/>
                </a:cxn>
                <a:cxn ang="0">
                  <a:pos x="377" y="538"/>
                </a:cxn>
                <a:cxn ang="0">
                  <a:pos x="173" y="746"/>
                </a:cxn>
                <a:cxn ang="0">
                  <a:pos x="377" y="954"/>
                </a:cxn>
                <a:cxn ang="0">
                  <a:pos x="584" y="989"/>
                </a:cxn>
                <a:cxn ang="0">
                  <a:pos x="581" y="989"/>
                </a:cxn>
                <a:cxn ang="0">
                  <a:pos x="342" y="1110"/>
                </a:cxn>
                <a:cxn ang="0">
                  <a:pos x="0" y="746"/>
                </a:cxn>
                <a:cxn ang="0">
                  <a:pos x="335" y="381"/>
                </a:cxn>
                <a:cxn ang="0">
                  <a:pos x="571" y="487"/>
                </a:cxn>
                <a:cxn ang="0">
                  <a:pos x="575" y="487"/>
                </a:cxn>
                <a:cxn ang="0">
                  <a:pos x="575" y="0"/>
                </a:cxn>
                <a:cxn ang="0">
                  <a:pos x="749" y="0"/>
                </a:cxn>
                <a:cxn ang="0">
                  <a:pos x="749" y="1093"/>
                </a:cxn>
                <a:cxn ang="0">
                  <a:pos x="584" y="1093"/>
                </a:cxn>
                <a:cxn ang="0">
                  <a:pos x="584" y="989"/>
                </a:cxn>
              </a:cxnLst>
              <a:rect l="0" t="0" r="r" b="b"/>
              <a:pathLst>
                <a:path w="749" h="1110">
                  <a:moveTo>
                    <a:pt x="377" y="954"/>
                  </a:moveTo>
                  <a:cubicBezTo>
                    <a:pt x="504" y="954"/>
                    <a:pt x="581" y="854"/>
                    <a:pt x="581" y="746"/>
                  </a:cubicBezTo>
                  <a:cubicBezTo>
                    <a:pt x="581" y="637"/>
                    <a:pt x="504" y="538"/>
                    <a:pt x="377" y="538"/>
                  </a:cubicBezTo>
                  <a:cubicBezTo>
                    <a:pt x="250" y="538"/>
                    <a:pt x="173" y="637"/>
                    <a:pt x="173" y="746"/>
                  </a:cubicBezTo>
                  <a:cubicBezTo>
                    <a:pt x="173" y="854"/>
                    <a:pt x="250" y="954"/>
                    <a:pt x="377" y="954"/>
                  </a:cubicBezTo>
                  <a:close/>
                  <a:moveTo>
                    <a:pt x="584" y="989"/>
                  </a:moveTo>
                  <a:cubicBezTo>
                    <a:pt x="581" y="989"/>
                    <a:pt x="581" y="989"/>
                    <a:pt x="581" y="989"/>
                  </a:cubicBezTo>
                  <a:cubicBezTo>
                    <a:pt x="530" y="1073"/>
                    <a:pt x="439" y="1110"/>
                    <a:pt x="342" y="1110"/>
                  </a:cubicBezTo>
                  <a:cubicBezTo>
                    <a:pt x="128" y="1110"/>
                    <a:pt x="0" y="951"/>
                    <a:pt x="0" y="746"/>
                  </a:cubicBezTo>
                  <a:cubicBezTo>
                    <a:pt x="0" y="540"/>
                    <a:pt x="137" y="381"/>
                    <a:pt x="335" y="381"/>
                  </a:cubicBezTo>
                  <a:cubicBezTo>
                    <a:pt x="465" y="381"/>
                    <a:pt x="535" y="442"/>
                    <a:pt x="571" y="487"/>
                  </a:cubicBezTo>
                  <a:cubicBezTo>
                    <a:pt x="575" y="487"/>
                    <a:pt x="575" y="487"/>
                    <a:pt x="575" y="487"/>
                  </a:cubicBezTo>
                  <a:cubicBezTo>
                    <a:pt x="575" y="0"/>
                    <a:pt x="575" y="0"/>
                    <a:pt x="575" y="0"/>
                  </a:cubicBezTo>
                  <a:cubicBezTo>
                    <a:pt x="749" y="0"/>
                    <a:pt x="749" y="0"/>
                    <a:pt x="749" y="0"/>
                  </a:cubicBezTo>
                  <a:cubicBezTo>
                    <a:pt x="749" y="1093"/>
                    <a:pt x="749" y="1093"/>
                    <a:pt x="749" y="1093"/>
                  </a:cubicBezTo>
                  <a:cubicBezTo>
                    <a:pt x="584" y="1093"/>
                    <a:pt x="584" y="1093"/>
                    <a:pt x="584" y="1093"/>
                  </a:cubicBezTo>
                  <a:lnTo>
                    <a:pt x="584" y="98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0" name="Freeform 12"/>
            <p:cNvSpPr>
              <a:spLocks noSelect="1" noEditPoints="1"/>
            </p:cNvSpPr>
            <p:nvPr/>
          </p:nvSpPr>
          <p:spPr bwMode="auto">
            <a:xfrm>
              <a:off x="1462" y="377"/>
              <a:ext cx="90" cy="103"/>
            </a:xfrm>
            <a:custGeom>
              <a:avLst/>
              <a:gdLst/>
              <a:ahLst/>
              <a:cxnLst>
                <a:cxn ang="0">
                  <a:pos x="470" y="401"/>
                </a:cxn>
                <a:cxn ang="0">
                  <a:pos x="434" y="401"/>
                </a:cxn>
                <a:cxn ang="0">
                  <a:pos x="173" y="508"/>
                </a:cxn>
                <a:cxn ang="0">
                  <a:pos x="295" y="599"/>
                </a:cxn>
                <a:cxn ang="0">
                  <a:pos x="470" y="440"/>
                </a:cxn>
                <a:cxn ang="0">
                  <a:pos x="470" y="401"/>
                </a:cxn>
                <a:cxn ang="0">
                  <a:pos x="480" y="616"/>
                </a:cxn>
                <a:cxn ang="0">
                  <a:pos x="476" y="616"/>
                </a:cxn>
                <a:cxn ang="0">
                  <a:pos x="253" y="729"/>
                </a:cxn>
                <a:cxn ang="0">
                  <a:pos x="0" y="521"/>
                </a:cxn>
                <a:cxn ang="0">
                  <a:pos x="437" y="279"/>
                </a:cxn>
                <a:cxn ang="0">
                  <a:pos x="480" y="279"/>
                </a:cxn>
                <a:cxn ang="0">
                  <a:pos x="480" y="261"/>
                </a:cxn>
                <a:cxn ang="0">
                  <a:pos x="321" y="131"/>
                </a:cxn>
                <a:cxn ang="0">
                  <a:pos x="136" y="203"/>
                </a:cxn>
                <a:cxn ang="0">
                  <a:pos x="45" y="112"/>
                </a:cxn>
                <a:cxn ang="0">
                  <a:pos x="340" y="0"/>
                </a:cxn>
                <a:cxn ang="0">
                  <a:pos x="636" y="313"/>
                </a:cxn>
                <a:cxn ang="0">
                  <a:pos x="636" y="712"/>
                </a:cxn>
                <a:cxn ang="0">
                  <a:pos x="480" y="712"/>
                </a:cxn>
                <a:cxn ang="0">
                  <a:pos x="480" y="616"/>
                </a:cxn>
              </a:cxnLst>
              <a:rect l="0" t="0" r="r" b="b"/>
              <a:pathLst>
                <a:path w="636" h="729">
                  <a:moveTo>
                    <a:pt x="470" y="401"/>
                  </a:moveTo>
                  <a:cubicBezTo>
                    <a:pt x="434" y="401"/>
                    <a:pt x="434" y="401"/>
                    <a:pt x="434" y="401"/>
                  </a:cubicBezTo>
                  <a:cubicBezTo>
                    <a:pt x="338" y="401"/>
                    <a:pt x="173" y="408"/>
                    <a:pt x="173" y="508"/>
                  </a:cubicBezTo>
                  <a:cubicBezTo>
                    <a:pt x="173" y="572"/>
                    <a:pt x="238" y="599"/>
                    <a:pt x="295" y="599"/>
                  </a:cubicBezTo>
                  <a:cubicBezTo>
                    <a:pt x="413" y="599"/>
                    <a:pt x="470" y="537"/>
                    <a:pt x="470" y="440"/>
                  </a:cubicBezTo>
                  <a:lnTo>
                    <a:pt x="470" y="401"/>
                  </a:lnTo>
                  <a:close/>
                  <a:moveTo>
                    <a:pt x="480" y="616"/>
                  </a:moveTo>
                  <a:cubicBezTo>
                    <a:pt x="476" y="616"/>
                    <a:pt x="476" y="616"/>
                    <a:pt x="476" y="616"/>
                  </a:cubicBezTo>
                  <a:cubicBezTo>
                    <a:pt x="426" y="694"/>
                    <a:pt x="345" y="729"/>
                    <a:pt x="253" y="729"/>
                  </a:cubicBezTo>
                  <a:cubicBezTo>
                    <a:pt x="124" y="729"/>
                    <a:pt x="0" y="658"/>
                    <a:pt x="0" y="521"/>
                  </a:cubicBezTo>
                  <a:cubicBezTo>
                    <a:pt x="0" y="295"/>
                    <a:pt x="263" y="279"/>
                    <a:pt x="437" y="279"/>
                  </a:cubicBezTo>
                  <a:cubicBezTo>
                    <a:pt x="480" y="279"/>
                    <a:pt x="480" y="279"/>
                    <a:pt x="480" y="279"/>
                  </a:cubicBezTo>
                  <a:cubicBezTo>
                    <a:pt x="480" y="261"/>
                    <a:pt x="480" y="261"/>
                    <a:pt x="480" y="261"/>
                  </a:cubicBezTo>
                  <a:cubicBezTo>
                    <a:pt x="480" y="175"/>
                    <a:pt x="413" y="131"/>
                    <a:pt x="321" y="131"/>
                  </a:cubicBezTo>
                  <a:cubicBezTo>
                    <a:pt x="249" y="131"/>
                    <a:pt x="182" y="159"/>
                    <a:pt x="136" y="203"/>
                  </a:cubicBezTo>
                  <a:cubicBezTo>
                    <a:pt x="45" y="112"/>
                    <a:pt x="45" y="112"/>
                    <a:pt x="45" y="112"/>
                  </a:cubicBezTo>
                  <a:cubicBezTo>
                    <a:pt x="121" y="34"/>
                    <a:pt x="230" y="0"/>
                    <a:pt x="340" y="0"/>
                  </a:cubicBezTo>
                  <a:cubicBezTo>
                    <a:pt x="636" y="0"/>
                    <a:pt x="636" y="214"/>
                    <a:pt x="636" y="313"/>
                  </a:cubicBezTo>
                  <a:cubicBezTo>
                    <a:pt x="636" y="712"/>
                    <a:pt x="636" y="712"/>
                    <a:pt x="636" y="712"/>
                  </a:cubicBezTo>
                  <a:cubicBezTo>
                    <a:pt x="480" y="712"/>
                    <a:pt x="480" y="712"/>
                    <a:pt x="480" y="712"/>
                  </a:cubicBezTo>
                  <a:lnTo>
                    <a:pt x="480" y="6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1" name="Freeform 13"/>
            <p:cNvSpPr>
              <a:spLocks noSelect="1"/>
            </p:cNvSpPr>
            <p:nvPr/>
          </p:nvSpPr>
          <p:spPr bwMode="auto">
            <a:xfrm>
              <a:off x="1577" y="377"/>
              <a:ext cx="151" cy="100"/>
            </a:xfrm>
            <a:custGeom>
              <a:avLst/>
              <a:gdLst/>
              <a:ahLst/>
              <a:cxnLst>
                <a:cxn ang="0">
                  <a:pos x="0" y="18"/>
                </a:cxn>
                <a:cxn ang="0">
                  <a:pos x="165" y="18"/>
                </a:cxn>
                <a:cxn ang="0">
                  <a:pos x="165" y="126"/>
                </a:cxn>
                <a:cxn ang="0">
                  <a:pos x="168" y="126"/>
                </a:cxn>
                <a:cxn ang="0">
                  <a:pos x="381" y="0"/>
                </a:cxn>
                <a:cxn ang="0">
                  <a:pos x="598" y="129"/>
                </a:cxn>
                <a:cxn ang="0">
                  <a:pos x="826" y="0"/>
                </a:cxn>
                <a:cxn ang="0">
                  <a:pos x="1076" y="298"/>
                </a:cxn>
                <a:cxn ang="0">
                  <a:pos x="1076" y="712"/>
                </a:cxn>
                <a:cxn ang="0">
                  <a:pos x="903" y="712"/>
                </a:cxn>
                <a:cxn ang="0">
                  <a:pos x="903" y="318"/>
                </a:cxn>
                <a:cxn ang="0">
                  <a:pos x="774" y="157"/>
                </a:cxn>
                <a:cxn ang="0">
                  <a:pos x="625" y="336"/>
                </a:cxn>
                <a:cxn ang="0">
                  <a:pos x="625" y="712"/>
                </a:cxn>
                <a:cxn ang="0">
                  <a:pos x="452" y="712"/>
                </a:cxn>
                <a:cxn ang="0">
                  <a:pos x="452" y="298"/>
                </a:cxn>
                <a:cxn ang="0">
                  <a:pos x="333" y="157"/>
                </a:cxn>
                <a:cxn ang="0">
                  <a:pos x="174" y="333"/>
                </a:cxn>
                <a:cxn ang="0">
                  <a:pos x="174" y="712"/>
                </a:cxn>
                <a:cxn ang="0">
                  <a:pos x="0" y="712"/>
                </a:cxn>
                <a:cxn ang="0">
                  <a:pos x="0" y="18"/>
                </a:cxn>
              </a:cxnLst>
              <a:rect l="0" t="0" r="r" b="b"/>
              <a:pathLst>
                <a:path w="1076" h="712">
                  <a:moveTo>
                    <a:pt x="0" y="18"/>
                  </a:moveTo>
                  <a:cubicBezTo>
                    <a:pt x="165" y="18"/>
                    <a:pt x="165" y="18"/>
                    <a:pt x="165" y="18"/>
                  </a:cubicBezTo>
                  <a:cubicBezTo>
                    <a:pt x="165" y="126"/>
                    <a:pt x="165" y="126"/>
                    <a:pt x="165" y="126"/>
                  </a:cubicBezTo>
                  <a:cubicBezTo>
                    <a:pt x="168" y="126"/>
                    <a:pt x="168" y="126"/>
                    <a:pt x="168" y="126"/>
                  </a:cubicBezTo>
                  <a:cubicBezTo>
                    <a:pt x="199" y="61"/>
                    <a:pt x="265" y="0"/>
                    <a:pt x="381" y="0"/>
                  </a:cubicBezTo>
                  <a:cubicBezTo>
                    <a:pt x="488" y="0"/>
                    <a:pt x="561" y="42"/>
                    <a:pt x="598" y="129"/>
                  </a:cubicBezTo>
                  <a:cubicBezTo>
                    <a:pt x="648" y="41"/>
                    <a:pt x="722" y="0"/>
                    <a:pt x="826" y="0"/>
                  </a:cubicBezTo>
                  <a:cubicBezTo>
                    <a:pt x="1011" y="0"/>
                    <a:pt x="1076" y="132"/>
                    <a:pt x="1076" y="298"/>
                  </a:cubicBezTo>
                  <a:cubicBezTo>
                    <a:pt x="1076" y="712"/>
                    <a:pt x="1076" y="712"/>
                    <a:pt x="1076" y="712"/>
                  </a:cubicBezTo>
                  <a:cubicBezTo>
                    <a:pt x="903" y="712"/>
                    <a:pt x="903" y="712"/>
                    <a:pt x="903" y="712"/>
                  </a:cubicBezTo>
                  <a:cubicBezTo>
                    <a:pt x="903" y="318"/>
                    <a:pt x="903" y="318"/>
                    <a:pt x="903" y="318"/>
                  </a:cubicBezTo>
                  <a:cubicBezTo>
                    <a:pt x="903" y="232"/>
                    <a:pt x="877" y="157"/>
                    <a:pt x="774" y="157"/>
                  </a:cubicBezTo>
                  <a:cubicBezTo>
                    <a:pt x="666" y="157"/>
                    <a:pt x="625" y="246"/>
                    <a:pt x="625" y="336"/>
                  </a:cubicBezTo>
                  <a:cubicBezTo>
                    <a:pt x="625" y="712"/>
                    <a:pt x="625" y="712"/>
                    <a:pt x="625" y="712"/>
                  </a:cubicBezTo>
                  <a:cubicBezTo>
                    <a:pt x="452" y="712"/>
                    <a:pt x="452" y="712"/>
                    <a:pt x="452" y="712"/>
                  </a:cubicBezTo>
                  <a:cubicBezTo>
                    <a:pt x="452" y="298"/>
                    <a:pt x="452" y="298"/>
                    <a:pt x="452" y="298"/>
                  </a:cubicBezTo>
                  <a:cubicBezTo>
                    <a:pt x="452" y="213"/>
                    <a:pt x="417" y="157"/>
                    <a:pt x="333" y="157"/>
                  </a:cubicBezTo>
                  <a:cubicBezTo>
                    <a:pt x="219" y="157"/>
                    <a:pt x="174" y="240"/>
                    <a:pt x="174" y="333"/>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2" name="Freeform 14"/>
            <p:cNvSpPr>
              <a:spLocks noSelect="1"/>
            </p:cNvSpPr>
            <p:nvPr/>
          </p:nvSpPr>
          <p:spPr bwMode="auto">
            <a:xfrm>
              <a:off x="650" y="115"/>
              <a:ext cx="135" cy="152"/>
            </a:xfrm>
            <a:custGeom>
              <a:avLst/>
              <a:gdLst/>
              <a:ahLst/>
              <a:cxnLst>
                <a:cxn ang="0">
                  <a:pos x="964"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4" y="452"/>
                </a:cxn>
                <a:cxn ang="0">
                  <a:pos x="964" y="975"/>
                </a:cxn>
              </a:cxnLst>
              <a:rect l="0" t="0" r="r" b="b"/>
              <a:pathLst>
                <a:path w="964" h="1076">
                  <a:moveTo>
                    <a:pt x="964" y="975"/>
                  </a:moveTo>
                  <a:cubicBezTo>
                    <a:pt x="840" y="1042"/>
                    <a:pt x="698" y="1076"/>
                    <a:pt x="541" y="1076"/>
                  </a:cubicBezTo>
                  <a:cubicBezTo>
                    <a:pt x="225" y="1076"/>
                    <a:pt x="0" y="862"/>
                    <a:pt x="0" y="543"/>
                  </a:cubicBezTo>
                  <a:cubicBezTo>
                    <a:pt x="0" y="214"/>
                    <a:pt x="225"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4" y="452"/>
                    <a:pt x="964" y="452"/>
                    <a:pt x="964" y="452"/>
                  </a:cubicBezTo>
                  <a:lnTo>
                    <a:pt x="964"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3" name="Freeform 15"/>
            <p:cNvSpPr>
              <a:spLocks noSelect="1" noEditPoints="1"/>
            </p:cNvSpPr>
            <p:nvPr/>
          </p:nvSpPr>
          <p:spPr bwMode="auto">
            <a:xfrm>
              <a:off x="972" y="119"/>
              <a:ext cx="130" cy="144"/>
            </a:xfrm>
            <a:custGeom>
              <a:avLst/>
              <a:gdLst/>
              <a:ahLst/>
              <a:cxnLst>
                <a:cxn ang="0">
                  <a:pos x="318" y="859"/>
                </a:cxn>
                <a:cxn ang="0">
                  <a:pos x="733" y="512"/>
                </a:cxn>
                <a:cxn ang="0">
                  <a:pos x="348" y="165"/>
                </a:cxn>
                <a:cxn ang="0">
                  <a:pos x="182" y="165"/>
                </a:cxn>
                <a:cxn ang="0">
                  <a:pos x="182" y="859"/>
                </a:cxn>
                <a:cxn ang="0">
                  <a:pos x="318" y="859"/>
                </a:cxn>
                <a:cxn ang="0">
                  <a:pos x="0" y="0"/>
                </a:cxn>
                <a:cxn ang="0">
                  <a:pos x="403" y="0"/>
                </a:cxn>
                <a:cxn ang="0">
                  <a:pos x="924" y="512"/>
                </a:cxn>
                <a:cxn ang="0">
                  <a:pos x="381" y="1024"/>
                </a:cxn>
                <a:cxn ang="0">
                  <a:pos x="0" y="1024"/>
                </a:cxn>
                <a:cxn ang="0">
                  <a:pos x="0" y="0"/>
                </a:cxn>
              </a:cxnLst>
              <a:rect l="0" t="0" r="r" b="b"/>
              <a:pathLst>
                <a:path w="924" h="1024">
                  <a:moveTo>
                    <a:pt x="318" y="859"/>
                  </a:moveTo>
                  <a:cubicBezTo>
                    <a:pt x="546" y="859"/>
                    <a:pt x="733" y="761"/>
                    <a:pt x="733" y="512"/>
                  </a:cubicBezTo>
                  <a:cubicBezTo>
                    <a:pt x="733" y="264"/>
                    <a:pt x="571" y="165"/>
                    <a:pt x="348" y="165"/>
                  </a:cubicBezTo>
                  <a:cubicBezTo>
                    <a:pt x="182" y="165"/>
                    <a:pt x="182" y="165"/>
                    <a:pt x="182" y="165"/>
                  </a:cubicBezTo>
                  <a:cubicBezTo>
                    <a:pt x="182" y="859"/>
                    <a:pt x="182" y="859"/>
                    <a:pt x="182" y="859"/>
                  </a:cubicBezTo>
                  <a:lnTo>
                    <a:pt x="318" y="859"/>
                  </a:lnTo>
                  <a:close/>
                  <a:moveTo>
                    <a:pt x="0" y="0"/>
                  </a:moveTo>
                  <a:cubicBezTo>
                    <a:pt x="403" y="0"/>
                    <a:pt x="403" y="0"/>
                    <a:pt x="403" y="0"/>
                  </a:cubicBezTo>
                  <a:cubicBezTo>
                    <a:pt x="672" y="0"/>
                    <a:pt x="924" y="165"/>
                    <a:pt x="924" y="512"/>
                  </a:cubicBezTo>
                  <a:cubicBezTo>
                    <a:pt x="924" y="862"/>
                    <a:pt x="627" y="1024"/>
                    <a:pt x="381" y="1024"/>
                  </a:cubicBezTo>
                  <a:cubicBezTo>
                    <a:pt x="0" y="1024"/>
                    <a:pt x="0" y="1024"/>
                    <a:pt x="0" y="1024"/>
                  </a:cubicBezTo>
                  <a:lnTo>
                    <a:pt x="0" y="0"/>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4" name="Freeform 16"/>
            <p:cNvSpPr>
              <a:spLocks noSelect="1"/>
            </p:cNvSpPr>
            <p:nvPr/>
          </p:nvSpPr>
          <p:spPr bwMode="auto">
            <a:xfrm>
              <a:off x="808" y="115"/>
              <a:ext cx="136" cy="152"/>
            </a:xfrm>
            <a:custGeom>
              <a:avLst/>
              <a:gdLst/>
              <a:ahLst/>
              <a:cxnLst>
                <a:cxn ang="0">
                  <a:pos x="965"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5" y="452"/>
                </a:cxn>
                <a:cxn ang="0">
                  <a:pos x="965" y="975"/>
                </a:cxn>
              </a:cxnLst>
              <a:rect l="0" t="0" r="r" b="b"/>
              <a:pathLst>
                <a:path w="965" h="1076">
                  <a:moveTo>
                    <a:pt x="965" y="975"/>
                  </a:moveTo>
                  <a:cubicBezTo>
                    <a:pt x="840" y="1042"/>
                    <a:pt x="699" y="1076"/>
                    <a:pt x="541" y="1076"/>
                  </a:cubicBezTo>
                  <a:cubicBezTo>
                    <a:pt x="226" y="1076"/>
                    <a:pt x="0" y="862"/>
                    <a:pt x="0" y="543"/>
                  </a:cubicBezTo>
                  <a:cubicBezTo>
                    <a:pt x="0" y="214"/>
                    <a:pt x="226"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5" y="452"/>
                    <a:pt x="965" y="452"/>
                    <a:pt x="965" y="452"/>
                  </a:cubicBezTo>
                  <a:lnTo>
                    <a:pt x="965"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Tree>
    <p:extLst>
      <p:ext uri="{BB962C8B-B14F-4D97-AF65-F5344CB8AC3E}">
        <p14:creationId xmlns:p14="http://schemas.microsoft.com/office/powerpoint/2010/main" val="385206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grpSp>
        <p:nvGrpSpPr>
          <p:cNvPr id="5" name="Group 4"/>
          <p:cNvGrpSpPr>
            <a:grpSpLocks noChangeAspect="1"/>
          </p:cNvGrpSpPr>
          <p:nvPr userDrawn="1"/>
        </p:nvGrpSpPr>
        <p:grpSpPr bwMode="auto">
          <a:xfrm>
            <a:off x="0" y="1589"/>
            <a:ext cx="12192000" cy="6854825"/>
            <a:chOff x="0" y="1"/>
            <a:chExt cx="5760" cy="4318"/>
          </a:xfrm>
        </p:grpSpPr>
        <p:sp>
          <p:nvSpPr>
            <p:cNvPr id="9" name="Rectangle 5"/>
            <p:cNvSpPr>
              <a:spLocks noSelect="1" noChangeArrowheads="1"/>
            </p:cNvSpPr>
            <p:nvPr/>
          </p:nvSpPr>
          <p:spPr bwMode="auto">
            <a:xfrm>
              <a:off x="4" y="1"/>
              <a:ext cx="5756" cy="4318"/>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0" name="Rectangle 6"/>
            <p:cNvSpPr>
              <a:spLocks noSelect="1" noChangeArrowheads="1"/>
            </p:cNvSpPr>
            <p:nvPr/>
          </p:nvSpPr>
          <p:spPr bwMode="auto">
            <a:xfrm>
              <a:off x="0" y="1"/>
              <a:ext cx="496" cy="431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1" name="Freeform 7"/>
            <p:cNvSpPr>
              <a:spLocks noSelect="1"/>
            </p:cNvSpPr>
            <p:nvPr/>
          </p:nvSpPr>
          <p:spPr bwMode="auto">
            <a:xfrm>
              <a:off x="115" y="747"/>
              <a:ext cx="268" cy="268"/>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2" name="Freeform 8"/>
            <p:cNvSpPr>
              <a:spLocks noSelect="1"/>
            </p:cNvSpPr>
            <p:nvPr/>
          </p:nvSpPr>
          <p:spPr bwMode="auto">
            <a:xfrm>
              <a:off x="115" y="103"/>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3" name="Freeform 9"/>
            <p:cNvSpPr>
              <a:spLocks noSelect="1"/>
            </p:cNvSpPr>
            <p:nvPr/>
          </p:nvSpPr>
          <p:spPr bwMode="auto">
            <a:xfrm>
              <a:off x="115" y="425"/>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
        <p:nvSpPr>
          <p:cNvPr id="2" name="Titel 1"/>
          <p:cNvSpPr>
            <a:spLocks noGrp="1"/>
          </p:cNvSpPr>
          <p:nvPr>
            <p:ph type="ctrTitle" hasCustomPrompt="1"/>
          </p:nvPr>
        </p:nvSpPr>
        <p:spPr>
          <a:xfrm>
            <a:off x="1308060" y="1758950"/>
            <a:ext cx="9792000" cy="1039967"/>
          </a:xfrm>
        </p:spPr>
        <p:txBody>
          <a:bodyPr anchor="t" anchorCtr="0"/>
          <a:lstStyle>
            <a:lvl1pPr algn="l">
              <a:defRPr sz="5500">
                <a:solidFill>
                  <a:schemeClr val="bg1"/>
                </a:solidFill>
              </a:defRPr>
            </a:lvl1pPr>
          </a:lstStyle>
          <a:p>
            <a:r>
              <a:rPr lang="nl-NL" noProof="1"/>
              <a:t>Titel</a:t>
            </a:r>
          </a:p>
        </p:txBody>
      </p:sp>
      <p:sp>
        <p:nvSpPr>
          <p:cNvPr id="3" name="Ondertitel 2"/>
          <p:cNvSpPr>
            <a:spLocks noGrp="1"/>
          </p:cNvSpPr>
          <p:nvPr>
            <p:ph type="subTitle" idx="1" hasCustomPrompt="1"/>
          </p:nvPr>
        </p:nvSpPr>
        <p:spPr>
          <a:xfrm>
            <a:off x="1308060" y="2752261"/>
            <a:ext cx="9792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a:t>
            </a:r>
          </a:p>
        </p:txBody>
      </p:sp>
      <p:grpSp>
        <p:nvGrpSpPr>
          <p:cNvPr id="31" name="Group 4"/>
          <p:cNvGrpSpPr>
            <a:grpSpLocks noChangeAspect="1"/>
          </p:cNvGrpSpPr>
          <p:nvPr userDrawn="1"/>
        </p:nvGrpSpPr>
        <p:grpSpPr bwMode="auto">
          <a:xfrm>
            <a:off x="1356785" y="182563"/>
            <a:ext cx="2300817" cy="579438"/>
            <a:chOff x="641" y="115"/>
            <a:chExt cx="1087" cy="365"/>
          </a:xfrm>
        </p:grpSpPr>
        <p:sp>
          <p:nvSpPr>
            <p:cNvPr id="33" name="Freeform 5"/>
            <p:cNvSpPr>
              <a:spLocks noSelect="1" noEditPoints="1"/>
            </p:cNvSpPr>
            <p:nvPr/>
          </p:nvSpPr>
          <p:spPr bwMode="auto">
            <a:xfrm>
              <a:off x="641" y="333"/>
              <a:ext cx="147" cy="144"/>
            </a:xfrm>
            <a:custGeom>
              <a:avLst/>
              <a:gdLst/>
              <a:ahLst/>
              <a:cxnLst>
                <a:cxn ang="0">
                  <a:pos x="95" y="89"/>
                </a:cxn>
                <a:cxn ang="0">
                  <a:pos x="73" y="31"/>
                </a:cxn>
                <a:cxn ang="0">
                  <a:pos x="51" y="89"/>
                </a:cxn>
                <a:cxn ang="0">
                  <a:pos x="95" y="89"/>
                </a:cxn>
                <a:cxn ang="0">
                  <a:pos x="63" y="0"/>
                </a:cxn>
                <a:cxn ang="0">
                  <a:pos x="85" y="0"/>
                </a:cxn>
                <a:cxn ang="0">
                  <a:pos x="147" y="144"/>
                </a:cxn>
                <a:cxn ang="0">
                  <a:pos x="118" y="144"/>
                </a:cxn>
                <a:cxn ang="0">
                  <a:pos x="104" y="111"/>
                </a:cxn>
                <a:cxn ang="0">
                  <a:pos x="42" y="111"/>
                </a:cxn>
                <a:cxn ang="0">
                  <a:pos x="29" y="144"/>
                </a:cxn>
                <a:cxn ang="0">
                  <a:pos x="0" y="144"/>
                </a:cxn>
                <a:cxn ang="0">
                  <a:pos x="63" y="0"/>
                </a:cxn>
              </a:cxnLst>
              <a:rect l="0" t="0" r="r" b="b"/>
              <a:pathLst>
                <a:path w="147" h="144">
                  <a:moveTo>
                    <a:pt x="95" y="89"/>
                  </a:moveTo>
                  <a:lnTo>
                    <a:pt x="73" y="31"/>
                  </a:lnTo>
                  <a:lnTo>
                    <a:pt x="51" y="89"/>
                  </a:lnTo>
                  <a:lnTo>
                    <a:pt x="95" y="89"/>
                  </a:lnTo>
                  <a:close/>
                  <a:moveTo>
                    <a:pt x="63" y="0"/>
                  </a:moveTo>
                  <a:lnTo>
                    <a:pt x="85" y="0"/>
                  </a:lnTo>
                  <a:lnTo>
                    <a:pt x="147" y="144"/>
                  </a:lnTo>
                  <a:lnTo>
                    <a:pt x="118" y="144"/>
                  </a:lnTo>
                  <a:lnTo>
                    <a:pt x="104" y="111"/>
                  </a:lnTo>
                  <a:lnTo>
                    <a:pt x="42" y="111"/>
                  </a:lnTo>
                  <a:lnTo>
                    <a:pt x="29" y="144"/>
                  </a:lnTo>
                  <a:lnTo>
                    <a:pt x="0" y="144"/>
                  </a:lnTo>
                  <a:lnTo>
                    <a:pt x="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4" name="Freeform 6"/>
            <p:cNvSpPr>
              <a:spLocks noSelect="1"/>
            </p:cNvSpPr>
            <p:nvPr/>
          </p:nvSpPr>
          <p:spPr bwMode="auto">
            <a:xfrm>
              <a:off x="801" y="377"/>
              <a:ext cx="151" cy="100"/>
            </a:xfrm>
            <a:custGeom>
              <a:avLst/>
              <a:gdLst/>
              <a:ahLst/>
              <a:cxnLst>
                <a:cxn ang="0">
                  <a:pos x="0" y="18"/>
                </a:cxn>
                <a:cxn ang="0">
                  <a:pos x="165" y="18"/>
                </a:cxn>
                <a:cxn ang="0">
                  <a:pos x="165" y="126"/>
                </a:cxn>
                <a:cxn ang="0">
                  <a:pos x="167" y="126"/>
                </a:cxn>
                <a:cxn ang="0">
                  <a:pos x="380" y="0"/>
                </a:cxn>
                <a:cxn ang="0">
                  <a:pos x="597" y="129"/>
                </a:cxn>
                <a:cxn ang="0">
                  <a:pos x="825" y="0"/>
                </a:cxn>
                <a:cxn ang="0">
                  <a:pos x="1075" y="298"/>
                </a:cxn>
                <a:cxn ang="0">
                  <a:pos x="1075" y="712"/>
                </a:cxn>
                <a:cxn ang="0">
                  <a:pos x="902" y="712"/>
                </a:cxn>
                <a:cxn ang="0">
                  <a:pos x="902" y="318"/>
                </a:cxn>
                <a:cxn ang="0">
                  <a:pos x="773" y="157"/>
                </a:cxn>
                <a:cxn ang="0">
                  <a:pos x="624" y="336"/>
                </a:cxn>
                <a:cxn ang="0">
                  <a:pos x="624" y="712"/>
                </a:cxn>
                <a:cxn ang="0">
                  <a:pos x="451" y="712"/>
                </a:cxn>
                <a:cxn ang="0">
                  <a:pos x="451" y="298"/>
                </a:cxn>
                <a:cxn ang="0">
                  <a:pos x="332" y="157"/>
                </a:cxn>
                <a:cxn ang="0">
                  <a:pos x="173" y="333"/>
                </a:cxn>
                <a:cxn ang="0">
                  <a:pos x="173" y="712"/>
                </a:cxn>
                <a:cxn ang="0">
                  <a:pos x="0" y="712"/>
                </a:cxn>
                <a:cxn ang="0">
                  <a:pos x="0" y="18"/>
                </a:cxn>
              </a:cxnLst>
              <a:rect l="0" t="0" r="r" b="b"/>
              <a:pathLst>
                <a:path w="1075" h="712">
                  <a:moveTo>
                    <a:pt x="0" y="18"/>
                  </a:moveTo>
                  <a:cubicBezTo>
                    <a:pt x="165" y="18"/>
                    <a:pt x="165" y="18"/>
                    <a:pt x="165" y="18"/>
                  </a:cubicBezTo>
                  <a:cubicBezTo>
                    <a:pt x="165" y="126"/>
                    <a:pt x="165" y="126"/>
                    <a:pt x="165" y="126"/>
                  </a:cubicBezTo>
                  <a:cubicBezTo>
                    <a:pt x="167" y="126"/>
                    <a:pt x="167" y="126"/>
                    <a:pt x="167" y="126"/>
                  </a:cubicBezTo>
                  <a:cubicBezTo>
                    <a:pt x="198" y="61"/>
                    <a:pt x="264" y="0"/>
                    <a:pt x="380" y="0"/>
                  </a:cubicBezTo>
                  <a:cubicBezTo>
                    <a:pt x="487" y="0"/>
                    <a:pt x="561" y="42"/>
                    <a:pt x="597" y="129"/>
                  </a:cubicBezTo>
                  <a:cubicBezTo>
                    <a:pt x="647" y="41"/>
                    <a:pt x="721" y="0"/>
                    <a:pt x="825" y="0"/>
                  </a:cubicBezTo>
                  <a:cubicBezTo>
                    <a:pt x="1010" y="0"/>
                    <a:pt x="1075" y="132"/>
                    <a:pt x="1075" y="298"/>
                  </a:cubicBezTo>
                  <a:cubicBezTo>
                    <a:pt x="1075" y="712"/>
                    <a:pt x="1075" y="712"/>
                    <a:pt x="1075" y="712"/>
                  </a:cubicBezTo>
                  <a:cubicBezTo>
                    <a:pt x="902" y="712"/>
                    <a:pt x="902" y="712"/>
                    <a:pt x="902" y="712"/>
                  </a:cubicBezTo>
                  <a:cubicBezTo>
                    <a:pt x="902" y="318"/>
                    <a:pt x="902" y="318"/>
                    <a:pt x="902" y="318"/>
                  </a:cubicBezTo>
                  <a:cubicBezTo>
                    <a:pt x="902" y="232"/>
                    <a:pt x="876" y="157"/>
                    <a:pt x="773" y="157"/>
                  </a:cubicBezTo>
                  <a:cubicBezTo>
                    <a:pt x="665" y="157"/>
                    <a:pt x="624" y="246"/>
                    <a:pt x="624" y="336"/>
                  </a:cubicBezTo>
                  <a:cubicBezTo>
                    <a:pt x="624" y="712"/>
                    <a:pt x="624" y="712"/>
                    <a:pt x="624" y="712"/>
                  </a:cubicBezTo>
                  <a:cubicBezTo>
                    <a:pt x="451" y="712"/>
                    <a:pt x="451" y="712"/>
                    <a:pt x="451" y="712"/>
                  </a:cubicBezTo>
                  <a:cubicBezTo>
                    <a:pt x="451" y="298"/>
                    <a:pt x="451" y="298"/>
                    <a:pt x="451" y="298"/>
                  </a:cubicBezTo>
                  <a:cubicBezTo>
                    <a:pt x="451" y="213"/>
                    <a:pt x="416" y="157"/>
                    <a:pt x="332" y="157"/>
                  </a:cubicBezTo>
                  <a:cubicBezTo>
                    <a:pt x="218" y="157"/>
                    <a:pt x="173" y="240"/>
                    <a:pt x="173" y="333"/>
                  </a:cubicBezTo>
                  <a:cubicBezTo>
                    <a:pt x="173" y="712"/>
                    <a:pt x="173" y="712"/>
                    <a:pt x="173"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5" name="Freeform 7"/>
            <p:cNvSpPr>
              <a:spLocks noSelect="1"/>
            </p:cNvSpPr>
            <p:nvPr/>
          </p:nvSpPr>
          <p:spPr bwMode="auto">
            <a:xfrm>
              <a:off x="970" y="377"/>
              <a:ext cx="80" cy="103"/>
            </a:xfrm>
            <a:custGeom>
              <a:avLst/>
              <a:gdLst/>
              <a:ahLst/>
              <a:cxnLst>
                <a:cxn ang="0">
                  <a:pos x="432" y="210"/>
                </a:cxn>
                <a:cxn ang="0">
                  <a:pos x="296" y="139"/>
                </a:cxn>
                <a:cxn ang="0">
                  <a:pos x="195" y="213"/>
                </a:cxn>
                <a:cxn ang="0">
                  <a:pos x="569" y="506"/>
                </a:cxn>
                <a:cxn ang="0">
                  <a:pos x="270" y="729"/>
                </a:cxn>
                <a:cxn ang="0">
                  <a:pos x="0" y="622"/>
                </a:cxn>
                <a:cxn ang="0">
                  <a:pos x="115" y="514"/>
                </a:cxn>
                <a:cxn ang="0">
                  <a:pos x="280" y="599"/>
                </a:cxn>
                <a:cxn ang="0">
                  <a:pos x="396" y="519"/>
                </a:cxn>
                <a:cxn ang="0">
                  <a:pos x="21" y="225"/>
                </a:cxn>
                <a:cxn ang="0">
                  <a:pos x="300" y="0"/>
                </a:cxn>
                <a:cxn ang="0">
                  <a:pos x="548" y="106"/>
                </a:cxn>
                <a:cxn ang="0">
                  <a:pos x="432" y="210"/>
                </a:cxn>
              </a:cxnLst>
              <a:rect l="0" t="0" r="r" b="b"/>
              <a:pathLst>
                <a:path w="569" h="729">
                  <a:moveTo>
                    <a:pt x="432" y="210"/>
                  </a:moveTo>
                  <a:cubicBezTo>
                    <a:pt x="399" y="164"/>
                    <a:pt x="355" y="139"/>
                    <a:pt x="296" y="139"/>
                  </a:cubicBezTo>
                  <a:cubicBezTo>
                    <a:pt x="250" y="139"/>
                    <a:pt x="195" y="161"/>
                    <a:pt x="195" y="213"/>
                  </a:cubicBezTo>
                  <a:cubicBezTo>
                    <a:pt x="195" y="337"/>
                    <a:pt x="569" y="236"/>
                    <a:pt x="569" y="506"/>
                  </a:cubicBezTo>
                  <a:cubicBezTo>
                    <a:pt x="569" y="671"/>
                    <a:pt x="412" y="729"/>
                    <a:pt x="270" y="729"/>
                  </a:cubicBezTo>
                  <a:cubicBezTo>
                    <a:pt x="163" y="729"/>
                    <a:pt x="71" y="702"/>
                    <a:pt x="0" y="622"/>
                  </a:cubicBezTo>
                  <a:cubicBezTo>
                    <a:pt x="115" y="514"/>
                    <a:pt x="115" y="514"/>
                    <a:pt x="115" y="514"/>
                  </a:cubicBezTo>
                  <a:cubicBezTo>
                    <a:pt x="160" y="563"/>
                    <a:pt x="207" y="599"/>
                    <a:pt x="280" y="599"/>
                  </a:cubicBezTo>
                  <a:cubicBezTo>
                    <a:pt x="331" y="599"/>
                    <a:pt x="396" y="574"/>
                    <a:pt x="396" y="519"/>
                  </a:cubicBezTo>
                  <a:cubicBezTo>
                    <a:pt x="396" y="376"/>
                    <a:pt x="21" y="489"/>
                    <a:pt x="21" y="225"/>
                  </a:cubicBezTo>
                  <a:cubicBezTo>
                    <a:pt x="21" y="70"/>
                    <a:pt x="160" y="0"/>
                    <a:pt x="300" y="0"/>
                  </a:cubicBezTo>
                  <a:cubicBezTo>
                    <a:pt x="393" y="0"/>
                    <a:pt x="491" y="29"/>
                    <a:pt x="548" y="106"/>
                  </a:cubicBezTo>
                  <a:lnTo>
                    <a:pt x="432"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6" name="Freeform 8"/>
            <p:cNvSpPr>
              <a:spLocks noSelect="1"/>
            </p:cNvSpPr>
            <p:nvPr/>
          </p:nvSpPr>
          <p:spPr bwMode="auto">
            <a:xfrm>
              <a:off x="1058" y="351"/>
              <a:ext cx="71" cy="129"/>
            </a:xfrm>
            <a:custGeom>
              <a:avLst/>
              <a:gdLst/>
              <a:ahLst/>
              <a:cxnLst>
                <a:cxn ang="0">
                  <a:pos x="0" y="348"/>
                </a:cxn>
                <a:cxn ang="0">
                  <a:pos x="0" y="201"/>
                </a:cxn>
                <a:cxn ang="0">
                  <a:pos x="143" y="201"/>
                </a:cxn>
                <a:cxn ang="0">
                  <a:pos x="143" y="0"/>
                </a:cxn>
                <a:cxn ang="0">
                  <a:pos x="317" y="0"/>
                </a:cxn>
                <a:cxn ang="0">
                  <a:pos x="317" y="201"/>
                </a:cxn>
                <a:cxn ang="0">
                  <a:pos x="507" y="201"/>
                </a:cxn>
                <a:cxn ang="0">
                  <a:pos x="507" y="348"/>
                </a:cxn>
                <a:cxn ang="0">
                  <a:pos x="317" y="348"/>
                </a:cxn>
                <a:cxn ang="0">
                  <a:pos x="317" y="652"/>
                </a:cxn>
                <a:cxn ang="0">
                  <a:pos x="413" y="765"/>
                </a:cxn>
                <a:cxn ang="0">
                  <a:pos x="507" y="743"/>
                </a:cxn>
                <a:cxn ang="0">
                  <a:pos x="507" y="889"/>
                </a:cxn>
                <a:cxn ang="0">
                  <a:pos x="370" y="912"/>
                </a:cxn>
                <a:cxn ang="0">
                  <a:pos x="143" y="666"/>
                </a:cxn>
                <a:cxn ang="0">
                  <a:pos x="143" y="348"/>
                </a:cxn>
                <a:cxn ang="0">
                  <a:pos x="0" y="348"/>
                </a:cxn>
              </a:cxnLst>
              <a:rect l="0" t="0" r="r" b="b"/>
              <a:pathLst>
                <a:path w="507" h="912">
                  <a:moveTo>
                    <a:pt x="0" y="348"/>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7" y="201"/>
                    <a:pt x="507" y="201"/>
                    <a:pt x="507" y="201"/>
                  </a:cubicBezTo>
                  <a:cubicBezTo>
                    <a:pt x="507" y="348"/>
                    <a:pt x="507" y="348"/>
                    <a:pt x="507" y="348"/>
                  </a:cubicBezTo>
                  <a:cubicBezTo>
                    <a:pt x="317" y="348"/>
                    <a:pt x="317" y="348"/>
                    <a:pt x="317" y="348"/>
                  </a:cubicBezTo>
                  <a:cubicBezTo>
                    <a:pt x="317" y="652"/>
                    <a:pt x="317" y="652"/>
                    <a:pt x="317" y="652"/>
                  </a:cubicBezTo>
                  <a:cubicBezTo>
                    <a:pt x="317" y="721"/>
                    <a:pt x="337" y="765"/>
                    <a:pt x="413" y="765"/>
                  </a:cubicBezTo>
                  <a:cubicBezTo>
                    <a:pt x="444" y="765"/>
                    <a:pt x="486" y="759"/>
                    <a:pt x="507" y="743"/>
                  </a:cubicBezTo>
                  <a:cubicBezTo>
                    <a:pt x="507" y="889"/>
                    <a:pt x="507" y="889"/>
                    <a:pt x="507" y="889"/>
                  </a:cubicBezTo>
                  <a:cubicBezTo>
                    <a:pt x="471" y="906"/>
                    <a:pt x="411" y="912"/>
                    <a:pt x="370" y="912"/>
                  </a:cubicBezTo>
                  <a:cubicBezTo>
                    <a:pt x="186" y="912"/>
                    <a:pt x="143" y="830"/>
                    <a:pt x="143" y="666"/>
                  </a:cubicBezTo>
                  <a:cubicBezTo>
                    <a:pt x="143" y="348"/>
                    <a:pt x="143" y="348"/>
                    <a:pt x="143" y="348"/>
                  </a:cubicBezTo>
                  <a:lnTo>
                    <a:pt x="0" y="3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7" name="Freeform 9"/>
            <p:cNvSpPr>
              <a:spLocks noSelect="1" noEditPoints="1"/>
            </p:cNvSpPr>
            <p:nvPr/>
          </p:nvSpPr>
          <p:spPr bwMode="auto">
            <a:xfrm>
              <a:off x="1143" y="377"/>
              <a:ext cx="99" cy="103"/>
            </a:xfrm>
            <a:custGeom>
              <a:avLst/>
              <a:gdLst/>
              <a:ahLst/>
              <a:cxnLst>
                <a:cxn ang="0">
                  <a:pos x="529" y="295"/>
                </a:cxn>
                <a:cxn ang="0">
                  <a:pos x="352" y="131"/>
                </a:cxn>
                <a:cxn ang="0">
                  <a:pos x="173" y="295"/>
                </a:cxn>
                <a:cxn ang="0">
                  <a:pos x="529" y="295"/>
                </a:cxn>
                <a:cxn ang="0">
                  <a:pos x="173" y="426"/>
                </a:cxn>
                <a:cxn ang="0">
                  <a:pos x="360" y="590"/>
                </a:cxn>
                <a:cxn ang="0">
                  <a:pos x="546" y="496"/>
                </a:cxn>
                <a:cxn ang="0">
                  <a:pos x="671" y="590"/>
                </a:cxn>
                <a:cxn ang="0">
                  <a:pos x="377" y="729"/>
                </a:cxn>
                <a:cxn ang="0">
                  <a:pos x="0" y="365"/>
                </a:cxn>
                <a:cxn ang="0">
                  <a:pos x="377" y="0"/>
                </a:cxn>
                <a:cxn ang="0">
                  <a:pos x="702" y="378"/>
                </a:cxn>
                <a:cxn ang="0">
                  <a:pos x="702" y="426"/>
                </a:cxn>
                <a:cxn ang="0">
                  <a:pos x="173" y="426"/>
                </a:cxn>
              </a:cxnLst>
              <a:rect l="0" t="0" r="r" b="b"/>
              <a:pathLst>
                <a:path w="702" h="729">
                  <a:moveTo>
                    <a:pt x="529" y="295"/>
                  </a:moveTo>
                  <a:cubicBezTo>
                    <a:pt x="527" y="194"/>
                    <a:pt x="461" y="131"/>
                    <a:pt x="352" y="131"/>
                  </a:cubicBezTo>
                  <a:cubicBezTo>
                    <a:pt x="250" y="131"/>
                    <a:pt x="186" y="196"/>
                    <a:pt x="173" y="295"/>
                  </a:cubicBezTo>
                  <a:lnTo>
                    <a:pt x="529" y="295"/>
                  </a:lnTo>
                  <a:close/>
                  <a:moveTo>
                    <a:pt x="173" y="426"/>
                  </a:moveTo>
                  <a:cubicBezTo>
                    <a:pt x="185" y="528"/>
                    <a:pt x="263" y="590"/>
                    <a:pt x="360" y="590"/>
                  </a:cubicBezTo>
                  <a:cubicBezTo>
                    <a:pt x="446" y="590"/>
                    <a:pt x="503" y="550"/>
                    <a:pt x="546" y="496"/>
                  </a:cubicBezTo>
                  <a:cubicBezTo>
                    <a:pt x="671" y="590"/>
                    <a:pt x="671" y="590"/>
                    <a:pt x="671" y="590"/>
                  </a:cubicBezTo>
                  <a:cubicBezTo>
                    <a:pt x="590" y="690"/>
                    <a:pt x="487" y="729"/>
                    <a:pt x="377" y="729"/>
                  </a:cubicBezTo>
                  <a:cubicBezTo>
                    <a:pt x="167" y="729"/>
                    <a:pt x="0" y="583"/>
                    <a:pt x="0" y="365"/>
                  </a:cubicBezTo>
                  <a:cubicBezTo>
                    <a:pt x="0" y="146"/>
                    <a:pt x="167" y="0"/>
                    <a:pt x="377" y="0"/>
                  </a:cubicBezTo>
                  <a:cubicBezTo>
                    <a:pt x="571" y="0"/>
                    <a:pt x="702" y="136"/>
                    <a:pt x="702" y="378"/>
                  </a:cubicBezTo>
                  <a:cubicBezTo>
                    <a:pt x="702" y="426"/>
                    <a:pt x="702" y="426"/>
                    <a:pt x="702" y="426"/>
                  </a:cubicBezTo>
                  <a:lnTo>
                    <a:pt x="173" y="4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8" name="Freeform 10"/>
            <p:cNvSpPr>
              <a:spLocks noSelect="1"/>
            </p:cNvSpPr>
            <p:nvPr/>
          </p:nvSpPr>
          <p:spPr bwMode="auto">
            <a:xfrm>
              <a:off x="1265" y="377"/>
              <a:ext cx="62" cy="100"/>
            </a:xfrm>
            <a:custGeom>
              <a:avLst/>
              <a:gdLst/>
              <a:ahLst/>
              <a:cxnLst>
                <a:cxn ang="0">
                  <a:pos x="0" y="18"/>
                </a:cxn>
                <a:cxn ang="0">
                  <a:pos x="174" y="18"/>
                </a:cxn>
                <a:cxn ang="0">
                  <a:pos x="174" y="128"/>
                </a:cxn>
                <a:cxn ang="0">
                  <a:pos x="177" y="128"/>
                </a:cxn>
                <a:cxn ang="0">
                  <a:pos x="382" y="0"/>
                </a:cxn>
                <a:cxn ang="0">
                  <a:pos x="444" y="11"/>
                </a:cxn>
                <a:cxn ang="0">
                  <a:pos x="444" y="178"/>
                </a:cxn>
                <a:cxn ang="0">
                  <a:pos x="360" y="165"/>
                </a:cxn>
                <a:cxn ang="0">
                  <a:pos x="174" y="340"/>
                </a:cxn>
                <a:cxn ang="0">
                  <a:pos x="174" y="712"/>
                </a:cxn>
                <a:cxn ang="0">
                  <a:pos x="0" y="712"/>
                </a:cxn>
                <a:cxn ang="0">
                  <a:pos x="0" y="18"/>
                </a:cxn>
              </a:cxnLst>
              <a:rect l="0" t="0" r="r" b="b"/>
              <a:pathLst>
                <a:path w="444" h="712">
                  <a:moveTo>
                    <a:pt x="0" y="18"/>
                  </a:moveTo>
                  <a:cubicBezTo>
                    <a:pt x="174" y="18"/>
                    <a:pt x="174" y="18"/>
                    <a:pt x="174" y="18"/>
                  </a:cubicBezTo>
                  <a:cubicBezTo>
                    <a:pt x="174" y="128"/>
                    <a:pt x="174" y="128"/>
                    <a:pt x="174" y="128"/>
                  </a:cubicBezTo>
                  <a:cubicBezTo>
                    <a:pt x="177" y="128"/>
                    <a:pt x="177" y="128"/>
                    <a:pt x="177" y="128"/>
                  </a:cubicBezTo>
                  <a:cubicBezTo>
                    <a:pt x="214" y="48"/>
                    <a:pt x="291" y="0"/>
                    <a:pt x="382" y="0"/>
                  </a:cubicBezTo>
                  <a:cubicBezTo>
                    <a:pt x="404" y="0"/>
                    <a:pt x="424" y="5"/>
                    <a:pt x="444" y="11"/>
                  </a:cubicBezTo>
                  <a:cubicBezTo>
                    <a:pt x="444" y="178"/>
                    <a:pt x="444" y="178"/>
                    <a:pt x="444" y="178"/>
                  </a:cubicBezTo>
                  <a:cubicBezTo>
                    <a:pt x="415" y="171"/>
                    <a:pt x="388" y="165"/>
                    <a:pt x="360" y="165"/>
                  </a:cubicBezTo>
                  <a:cubicBezTo>
                    <a:pt x="197" y="165"/>
                    <a:pt x="174" y="303"/>
                    <a:pt x="174" y="340"/>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9" name="Freeform 11"/>
            <p:cNvSpPr>
              <a:spLocks noSelect="1" noEditPoints="1"/>
            </p:cNvSpPr>
            <p:nvPr/>
          </p:nvSpPr>
          <p:spPr bwMode="auto">
            <a:xfrm>
              <a:off x="1336" y="323"/>
              <a:ext cx="105" cy="157"/>
            </a:xfrm>
            <a:custGeom>
              <a:avLst/>
              <a:gdLst/>
              <a:ahLst/>
              <a:cxnLst>
                <a:cxn ang="0">
                  <a:pos x="377" y="954"/>
                </a:cxn>
                <a:cxn ang="0">
                  <a:pos x="581" y="746"/>
                </a:cxn>
                <a:cxn ang="0">
                  <a:pos x="377" y="538"/>
                </a:cxn>
                <a:cxn ang="0">
                  <a:pos x="173" y="746"/>
                </a:cxn>
                <a:cxn ang="0">
                  <a:pos x="377" y="954"/>
                </a:cxn>
                <a:cxn ang="0">
                  <a:pos x="584" y="989"/>
                </a:cxn>
                <a:cxn ang="0">
                  <a:pos x="581" y="989"/>
                </a:cxn>
                <a:cxn ang="0">
                  <a:pos x="342" y="1110"/>
                </a:cxn>
                <a:cxn ang="0">
                  <a:pos x="0" y="746"/>
                </a:cxn>
                <a:cxn ang="0">
                  <a:pos x="335" y="381"/>
                </a:cxn>
                <a:cxn ang="0">
                  <a:pos x="571" y="487"/>
                </a:cxn>
                <a:cxn ang="0">
                  <a:pos x="575" y="487"/>
                </a:cxn>
                <a:cxn ang="0">
                  <a:pos x="575" y="0"/>
                </a:cxn>
                <a:cxn ang="0">
                  <a:pos x="749" y="0"/>
                </a:cxn>
                <a:cxn ang="0">
                  <a:pos x="749" y="1093"/>
                </a:cxn>
                <a:cxn ang="0">
                  <a:pos x="584" y="1093"/>
                </a:cxn>
                <a:cxn ang="0">
                  <a:pos x="584" y="989"/>
                </a:cxn>
              </a:cxnLst>
              <a:rect l="0" t="0" r="r" b="b"/>
              <a:pathLst>
                <a:path w="749" h="1110">
                  <a:moveTo>
                    <a:pt x="377" y="954"/>
                  </a:moveTo>
                  <a:cubicBezTo>
                    <a:pt x="504" y="954"/>
                    <a:pt x="581" y="854"/>
                    <a:pt x="581" y="746"/>
                  </a:cubicBezTo>
                  <a:cubicBezTo>
                    <a:pt x="581" y="637"/>
                    <a:pt x="504" y="538"/>
                    <a:pt x="377" y="538"/>
                  </a:cubicBezTo>
                  <a:cubicBezTo>
                    <a:pt x="250" y="538"/>
                    <a:pt x="173" y="637"/>
                    <a:pt x="173" y="746"/>
                  </a:cubicBezTo>
                  <a:cubicBezTo>
                    <a:pt x="173" y="854"/>
                    <a:pt x="250" y="954"/>
                    <a:pt x="377" y="954"/>
                  </a:cubicBezTo>
                  <a:close/>
                  <a:moveTo>
                    <a:pt x="584" y="989"/>
                  </a:moveTo>
                  <a:cubicBezTo>
                    <a:pt x="581" y="989"/>
                    <a:pt x="581" y="989"/>
                    <a:pt x="581" y="989"/>
                  </a:cubicBezTo>
                  <a:cubicBezTo>
                    <a:pt x="530" y="1073"/>
                    <a:pt x="439" y="1110"/>
                    <a:pt x="342" y="1110"/>
                  </a:cubicBezTo>
                  <a:cubicBezTo>
                    <a:pt x="128" y="1110"/>
                    <a:pt x="0" y="951"/>
                    <a:pt x="0" y="746"/>
                  </a:cubicBezTo>
                  <a:cubicBezTo>
                    <a:pt x="0" y="540"/>
                    <a:pt x="137" y="381"/>
                    <a:pt x="335" y="381"/>
                  </a:cubicBezTo>
                  <a:cubicBezTo>
                    <a:pt x="465" y="381"/>
                    <a:pt x="535" y="442"/>
                    <a:pt x="571" y="487"/>
                  </a:cubicBezTo>
                  <a:cubicBezTo>
                    <a:pt x="575" y="487"/>
                    <a:pt x="575" y="487"/>
                    <a:pt x="575" y="487"/>
                  </a:cubicBezTo>
                  <a:cubicBezTo>
                    <a:pt x="575" y="0"/>
                    <a:pt x="575" y="0"/>
                    <a:pt x="575" y="0"/>
                  </a:cubicBezTo>
                  <a:cubicBezTo>
                    <a:pt x="749" y="0"/>
                    <a:pt x="749" y="0"/>
                    <a:pt x="749" y="0"/>
                  </a:cubicBezTo>
                  <a:cubicBezTo>
                    <a:pt x="749" y="1093"/>
                    <a:pt x="749" y="1093"/>
                    <a:pt x="749" y="1093"/>
                  </a:cubicBezTo>
                  <a:cubicBezTo>
                    <a:pt x="584" y="1093"/>
                    <a:pt x="584" y="1093"/>
                    <a:pt x="584" y="1093"/>
                  </a:cubicBezTo>
                  <a:lnTo>
                    <a:pt x="584" y="98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0" name="Freeform 12"/>
            <p:cNvSpPr>
              <a:spLocks noSelect="1" noEditPoints="1"/>
            </p:cNvSpPr>
            <p:nvPr/>
          </p:nvSpPr>
          <p:spPr bwMode="auto">
            <a:xfrm>
              <a:off x="1462" y="377"/>
              <a:ext cx="90" cy="103"/>
            </a:xfrm>
            <a:custGeom>
              <a:avLst/>
              <a:gdLst/>
              <a:ahLst/>
              <a:cxnLst>
                <a:cxn ang="0">
                  <a:pos x="470" y="401"/>
                </a:cxn>
                <a:cxn ang="0">
                  <a:pos x="434" y="401"/>
                </a:cxn>
                <a:cxn ang="0">
                  <a:pos x="173" y="508"/>
                </a:cxn>
                <a:cxn ang="0">
                  <a:pos x="295" y="599"/>
                </a:cxn>
                <a:cxn ang="0">
                  <a:pos x="470" y="440"/>
                </a:cxn>
                <a:cxn ang="0">
                  <a:pos x="470" y="401"/>
                </a:cxn>
                <a:cxn ang="0">
                  <a:pos x="480" y="616"/>
                </a:cxn>
                <a:cxn ang="0">
                  <a:pos x="476" y="616"/>
                </a:cxn>
                <a:cxn ang="0">
                  <a:pos x="253" y="729"/>
                </a:cxn>
                <a:cxn ang="0">
                  <a:pos x="0" y="521"/>
                </a:cxn>
                <a:cxn ang="0">
                  <a:pos x="437" y="279"/>
                </a:cxn>
                <a:cxn ang="0">
                  <a:pos x="480" y="279"/>
                </a:cxn>
                <a:cxn ang="0">
                  <a:pos x="480" y="261"/>
                </a:cxn>
                <a:cxn ang="0">
                  <a:pos x="321" y="131"/>
                </a:cxn>
                <a:cxn ang="0">
                  <a:pos x="136" y="203"/>
                </a:cxn>
                <a:cxn ang="0">
                  <a:pos x="45" y="112"/>
                </a:cxn>
                <a:cxn ang="0">
                  <a:pos x="340" y="0"/>
                </a:cxn>
                <a:cxn ang="0">
                  <a:pos x="636" y="313"/>
                </a:cxn>
                <a:cxn ang="0">
                  <a:pos x="636" y="712"/>
                </a:cxn>
                <a:cxn ang="0">
                  <a:pos x="480" y="712"/>
                </a:cxn>
                <a:cxn ang="0">
                  <a:pos x="480" y="616"/>
                </a:cxn>
              </a:cxnLst>
              <a:rect l="0" t="0" r="r" b="b"/>
              <a:pathLst>
                <a:path w="636" h="729">
                  <a:moveTo>
                    <a:pt x="470" y="401"/>
                  </a:moveTo>
                  <a:cubicBezTo>
                    <a:pt x="434" y="401"/>
                    <a:pt x="434" y="401"/>
                    <a:pt x="434" y="401"/>
                  </a:cubicBezTo>
                  <a:cubicBezTo>
                    <a:pt x="338" y="401"/>
                    <a:pt x="173" y="408"/>
                    <a:pt x="173" y="508"/>
                  </a:cubicBezTo>
                  <a:cubicBezTo>
                    <a:pt x="173" y="572"/>
                    <a:pt x="238" y="599"/>
                    <a:pt x="295" y="599"/>
                  </a:cubicBezTo>
                  <a:cubicBezTo>
                    <a:pt x="413" y="599"/>
                    <a:pt x="470" y="537"/>
                    <a:pt x="470" y="440"/>
                  </a:cubicBezTo>
                  <a:lnTo>
                    <a:pt x="470" y="401"/>
                  </a:lnTo>
                  <a:close/>
                  <a:moveTo>
                    <a:pt x="480" y="616"/>
                  </a:moveTo>
                  <a:cubicBezTo>
                    <a:pt x="476" y="616"/>
                    <a:pt x="476" y="616"/>
                    <a:pt x="476" y="616"/>
                  </a:cubicBezTo>
                  <a:cubicBezTo>
                    <a:pt x="426" y="694"/>
                    <a:pt x="345" y="729"/>
                    <a:pt x="253" y="729"/>
                  </a:cubicBezTo>
                  <a:cubicBezTo>
                    <a:pt x="124" y="729"/>
                    <a:pt x="0" y="658"/>
                    <a:pt x="0" y="521"/>
                  </a:cubicBezTo>
                  <a:cubicBezTo>
                    <a:pt x="0" y="295"/>
                    <a:pt x="263" y="279"/>
                    <a:pt x="437" y="279"/>
                  </a:cubicBezTo>
                  <a:cubicBezTo>
                    <a:pt x="480" y="279"/>
                    <a:pt x="480" y="279"/>
                    <a:pt x="480" y="279"/>
                  </a:cubicBezTo>
                  <a:cubicBezTo>
                    <a:pt x="480" y="261"/>
                    <a:pt x="480" y="261"/>
                    <a:pt x="480" y="261"/>
                  </a:cubicBezTo>
                  <a:cubicBezTo>
                    <a:pt x="480" y="175"/>
                    <a:pt x="413" y="131"/>
                    <a:pt x="321" y="131"/>
                  </a:cubicBezTo>
                  <a:cubicBezTo>
                    <a:pt x="249" y="131"/>
                    <a:pt x="182" y="159"/>
                    <a:pt x="136" y="203"/>
                  </a:cubicBezTo>
                  <a:cubicBezTo>
                    <a:pt x="45" y="112"/>
                    <a:pt x="45" y="112"/>
                    <a:pt x="45" y="112"/>
                  </a:cubicBezTo>
                  <a:cubicBezTo>
                    <a:pt x="121" y="34"/>
                    <a:pt x="230" y="0"/>
                    <a:pt x="340" y="0"/>
                  </a:cubicBezTo>
                  <a:cubicBezTo>
                    <a:pt x="636" y="0"/>
                    <a:pt x="636" y="214"/>
                    <a:pt x="636" y="313"/>
                  </a:cubicBezTo>
                  <a:cubicBezTo>
                    <a:pt x="636" y="712"/>
                    <a:pt x="636" y="712"/>
                    <a:pt x="636" y="712"/>
                  </a:cubicBezTo>
                  <a:cubicBezTo>
                    <a:pt x="480" y="712"/>
                    <a:pt x="480" y="712"/>
                    <a:pt x="480" y="712"/>
                  </a:cubicBezTo>
                  <a:lnTo>
                    <a:pt x="480" y="6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1" name="Freeform 13"/>
            <p:cNvSpPr>
              <a:spLocks noSelect="1"/>
            </p:cNvSpPr>
            <p:nvPr/>
          </p:nvSpPr>
          <p:spPr bwMode="auto">
            <a:xfrm>
              <a:off x="1577" y="377"/>
              <a:ext cx="151" cy="100"/>
            </a:xfrm>
            <a:custGeom>
              <a:avLst/>
              <a:gdLst/>
              <a:ahLst/>
              <a:cxnLst>
                <a:cxn ang="0">
                  <a:pos x="0" y="18"/>
                </a:cxn>
                <a:cxn ang="0">
                  <a:pos x="165" y="18"/>
                </a:cxn>
                <a:cxn ang="0">
                  <a:pos x="165" y="126"/>
                </a:cxn>
                <a:cxn ang="0">
                  <a:pos x="168" y="126"/>
                </a:cxn>
                <a:cxn ang="0">
                  <a:pos x="381" y="0"/>
                </a:cxn>
                <a:cxn ang="0">
                  <a:pos x="598" y="129"/>
                </a:cxn>
                <a:cxn ang="0">
                  <a:pos x="826" y="0"/>
                </a:cxn>
                <a:cxn ang="0">
                  <a:pos x="1076" y="298"/>
                </a:cxn>
                <a:cxn ang="0">
                  <a:pos x="1076" y="712"/>
                </a:cxn>
                <a:cxn ang="0">
                  <a:pos x="903" y="712"/>
                </a:cxn>
                <a:cxn ang="0">
                  <a:pos x="903" y="318"/>
                </a:cxn>
                <a:cxn ang="0">
                  <a:pos x="774" y="157"/>
                </a:cxn>
                <a:cxn ang="0">
                  <a:pos x="625" y="336"/>
                </a:cxn>
                <a:cxn ang="0">
                  <a:pos x="625" y="712"/>
                </a:cxn>
                <a:cxn ang="0">
                  <a:pos x="452" y="712"/>
                </a:cxn>
                <a:cxn ang="0">
                  <a:pos x="452" y="298"/>
                </a:cxn>
                <a:cxn ang="0">
                  <a:pos x="333" y="157"/>
                </a:cxn>
                <a:cxn ang="0">
                  <a:pos x="174" y="333"/>
                </a:cxn>
                <a:cxn ang="0">
                  <a:pos x="174" y="712"/>
                </a:cxn>
                <a:cxn ang="0">
                  <a:pos x="0" y="712"/>
                </a:cxn>
                <a:cxn ang="0">
                  <a:pos x="0" y="18"/>
                </a:cxn>
              </a:cxnLst>
              <a:rect l="0" t="0" r="r" b="b"/>
              <a:pathLst>
                <a:path w="1076" h="712">
                  <a:moveTo>
                    <a:pt x="0" y="18"/>
                  </a:moveTo>
                  <a:cubicBezTo>
                    <a:pt x="165" y="18"/>
                    <a:pt x="165" y="18"/>
                    <a:pt x="165" y="18"/>
                  </a:cubicBezTo>
                  <a:cubicBezTo>
                    <a:pt x="165" y="126"/>
                    <a:pt x="165" y="126"/>
                    <a:pt x="165" y="126"/>
                  </a:cubicBezTo>
                  <a:cubicBezTo>
                    <a:pt x="168" y="126"/>
                    <a:pt x="168" y="126"/>
                    <a:pt x="168" y="126"/>
                  </a:cubicBezTo>
                  <a:cubicBezTo>
                    <a:pt x="199" y="61"/>
                    <a:pt x="265" y="0"/>
                    <a:pt x="381" y="0"/>
                  </a:cubicBezTo>
                  <a:cubicBezTo>
                    <a:pt x="488" y="0"/>
                    <a:pt x="561" y="42"/>
                    <a:pt x="598" y="129"/>
                  </a:cubicBezTo>
                  <a:cubicBezTo>
                    <a:pt x="648" y="41"/>
                    <a:pt x="722" y="0"/>
                    <a:pt x="826" y="0"/>
                  </a:cubicBezTo>
                  <a:cubicBezTo>
                    <a:pt x="1011" y="0"/>
                    <a:pt x="1076" y="132"/>
                    <a:pt x="1076" y="298"/>
                  </a:cubicBezTo>
                  <a:cubicBezTo>
                    <a:pt x="1076" y="712"/>
                    <a:pt x="1076" y="712"/>
                    <a:pt x="1076" y="712"/>
                  </a:cubicBezTo>
                  <a:cubicBezTo>
                    <a:pt x="903" y="712"/>
                    <a:pt x="903" y="712"/>
                    <a:pt x="903" y="712"/>
                  </a:cubicBezTo>
                  <a:cubicBezTo>
                    <a:pt x="903" y="318"/>
                    <a:pt x="903" y="318"/>
                    <a:pt x="903" y="318"/>
                  </a:cubicBezTo>
                  <a:cubicBezTo>
                    <a:pt x="903" y="232"/>
                    <a:pt x="877" y="157"/>
                    <a:pt x="774" y="157"/>
                  </a:cubicBezTo>
                  <a:cubicBezTo>
                    <a:pt x="666" y="157"/>
                    <a:pt x="625" y="246"/>
                    <a:pt x="625" y="336"/>
                  </a:cubicBezTo>
                  <a:cubicBezTo>
                    <a:pt x="625" y="712"/>
                    <a:pt x="625" y="712"/>
                    <a:pt x="625" y="712"/>
                  </a:cubicBezTo>
                  <a:cubicBezTo>
                    <a:pt x="452" y="712"/>
                    <a:pt x="452" y="712"/>
                    <a:pt x="452" y="712"/>
                  </a:cubicBezTo>
                  <a:cubicBezTo>
                    <a:pt x="452" y="298"/>
                    <a:pt x="452" y="298"/>
                    <a:pt x="452" y="298"/>
                  </a:cubicBezTo>
                  <a:cubicBezTo>
                    <a:pt x="452" y="213"/>
                    <a:pt x="417" y="157"/>
                    <a:pt x="333" y="157"/>
                  </a:cubicBezTo>
                  <a:cubicBezTo>
                    <a:pt x="219" y="157"/>
                    <a:pt x="174" y="240"/>
                    <a:pt x="174" y="333"/>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2" name="Freeform 14"/>
            <p:cNvSpPr>
              <a:spLocks noSelect="1"/>
            </p:cNvSpPr>
            <p:nvPr/>
          </p:nvSpPr>
          <p:spPr bwMode="auto">
            <a:xfrm>
              <a:off x="650" y="115"/>
              <a:ext cx="135" cy="152"/>
            </a:xfrm>
            <a:custGeom>
              <a:avLst/>
              <a:gdLst/>
              <a:ahLst/>
              <a:cxnLst>
                <a:cxn ang="0">
                  <a:pos x="964"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4" y="452"/>
                </a:cxn>
                <a:cxn ang="0">
                  <a:pos x="964" y="975"/>
                </a:cxn>
              </a:cxnLst>
              <a:rect l="0" t="0" r="r" b="b"/>
              <a:pathLst>
                <a:path w="964" h="1076">
                  <a:moveTo>
                    <a:pt x="964" y="975"/>
                  </a:moveTo>
                  <a:cubicBezTo>
                    <a:pt x="840" y="1042"/>
                    <a:pt x="698" y="1076"/>
                    <a:pt x="541" y="1076"/>
                  </a:cubicBezTo>
                  <a:cubicBezTo>
                    <a:pt x="225" y="1076"/>
                    <a:pt x="0" y="862"/>
                    <a:pt x="0" y="543"/>
                  </a:cubicBezTo>
                  <a:cubicBezTo>
                    <a:pt x="0" y="214"/>
                    <a:pt x="225"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4" y="452"/>
                    <a:pt x="964" y="452"/>
                    <a:pt x="964" y="452"/>
                  </a:cubicBezTo>
                  <a:lnTo>
                    <a:pt x="964"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3" name="Freeform 15"/>
            <p:cNvSpPr>
              <a:spLocks noSelect="1" noEditPoints="1"/>
            </p:cNvSpPr>
            <p:nvPr/>
          </p:nvSpPr>
          <p:spPr bwMode="auto">
            <a:xfrm>
              <a:off x="972" y="119"/>
              <a:ext cx="130" cy="144"/>
            </a:xfrm>
            <a:custGeom>
              <a:avLst/>
              <a:gdLst/>
              <a:ahLst/>
              <a:cxnLst>
                <a:cxn ang="0">
                  <a:pos x="318" y="859"/>
                </a:cxn>
                <a:cxn ang="0">
                  <a:pos x="733" y="512"/>
                </a:cxn>
                <a:cxn ang="0">
                  <a:pos x="348" y="165"/>
                </a:cxn>
                <a:cxn ang="0">
                  <a:pos x="182" y="165"/>
                </a:cxn>
                <a:cxn ang="0">
                  <a:pos x="182" y="859"/>
                </a:cxn>
                <a:cxn ang="0">
                  <a:pos x="318" y="859"/>
                </a:cxn>
                <a:cxn ang="0">
                  <a:pos x="0" y="0"/>
                </a:cxn>
                <a:cxn ang="0">
                  <a:pos x="403" y="0"/>
                </a:cxn>
                <a:cxn ang="0">
                  <a:pos x="924" y="512"/>
                </a:cxn>
                <a:cxn ang="0">
                  <a:pos x="381" y="1024"/>
                </a:cxn>
                <a:cxn ang="0">
                  <a:pos x="0" y="1024"/>
                </a:cxn>
                <a:cxn ang="0">
                  <a:pos x="0" y="0"/>
                </a:cxn>
              </a:cxnLst>
              <a:rect l="0" t="0" r="r" b="b"/>
              <a:pathLst>
                <a:path w="924" h="1024">
                  <a:moveTo>
                    <a:pt x="318" y="859"/>
                  </a:moveTo>
                  <a:cubicBezTo>
                    <a:pt x="546" y="859"/>
                    <a:pt x="733" y="761"/>
                    <a:pt x="733" y="512"/>
                  </a:cubicBezTo>
                  <a:cubicBezTo>
                    <a:pt x="733" y="264"/>
                    <a:pt x="571" y="165"/>
                    <a:pt x="348" y="165"/>
                  </a:cubicBezTo>
                  <a:cubicBezTo>
                    <a:pt x="182" y="165"/>
                    <a:pt x="182" y="165"/>
                    <a:pt x="182" y="165"/>
                  </a:cubicBezTo>
                  <a:cubicBezTo>
                    <a:pt x="182" y="859"/>
                    <a:pt x="182" y="859"/>
                    <a:pt x="182" y="859"/>
                  </a:cubicBezTo>
                  <a:lnTo>
                    <a:pt x="318" y="859"/>
                  </a:lnTo>
                  <a:close/>
                  <a:moveTo>
                    <a:pt x="0" y="0"/>
                  </a:moveTo>
                  <a:cubicBezTo>
                    <a:pt x="403" y="0"/>
                    <a:pt x="403" y="0"/>
                    <a:pt x="403" y="0"/>
                  </a:cubicBezTo>
                  <a:cubicBezTo>
                    <a:pt x="672" y="0"/>
                    <a:pt x="924" y="165"/>
                    <a:pt x="924" y="512"/>
                  </a:cubicBezTo>
                  <a:cubicBezTo>
                    <a:pt x="924" y="862"/>
                    <a:pt x="627" y="1024"/>
                    <a:pt x="381" y="1024"/>
                  </a:cubicBezTo>
                  <a:cubicBezTo>
                    <a:pt x="0" y="1024"/>
                    <a:pt x="0" y="1024"/>
                    <a:pt x="0" y="1024"/>
                  </a:cubicBezTo>
                  <a:lnTo>
                    <a:pt x="0" y="0"/>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4" name="Freeform 16"/>
            <p:cNvSpPr>
              <a:spLocks noSelect="1"/>
            </p:cNvSpPr>
            <p:nvPr/>
          </p:nvSpPr>
          <p:spPr bwMode="auto">
            <a:xfrm>
              <a:off x="808" y="115"/>
              <a:ext cx="136" cy="152"/>
            </a:xfrm>
            <a:custGeom>
              <a:avLst/>
              <a:gdLst/>
              <a:ahLst/>
              <a:cxnLst>
                <a:cxn ang="0">
                  <a:pos x="965"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5" y="452"/>
                </a:cxn>
                <a:cxn ang="0">
                  <a:pos x="965" y="975"/>
                </a:cxn>
              </a:cxnLst>
              <a:rect l="0" t="0" r="r" b="b"/>
              <a:pathLst>
                <a:path w="965" h="1076">
                  <a:moveTo>
                    <a:pt x="965" y="975"/>
                  </a:moveTo>
                  <a:cubicBezTo>
                    <a:pt x="840" y="1042"/>
                    <a:pt x="699" y="1076"/>
                    <a:pt x="541" y="1076"/>
                  </a:cubicBezTo>
                  <a:cubicBezTo>
                    <a:pt x="226" y="1076"/>
                    <a:pt x="0" y="862"/>
                    <a:pt x="0" y="543"/>
                  </a:cubicBezTo>
                  <a:cubicBezTo>
                    <a:pt x="0" y="214"/>
                    <a:pt x="226"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5" y="452"/>
                    <a:pt x="965" y="452"/>
                    <a:pt x="965" y="452"/>
                  </a:cubicBezTo>
                  <a:lnTo>
                    <a:pt x="965"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Tree>
    <p:extLst>
      <p:ext uri="{BB962C8B-B14F-4D97-AF65-F5344CB8AC3E}">
        <p14:creationId xmlns:p14="http://schemas.microsoft.com/office/powerpoint/2010/main" val="3206266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783912" y="2053441"/>
            <a:ext cx="5904000" cy="4608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p:cNvSpPr>
          <p:nvPr>
            <p:ph type="pic" sz="quarter" idx="10" hasCustomPrompt="1"/>
          </p:nvPr>
        </p:nvSpPr>
        <p:spPr>
          <a:xfrm>
            <a:off x="1094400" y="2124000"/>
            <a:ext cx="4358400" cy="4248000"/>
          </a:xfrm>
        </p:spPr>
        <p:txBody>
          <a:bodyPr/>
          <a:lstStyle>
            <a:lvl1pPr marL="0" indent="0">
              <a:buNone/>
              <a:defRPr b="0" baseline="0"/>
            </a:lvl1pPr>
          </a:lstStyle>
          <a:p>
            <a:r>
              <a:rPr lang="nl-NL" dirty="0"/>
              <a:t>Afbeelding formaat: 367 x 476 pixels.</a:t>
            </a:r>
          </a:p>
        </p:txBody>
      </p:sp>
    </p:spTree>
    <p:extLst>
      <p:ext uri="{BB962C8B-B14F-4D97-AF65-F5344CB8AC3E}">
        <p14:creationId xmlns:p14="http://schemas.microsoft.com/office/powerpoint/2010/main" val="29579647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919868" y="2053441"/>
            <a:ext cx="2736000" cy="4176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p:cNvSpPr>
          <p:nvPr>
            <p:ph type="pic" sz="quarter" idx="10" hasCustomPrompt="1"/>
          </p:nvPr>
        </p:nvSpPr>
        <p:spPr>
          <a:xfrm>
            <a:off x="1022400" y="2124000"/>
            <a:ext cx="7627200" cy="3812400"/>
          </a:xfrm>
        </p:spPr>
        <p:txBody>
          <a:bodyPr/>
          <a:lstStyle>
            <a:lvl1pPr marL="0" indent="0">
              <a:buNone/>
              <a:defRPr b="0" baseline="0"/>
            </a:lvl1pPr>
          </a:lstStyle>
          <a:p>
            <a:r>
              <a:rPr lang="nl-NL" dirty="0"/>
              <a:t>Afbeelding formaat: 641 x 427 pixels.</a:t>
            </a:r>
          </a:p>
        </p:txBody>
      </p:sp>
    </p:spTree>
    <p:extLst>
      <p:ext uri="{BB962C8B-B14F-4D97-AF65-F5344CB8AC3E}">
        <p14:creationId xmlns:p14="http://schemas.microsoft.com/office/powerpoint/2010/main" val="143194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1"/>
              <a:t>Klik om de stijl te bewerken</a:t>
            </a:r>
          </a:p>
        </p:txBody>
      </p:sp>
      <p:sp>
        <p:nvSpPr>
          <p:cNvPr id="3" name="Tijdelijke aanduiding voor inhoud 2"/>
          <p:cNvSpPr>
            <a:spLocks noGrp="1"/>
          </p:cNvSpPr>
          <p:nvPr>
            <p:ph idx="1"/>
          </p:nvPr>
        </p:nvSpPr>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054356" y="2053441"/>
            <a:ext cx="3671656" cy="4608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p:cNvSpPr>
          <p:nvPr>
            <p:ph type="pic" sz="quarter" idx="10" hasCustomPrompt="1"/>
          </p:nvPr>
        </p:nvSpPr>
        <p:spPr>
          <a:xfrm>
            <a:off x="1056000" y="0"/>
            <a:ext cx="6600000" cy="6858000"/>
          </a:xfrm>
        </p:spPr>
        <p:txBody>
          <a:bodyPr/>
          <a:lstStyle>
            <a:lvl1pPr marL="0" indent="0">
              <a:buNone/>
              <a:defRPr b="0" baseline="0"/>
            </a:lvl1pPr>
          </a:lstStyle>
          <a:p>
            <a:r>
              <a:rPr lang="nl-NL" dirty="0"/>
              <a:t>Afbeelding formaat: 367 x 476 pixels.</a:t>
            </a:r>
          </a:p>
        </p:txBody>
      </p:sp>
    </p:spTree>
    <p:extLst>
      <p:ext uri="{BB962C8B-B14F-4D97-AF65-F5344CB8AC3E}">
        <p14:creationId xmlns:p14="http://schemas.microsoft.com/office/powerpoint/2010/main" val="27974056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p:cNvSpPr>
          <p:nvPr>
            <p:ph sz="quarter" idx="13"/>
          </p:nvPr>
        </p:nvSpPr>
        <p:spPr>
          <a:xfrm>
            <a:off x="6274628" y="3366000"/>
            <a:ext cx="4896000" cy="27864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11" name="Tijdelijke aanduiding voor inhoud 10"/>
          <p:cNvSpPr>
            <a:spLocks noGrp="1"/>
          </p:cNvSpPr>
          <p:nvPr>
            <p:ph sz="quarter" idx="14"/>
          </p:nvPr>
        </p:nvSpPr>
        <p:spPr>
          <a:xfrm>
            <a:off x="1042628" y="3366000"/>
            <a:ext cx="4896000" cy="27864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8" name="Titel 7"/>
          <p:cNvSpPr>
            <a:spLocks noGrp="1"/>
          </p:cNvSpPr>
          <p:nvPr>
            <p:ph type="title"/>
          </p:nvPr>
        </p:nvSpPr>
        <p:spPr>
          <a:xfrm>
            <a:off x="1042628" y="1998333"/>
            <a:ext cx="10128000" cy="1143000"/>
          </a:xfrm>
        </p:spPr>
        <p:txBody>
          <a:bodyPr/>
          <a:lstStyle/>
          <a:p>
            <a:r>
              <a:rPr lang="nl-NL"/>
              <a:t>Klik om de stijl te bewerken</a:t>
            </a:r>
          </a:p>
        </p:txBody>
      </p:sp>
    </p:spTree>
    <p:extLst>
      <p:ext uri="{BB962C8B-B14F-4D97-AF65-F5344CB8AC3E}">
        <p14:creationId xmlns:p14="http://schemas.microsoft.com/office/powerpoint/2010/main" val="1627916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Foto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a:xfrm>
            <a:off x="-2308591" y="98557"/>
            <a:ext cx="2146029" cy="4320575"/>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dirty="0">
                <a:solidFill>
                  <a:schemeClr val="tx1"/>
                </a:solidFill>
              </a:rPr>
              <a:t>Deze dia-indeling</a:t>
            </a:r>
            <a:r>
              <a:rPr lang="nl-NL" sz="900" baseline="0" dirty="0">
                <a:solidFill>
                  <a:schemeClr val="tx1"/>
                </a:solidFill>
              </a:rPr>
              <a:t> is zo gemaakt dat zelf een afbeelding kan worden geplaatst.</a:t>
            </a:r>
          </a:p>
          <a:p>
            <a:pPr algn="l"/>
            <a:endParaRPr lang="nl-NL" sz="900" baseline="0" dirty="0">
              <a:solidFill>
                <a:schemeClr val="tx1"/>
              </a:solidFill>
            </a:endParaRPr>
          </a:p>
          <a:p>
            <a:pPr algn="l"/>
            <a:r>
              <a:rPr lang="nl-NL" sz="900" baseline="0" dirty="0">
                <a:solidFill>
                  <a:schemeClr val="tx1"/>
                </a:solidFill>
              </a:rPr>
              <a:t>Klik met de rechtermuisknop in de achtergrond en kies Achtergrond opmaken.</a:t>
            </a:r>
          </a:p>
          <a:p>
            <a:pPr algn="l"/>
            <a:r>
              <a:rPr lang="nl-NL" sz="900" baseline="0" dirty="0">
                <a:solidFill>
                  <a:schemeClr val="tx1"/>
                </a:solidFill>
              </a:rPr>
              <a:t>Klik op Opvulling met figuur of </a:t>
            </a:r>
            <a:r>
              <a:rPr lang="nl-NL" sz="900" baseline="0" dirty="0" err="1">
                <a:solidFill>
                  <a:schemeClr val="tx1"/>
                </a:solidFill>
              </a:rPr>
              <a:t>bitmappatroon</a:t>
            </a:r>
            <a:r>
              <a:rPr lang="nl-NL" sz="900" baseline="0" dirty="0">
                <a:solidFill>
                  <a:schemeClr val="tx1"/>
                </a:solidFill>
              </a:rPr>
              <a:t> en dan op Bestand.</a:t>
            </a:r>
          </a:p>
          <a:p>
            <a:pPr algn="l"/>
            <a:r>
              <a:rPr lang="nl-NL" sz="900" baseline="0" dirty="0">
                <a:solidFill>
                  <a:schemeClr val="tx1"/>
                </a:solidFill>
              </a:rPr>
              <a:t>Kies de afbeelding en klik op Invoegen, daarna op Sluiten.</a:t>
            </a:r>
          </a:p>
          <a:p>
            <a:pPr algn="l"/>
            <a:endParaRPr lang="nl-NL" sz="900" baseline="0" dirty="0">
              <a:solidFill>
                <a:schemeClr val="tx1"/>
              </a:solidFill>
            </a:endParaRPr>
          </a:p>
          <a:p>
            <a:pPr algn="l"/>
            <a:r>
              <a:rPr lang="nl-NL" sz="900" baseline="0" dirty="0">
                <a:solidFill>
                  <a:schemeClr val="tx1"/>
                </a:solidFill>
              </a:rPr>
              <a:t>Klik niet op overal toepassen, omdat dan de achtergrond van alle dia’s wordt aangepast.</a:t>
            </a:r>
          </a:p>
          <a:p>
            <a:pPr algn="l"/>
            <a:r>
              <a:rPr lang="nl-NL" sz="900" baseline="0" dirty="0">
                <a:solidFill>
                  <a:schemeClr val="tx1"/>
                </a:solidFill>
              </a:rPr>
              <a:t>Met </a:t>
            </a:r>
            <a:r>
              <a:rPr lang="nl-NL" sz="900" baseline="0" dirty="0" err="1">
                <a:solidFill>
                  <a:schemeClr val="tx1"/>
                </a:solidFill>
              </a:rPr>
              <a:t>Ctrl</a:t>
            </a:r>
            <a:r>
              <a:rPr lang="nl-NL" sz="900" baseline="0" dirty="0">
                <a:solidFill>
                  <a:schemeClr val="tx1"/>
                </a:solidFill>
              </a:rPr>
              <a:t>+Z kan dit hersteld worden. </a:t>
            </a:r>
          </a:p>
          <a:p>
            <a:pPr algn="l"/>
            <a:endParaRPr lang="nl-NL" sz="900" baseline="0" dirty="0">
              <a:solidFill>
                <a:schemeClr val="tx1"/>
              </a:solidFill>
            </a:endParaRPr>
          </a:p>
          <a:p>
            <a:pPr algn="l"/>
            <a:r>
              <a:rPr lang="nl-NL" sz="900" baseline="0" dirty="0">
                <a:solidFill>
                  <a:schemeClr val="tx1"/>
                </a:solidFill>
              </a:rPr>
              <a:t>Voor het mooiste resultaat is de verhouding 1024 x 768 pixels.  Dit zorgt ervoor dat de foto in de achtergrond scherp wordt, en niet vervormt.</a:t>
            </a:r>
            <a:endParaRPr lang="nl-NL" sz="900" dirty="0">
              <a:solidFill>
                <a:schemeClr val="tx1"/>
              </a:solidFill>
            </a:endParaRPr>
          </a:p>
        </p:txBody>
      </p:sp>
      <p:grpSp>
        <p:nvGrpSpPr>
          <p:cNvPr id="2" name="Groep 35"/>
          <p:cNvGrpSpPr/>
          <p:nvPr userDrawn="1"/>
        </p:nvGrpSpPr>
        <p:grpSpPr>
          <a:xfrm>
            <a:off x="0" y="0"/>
            <a:ext cx="935312" cy="6858000"/>
            <a:chOff x="0" y="0"/>
            <a:chExt cx="701484" cy="6858000"/>
          </a:xfrm>
        </p:grpSpPr>
        <p:sp>
          <p:nvSpPr>
            <p:cNvPr id="30" name="Rechthoek 29"/>
            <p:cNvSpPr>
              <a:spLocks noSelect="1"/>
            </p:cNvSpPr>
            <p:nvPr userDrawn="1"/>
          </p:nvSpPr>
          <p:spPr>
            <a:xfrm>
              <a:off x="0" y="0"/>
              <a:ext cx="70148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a:p>
          </p:txBody>
        </p:sp>
        <p:grpSp>
          <p:nvGrpSpPr>
            <p:cNvPr id="3" name="Groep 30"/>
            <p:cNvGrpSpPr/>
            <p:nvPr userDrawn="1"/>
          </p:nvGrpSpPr>
          <p:grpSpPr>
            <a:xfrm>
              <a:off x="182563" y="163513"/>
              <a:ext cx="425450" cy="1447800"/>
              <a:chOff x="182563" y="163513"/>
              <a:chExt cx="425450" cy="1447800"/>
            </a:xfrm>
            <a:solidFill>
              <a:srgbClr val="FF0000"/>
            </a:solidFill>
          </p:grpSpPr>
          <p:sp>
            <p:nvSpPr>
              <p:cNvPr id="33" name="Freeform 7"/>
              <p:cNvSpPr>
                <a:spLocks noSelect="1"/>
              </p:cNvSpPr>
              <p:nvPr/>
            </p:nvSpPr>
            <p:spPr bwMode="auto">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4" name="Freeform 8"/>
              <p:cNvSpPr>
                <a:spLocks noSelect="1"/>
              </p:cNvSpPr>
              <p:nvPr/>
            </p:nvSpPr>
            <p:spPr bwMode="auto">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5" name="Freeform 9"/>
              <p:cNvSpPr>
                <a:spLocks noSelect="1"/>
              </p:cNvSpPr>
              <p:nvPr/>
            </p:nvSpPr>
            <p:spPr bwMode="auto">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grpSp>
    </p:spTree>
    <p:extLst>
      <p:ext uri="{BB962C8B-B14F-4D97-AF65-F5344CB8AC3E}">
        <p14:creationId xmlns:p14="http://schemas.microsoft.com/office/powerpoint/2010/main" val="11912497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1"/>
              <a:t>Klik om de stijl te bewerken</a:t>
            </a:r>
          </a:p>
        </p:txBody>
      </p:sp>
    </p:spTree>
    <p:extLst>
      <p:ext uri="{BB962C8B-B14F-4D97-AF65-F5344CB8AC3E}">
        <p14:creationId xmlns:p14="http://schemas.microsoft.com/office/powerpoint/2010/main" val="32142449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0453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693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grpSp>
        <p:nvGrpSpPr>
          <p:cNvPr id="8" name="Group 4"/>
          <p:cNvGrpSpPr>
            <a:grpSpLocks noChangeAspect="1"/>
          </p:cNvGrpSpPr>
          <p:nvPr userDrawn="1"/>
        </p:nvGrpSpPr>
        <p:grpSpPr bwMode="auto">
          <a:xfrm>
            <a:off x="0" y="1589"/>
            <a:ext cx="12192000" cy="6854825"/>
            <a:chOff x="0" y="1"/>
            <a:chExt cx="5760" cy="4318"/>
          </a:xfrm>
        </p:grpSpPr>
        <p:sp>
          <p:nvSpPr>
            <p:cNvPr id="9" name="Rectangle 5"/>
            <p:cNvSpPr>
              <a:spLocks noSelect="1" noChangeArrowheads="1"/>
            </p:cNvSpPr>
            <p:nvPr/>
          </p:nvSpPr>
          <p:spPr bwMode="auto">
            <a:xfrm>
              <a:off x="4" y="1"/>
              <a:ext cx="5756" cy="4318"/>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0" name="Rectangle 6"/>
            <p:cNvSpPr>
              <a:spLocks noSelect="1" noChangeArrowheads="1"/>
            </p:cNvSpPr>
            <p:nvPr/>
          </p:nvSpPr>
          <p:spPr bwMode="auto">
            <a:xfrm>
              <a:off x="0" y="1"/>
              <a:ext cx="496" cy="431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1" name="Freeform 7"/>
            <p:cNvSpPr>
              <a:spLocks noSelect="1"/>
            </p:cNvSpPr>
            <p:nvPr/>
          </p:nvSpPr>
          <p:spPr bwMode="auto">
            <a:xfrm>
              <a:off x="115" y="747"/>
              <a:ext cx="268" cy="268"/>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2" name="Freeform 8"/>
            <p:cNvSpPr>
              <a:spLocks noSelect="1"/>
            </p:cNvSpPr>
            <p:nvPr/>
          </p:nvSpPr>
          <p:spPr bwMode="auto">
            <a:xfrm>
              <a:off x="115" y="103"/>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3" name="Freeform 9"/>
            <p:cNvSpPr>
              <a:spLocks noSelect="1"/>
            </p:cNvSpPr>
            <p:nvPr/>
          </p:nvSpPr>
          <p:spPr bwMode="auto">
            <a:xfrm>
              <a:off x="115" y="425"/>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
        <p:nvSpPr>
          <p:cNvPr id="2" name="Titel 1"/>
          <p:cNvSpPr>
            <a:spLocks noGrp="1"/>
          </p:cNvSpPr>
          <p:nvPr>
            <p:ph type="ctrTitle" hasCustomPrompt="1"/>
          </p:nvPr>
        </p:nvSpPr>
        <p:spPr>
          <a:xfrm>
            <a:off x="1308060" y="1758949"/>
            <a:ext cx="9792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p:cNvSpPr>
          <p:nvPr>
            <p:ph type="subTitle" idx="1" hasCustomPrompt="1"/>
          </p:nvPr>
        </p:nvSpPr>
        <p:spPr>
          <a:xfrm>
            <a:off x="1308060" y="3603786"/>
            <a:ext cx="9792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p:cNvSpPr>
          <p:nvPr>
            <p:ph type="dt" sz="half" idx="10"/>
          </p:nvPr>
        </p:nvSpPr>
        <p:spPr>
          <a:xfrm>
            <a:off x="1182800" y="6357010"/>
            <a:ext cx="2844800" cy="365125"/>
          </a:xfrm>
          <a:prstGeom prst="rect">
            <a:avLst/>
          </a:prstGeom>
        </p:spPr>
        <p:txBody>
          <a:bodyPr/>
          <a:lstStyle>
            <a:lvl1pPr>
              <a:defRPr sz="1750" b="1">
                <a:solidFill>
                  <a:schemeClr val="bg1"/>
                </a:solidFill>
              </a:defRPr>
            </a:lvl1pPr>
          </a:lstStyle>
          <a:p>
            <a:endParaRPr lang="nl-NL" noProof="1"/>
          </a:p>
        </p:txBody>
      </p:sp>
      <p:grpSp>
        <p:nvGrpSpPr>
          <p:cNvPr id="31" name="Group 4"/>
          <p:cNvGrpSpPr>
            <a:grpSpLocks noChangeAspect="1"/>
          </p:cNvGrpSpPr>
          <p:nvPr userDrawn="1"/>
        </p:nvGrpSpPr>
        <p:grpSpPr bwMode="auto">
          <a:xfrm>
            <a:off x="1356785" y="182563"/>
            <a:ext cx="2300817" cy="579438"/>
            <a:chOff x="641" y="115"/>
            <a:chExt cx="1087" cy="365"/>
          </a:xfrm>
        </p:grpSpPr>
        <p:sp>
          <p:nvSpPr>
            <p:cNvPr id="33" name="Freeform 5"/>
            <p:cNvSpPr>
              <a:spLocks noSelect="1" noEditPoints="1"/>
            </p:cNvSpPr>
            <p:nvPr/>
          </p:nvSpPr>
          <p:spPr bwMode="auto">
            <a:xfrm>
              <a:off x="641" y="333"/>
              <a:ext cx="147" cy="144"/>
            </a:xfrm>
            <a:custGeom>
              <a:avLst/>
              <a:gdLst/>
              <a:ahLst/>
              <a:cxnLst>
                <a:cxn ang="0">
                  <a:pos x="95" y="89"/>
                </a:cxn>
                <a:cxn ang="0">
                  <a:pos x="73" y="31"/>
                </a:cxn>
                <a:cxn ang="0">
                  <a:pos x="51" y="89"/>
                </a:cxn>
                <a:cxn ang="0">
                  <a:pos x="95" y="89"/>
                </a:cxn>
                <a:cxn ang="0">
                  <a:pos x="63" y="0"/>
                </a:cxn>
                <a:cxn ang="0">
                  <a:pos x="85" y="0"/>
                </a:cxn>
                <a:cxn ang="0">
                  <a:pos x="147" y="144"/>
                </a:cxn>
                <a:cxn ang="0">
                  <a:pos x="118" y="144"/>
                </a:cxn>
                <a:cxn ang="0">
                  <a:pos x="104" y="111"/>
                </a:cxn>
                <a:cxn ang="0">
                  <a:pos x="42" y="111"/>
                </a:cxn>
                <a:cxn ang="0">
                  <a:pos x="29" y="144"/>
                </a:cxn>
                <a:cxn ang="0">
                  <a:pos x="0" y="144"/>
                </a:cxn>
                <a:cxn ang="0">
                  <a:pos x="63" y="0"/>
                </a:cxn>
              </a:cxnLst>
              <a:rect l="0" t="0" r="r" b="b"/>
              <a:pathLst>
                <a:path w="147" h="144">
                  <a:moveTo>
                    <a:pt x="95" y="89"/>
                  </a:moveTo>
                  <a:lnTo>
                    <a:pt x="73" y="31"/>
                  </a:lnTo>
                  <a:lnTo>
                    <a:pt x="51" y="89"/>
                  </a:lnTo>
                  <a:lnTo>
                    <a:pt x="95" y="89"/>
                  </a:lnTo>
                  <a:close/>
                  <a:moveTo>
                    <a:pt x="63" y="0"/>
                  </a:moveTo>
                  <a:lnTo>
                    <a:pt x="85" y="0"/>
                  </a:lnTo>
                  <a:lnTo>
                    <a:pt x="147" y="144"/>
                  </a:lnTo>
                  <a:lnTo>
                    <a:pt x="118" y="144"/>
                  </a:lnTo>
                  <a:lnTo>
                    <a:pt x="104" y="111"/>
                  </a:lnTo>
                  <a:lnTo>
                    <a:pt x="42" y="111"/>
                  </a:lnTo>
                  <a:lnTo>
                    <a:pt x="29" y="144"/>
                  </a:lnTo>
                  <a:lnTo>
                    <a:pt x="0" y="144"/>
                  </a:lnTo>
                  <a:lnTo>
                    <a:pt x="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4" name="Freeform 6"/>
            <p:cNvSpPr>
              <a:spLocks noSelect="1"/>
            </p:cNvSpPr>
            <p:nvPr/>
          </p:nvSpPr>
          <p:spPr bwMode="auto">
            <a:xfrm>
              <a:off x="801" y="377"/>
              <a:ext cx="151" cy="100"/>
            </a:xfrm>
            <a:custGeom>
              <a:avLst/>
              <a:gdLst/>
              <a:ahLst/>
              <a:cxnLst>
                <a:cxn ang="0">
                  <a:pos x="0" y="18"/>
                </a:cxn>
                <a:cxn ang="0">
                  <a:pos x="165" y="18"/>
                </a:cxn>
                <a:cxn ang="0">
                  <a:pos x="165" y="126"/>
                </a:cxn>
                <a:cxn ang="0">
                  <a:pos x="167" y="126"/>
                </a:cxn>
                <a:cxn ang="0">
                  <a:pos x="380" y="0"/>
                </a:cxn>
                <a:cxn ang="0">
                  <a:pos x="597" y="129"/>
                </a:cxn>
                <a:cxn ang="0">
                  <a:pos x="825" y="0"/>
                </a:cxn>
                <a:cxn ang="0">
                  <a:pos x="1075" y="298"/>
                </a:cxn>
                <a:cxn ang="0">
                  <a:pos x="1075" y="712"/>
                </a:cxn>
                <a:cxn ang="0">
                  <a:pos x="902" y="712"/>
                </a:cxn>
                <a:cxn ang="0">
                  <a:pos x="902" y="318"/>
                </a:cxn>
                <a:cxn ang="0">
                  <a:pos x="773" y="157"/>
                </a:cxn>
                <a:cxn ang="0">
                  <a:pos x="624" y="336"/>
                </a:cxn>
                <a:cxn ang="0">
                  <a:pos x="624" y="712"/>
                </a:cxn>
                <a:cxn ang="0">
                  <a:pos x="451" y="712"/>
                </a:cxn>
                <a:cxn ang="0">
                  <a:pos x="451" y="298"/>
                </a:cxn>
                <a:cxn ang="0">
                  <a:pos x="332" y="157"/>
                </a:cxn>
                <a:cxn ang="0">
                  <a:pos x="173" y="333"/>
                </a:cxn>
                <a:cxn ang="0">
                  <a:pos x="173" y="712"/>
                </a:cxn>
                <a:cxn ang="0">
                  <a:pos x="0" y="712"/>
                </a:cxn>
                <a:cxn ang="0">
                  <a:pos x="0" y="18"/>
                </a:cxn>
              </a:cxnLst>
              <a:rect l="0" t="0" r="r" b="b"/>
              <a:pathLst>
                <a:path w="1075" h="712">
                  <a:moveTo>
                    <a:pt x="0" y="18"/>
                  </a:moveTo>
                  <a:cubicBezTo>
                    <a:pt x="165" y="18"/>
                    <a:pt x="165" y="18"/>
                    <a:pt x="165" y="18"/>
                  </a:cubicBezTo>
                  <a:cubicBezTo>
                    <a:pt x="165" y="126"/>
                    <a:pt x="165" y="126"/>
                    <a:pt x="165" y="126"/>
                  </a:cubicBezTo>
                  <a:cubicBezTo>
                    <a:pt x="167" y="126"/>
                    <a:pt x="167" y="126"/>
                    <a:pt x="167" y="126"/>
                  </a:cubicBezTo>
                  <a:cubicBezTo>
                    <a:pt x="198" y="61"/>
                    <a:pt x="264" y="0"/>
                    <a:pt x="380" y="0"/>
                  </a:cubicBezTo>
                  <a:cubicBezTo>
                    <a:pt x="487" y="0"/>
                    <a:pt x="561" y="42"/>
                    <a:pt x="597" y="129"/>
                  </a:cubicBezTo>
                  <a:cubicBezTo>
                    <a:pt x="647" y="41"/>
                    <a:pt x="721" y="0"/>
                    <a:pt x="825" y="0"/>
                  </a:cubicBezTo>
                  <a:cubicBezTo>
                    <a:pt x="1010" y="0"/>
                    <a:pt x="1075" y="132"/>
                    <a:pt x="1075" y="298"/>
                  </a:cubicBezTo>
                  <a:cubicBezTo>
                    <a:pt x="1075" y="712"/>
                    <a:pt x="1075" y="712"/>
                    <a:pt x="1075" y="712"/>
                  </a:cubicBezTo>
                  <a:cubicBezTo>
                    <a:pt x="902" y="712"/>
                    <a:pt x="902" y="712"/>
                    <a:pt x="902" y="712"/>
                  </a:cubicBezTo>
                  <a:cubicBezTo>
                    <a:pt x="902" y="318"/>
                    <a:pt x="902" y="318"/>
                    <a:pt x="902" y="318"/>
                  </a:cubicBezTo>
                  <a:cubicBezTo>
                    <a:pt x="902" y="232"/>
                    <a:pt x="876" y="157"/>
                    <a:pt x="773" y="157"/>
                  </a:cubicBezTo>
                  <a:cubicBezTo>
                    <a:pt x="665" y="157"/>
                    <a:pt x="624" y="246"/>
                    <a:pt x="624" y="336"/>
                  </a:cubicBezTo>
                  <a:cubicBezTo>
                    <a:pt x="624" y="712"/>
                    <a:pt x="624" y="712"/>
                    <a:pt x="624" y="712"/>
                  </a:cubicBezTo>
                  <a:cubicBezTo>
                    <a:pt x="451" y="712"/>
                    <a:pt x="451" y="712"/>
                    <a:pt x="451" y="712"/>
                  </a:cubicBezTo>
                  <a:cubicBezTo>
                    <a:pt x="451" y="298"/>
                    <a:pt x="451" y="298"/>
                    <a:pt x="451" y="298"/>
                  </a:cubicBezTo>
                  <a:cubicBezTo>
                    <a:pt x="451" y="213"/>
                    <a:pt x="416" y="157"/>
                    <a:pt x="332" y="157"/>
                  </a:cubicBezTo>
                  <a:cubicBezTo>
                    <a:pt x="218" y="157"/>
                    <a:pt x="173" y="240"/>
                    <a:pt x="173" y="333"/>
                  </a:cubicBezTo>
                  <a:cubicBezTo>
                    <a:pt x="173" y="712"/>
                    <a:pt x="173" y="712"/>
                    <a:pt x="173"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5" name="Freeform 7"/>
            <p:cNvSpPr>
              <a:spLocks noSelect="1"/>
            </p:cNvSpPr>
            <p:nvPr/>
          </p:nvSpPr>
          <p:spPr bwMode="auto">
            <a:xfrm>
              <a:off x="970" y="377"/>
              <a:ext cx="80" cy="103"/>
            </a:xfrm>
            <a:custGeom>
              <a:avLst/>
              <a:gdLst/>
              <a:ahLst/>
              <a:cxnLst>
                <a:cxn ang="0">
                  <a:pos x="432" y="210"/>
                </a:cxn>
                <a:cxn ang="0">
                  <a:pos x="296" y="139"/>
                </a:cxn>
                <a:cxn ang="0">
                  <a:pos x="195" y="213"/>
                </a:cxn>
                <a:cxn ang="0">
                  <a:pos x="569" y="506"/>
                </a:cxn>
                <a:cxn ang="0">
                  <a:pos x="270" y="729"/>
                </a:cxn>
                <a:cxn ang="0">
                  <a:pos x="0" y="622"/>
                </a:cxn>
                <a:cxn ang="0">
                  <a:pos x="115" y="514"/>
                </a:cxn>
                <a:cxn ang="0">
                  <a:pos x="280" y="599"/>
                </a:cxn>
                <a:cxn ang="0">
                  <a:pos x="396" y="519"/>
                </a:cxn>
                <a:cxn ang="0">
                  <a:pos x="21" y="225"/>
                </a:cxn>
                <a:cxn ang="0">
                  <a:pos x="300" y="0"/>
                </a:cxn>
                <a:cxn ang="0">
                  <a:pos x="548" y="106"/>
                </a:cxn>
                <a:cxn ang="0">
                  <a:pos x="432" y="210"/>
                </a:cxn>
              </a:cxnLst>
              <a:rect l="0" t="0" r="r" b="b"/>
              <a:pathLst>
                <a:path w="569" h="729">
                  <a:moveTo>
                    <a:pt x="432" y="210"/>
                  </a:moveTo>
                  <a:cubicBezTo>
                    <a:pt x="399" y="164"/>
                    <a:pt x="355" y="139"/>
                    <a:pt x="296" y="139"/>
                  </a:cubicBezTo>
                  <a:cubicBezTo>
                    <a:pt x="250" y="139"/>
                    <a:pt x="195" y="161"/>
                    <a:pt x="195" y="213"/>
                  </a:cubicBezTo>
                  <a:cubicBezTo>
                    <a:pt x="195" y="337"/>
                    <a:pt x="569" y="236"/>
                    <a:pt x="569" y="506"/>
                  </a:cubicBezTo>
                  <a:cubicBezTo>
                    <a:pt x="569" y="671"/>
                    <a:pt x="412" y="729"/>
                    <a:pt x="270" y="729"/>
                  </a:cubicBezTo>
                  <a:cubicBezTo>
                    <a:pt x="163" y="729"/>
                    <a:pt x="71" y="702"/>
                    <a:pt x="0" y="622"/>
                  </a:cubicBezTo>
                  <a:cubicBezTo>
                    <a:pt x="115" y="514"/>
                    <a:pt x="115" y="514"/>
                    <a:pt x="115" y="514"/>
                  </a:cubicBezTo>
                  <a:cubicBezTo>
                    <a:pt x="160" y="563"/>
                    <a:pt x="207" y="599"/>
                    <a:pt x="280" y="599"/>
                  </a:cubicBezTo>
                  <a:cubicBezTo>
                    <a:pt x="331" y="599"/>
                    <a:pt x="396" y="574"/>
                    <a:pt x="396" y="519"/>
                  </a:cubicBezTo>
                  <a:cubicBezTo>
                    <a:pt x="396" y="376"/>
                    <a:pt x="21" y="489"/>
                    <a:pt x="21" y="225"/>
                  </a:cubicBezTo>
                  <a:cubicBezTo>
                    <a:pt x="21" y="70"/>
                    <a:pt x="160" y="0"/>
                    <a:pt x="300" y="0"/>
                  </a:cubicBezTo>
                  <a:cubicBezTo>
                    <a:pt x="393" y="0"/>
                    <a:pt x="491" y="29"/>
                    <a:pt x="548" y="106"/>
                  </a:cubicBezTo>
                  <a:lnTo>
                    <a:pt x="432"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6" name="Freeform 8"/>
            <p:cNvSpPr>
              <a:spLocks noSelect="1"/>
            </p:cNvSpPr>
            <p:nvPr/>
          </p:nvSpPr>
          <p:spPr bwMode="auto">
            <a:xfrm>
              <a:off x="1058" y="351"/>
              <a:ext cx="71" cy="129"/>
            </a:xfrm>
            <a:custGeom>
              <a:avLst/>
              <a:gdLst/>
              <a:ahLst/>
              <a:cxnLst>
                <a:cxn ang="0">
                  <a:pos x="0" y="348"/>
                </a:cxn>
                <a:cxn ang="0">
                  <a:pos x="0" y="201"/>
                </a:cxn>
                <a:cxn ang="0">
                  <a:pos x="143" y="201"/>
                </a:cxn>
                <a:cxn ang="0">
                  <a:pos x="143" y="0"/>
                </a:cxn>
                <a:cxn ang="0">
                  <a:pos x="317" y="0"/>
                </a:cxn>
                <a:cxn ang="0">
                  <a:pos x="317" y="201"/>
                </a:cxn>
                <a:cxn ang="0">
                  <a:pos x="507" y="201"/>
                </a:cxn>
                <a:cxn ang="0">
                  <a:pos x="507" y="348"/>
                </a:cxn>
                <a:cxn ang="0">
                  <a:pos x="317" y="348"/>
                </a:cxn>
                <a:cxn ang="0">
                  <a:pos x="317" y="652"/>
                </a:cxn>
                <a:cxn ang="0">
                  <a:pos x="413" y="765"/>
                </a:cxn>
                <a:cxn ang="0">
                  <a:pos x="507" y="743"/>
                </a:cxn>
                <a:cxn ang="0">
                  <a:pos x="507" y="889"/>
                </a:cxn>
                <a:cxn ang="0">
                  <a:pos x="370" y="912"/>
                </a:cxn>
                <a:cxn ang="0">
                  <a:pos x="143" y="666"/>
                </a:cxn>
                <a:cxn ang="0">
                  <a:pos x="143" y="348"/>
                </a:cxn>
                <a:cxn ang="0">
                  <a:pos x="0" y="348"/>
                </a:cxn>
              </a:cxnLst>
              <a:rect l="0" t="0" r="r" b="b"/>
              <a:pathLst>
                <a:path w="507" h="912">
                  <a:moveTo>
                    <a:pt x="0" y="348"/>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7" y="201"/>
                    <a:pt x="507" y="201"/>
                    <a:pt x="507" y="201"/>
                  </a:cubicBezTo>
                  <a:cubicBezTo>
                    <a:pt x="507" y="348"/>
                    <a:pt x="507" y="348"/>
                    <a:pt x="507" y="348"/>
                  </a:cubicBezTo>
                  <a:cubicBezTo>
                    <a:pt x="317" y="348"/>
                    <a:pt x="317" y="348"/>
                    <a:pt x="317" y="348"/>
                  </a:cubicBezTo>
                  <a:cubicBezTo>
                    <a:pt x="317" y="652"/>
                    <a:pt x="317" y="652"/>
                    <a:pt x="317" y="652"/>
                  </a:cubicBezTo>
                  <a:cubicBezTo>
                    <a:pt x="317" y="721"/>
                    <a:pt x="337" y="765"/>
                    <a:pt x="413" y="765"/>
                  </a:cubicBezTo>
                  <a:cubicBezTo>
                    <a:pt x="444" y="765"/>
                    <a:pt x="486" y="759"/>
                    <a:pt x="507" y="743"/>
                  </a:cubicBezTo>
                  <a:cubicBezTo>
                    <a:pt x="507" y="889"/>
                    <a:pt x="507" y="889"/>
                    <a:pt x="507" y="889"/>
                  </a:cubicBezTo>
                  <a:cubicBezTo>
                    <a:pt x="471" y="906"/>
                    <a:pt x="411" y="912"/>
                    <a:pt x="370" y="912"/>
                  </a:cubicBezTo>
                  <a:cubicBezTo>
                    <a:pt x="186" y="912"/>
                    <a:pt x="143" y="830"/>
                    <a:pt x="143" y="666"/>
                  </a:cubicBezTo>
                  <a:cubicBezTo>
                    <a:pt x="143" y="348"/>
                    <a:pt x="143" y="348"/>
                    <a:pt x="143" y="348"/>
                  </a:cubicBezTo>
                  <a:lnTo>
                    <a:pt x="0" y="3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7" name="Freeform 9"/>
            <p:cNvSpPr>
              <a:spLocks noSelect="1" noEditPoints="1"/>
            </p:cNvSpPr>
            <p:nvPr/>
          </p:nvSpPr>
          <p:spPr bwMode="auto">
            <a:xfrm>
              <a:off x="1143" y="377"/>
              <a:ext cx="99" cy="103"/>
            </a:xfrm>
            <a:custGeom>
              <a:avLst/>
              <a:gdLst/>
              <a:ahLst/>
              <a:cxnLst>
                <a:cxn ang="0">
                  <a:pos x="529" y="295"/>
                </a:cxn>
                <a:cxn ang="0">
                  <a:pos x="352" y="131"/>
                </a:cxn>
                <a:cxn ang="0">
                  <a:pos x="173" y="295"/>
                </a:cxn>
                <a:cxn ang="0">
                  <a:pos x="529" y="295"/>
                </a:cxn>
                <a:cxn ang="0">
                  <a:pos x="173" y="426"/>
                </a:cxn>
                <a:cxn ang="0">
                  <a:pos x="360" y="590"/>
                </a:cxn>
                <a:cxn ang="0">
                  <a:pos x="546" y="496"/>
                </a:cxn>
                <a:cxn ang="0">
                  <a:pos x="671" y="590"/>
                </a:cxn>
                <a:cxn ang="0">
                  <a:pos x="377" y="729"/>
                </a:cxn>
                <a:cxn ang="0">
                  <a:pos x="0" y="365"/>
                </a:cxn>
                <a:cxn ang="0">
                  <a:pos x="377" y="0"/>
                </a:cxn>
                <a:cxn ang="0">
                  <a:pos x="702" y="378"/>
                </a:cxn>
                <a:cxn ang="0">
                  <a:pos x="702" y="426"/>
                </a:cxn>
                <a:cxn ang="0">
                  <a:pos x="173" y="426"/>
                </a:cxn>
              </a:cxnLst>
              <a:rect l="0" t="0" r="r" b="b"/>
              <a:pathLst>
                <a:path w="702" h="729">
                  <a:moveTo>
                    <a:pt x="529" y="295"/>
                  </a:moveTo>
                  <a:cubicBezTo>
                    <a:pt x="527" y="194"/>
                    <a:pt x="461" y="131"/>
                    <a:pt x="352" y="131"/>
                  </a:cubicBezTo>
                  <a:cubicBezTo>
                    <a:pt x="250" y="131"/>
                    <a:pt x="186" y="196"/>
                    <a:pt x="173" y="295"/>
                  </a:cubicBezTo>
                  <a:lnTo>
                    <a:pt x="529" y="295"/>
                  </a:lnTo>
                  <a:close/>
                  <a:moveTo>
                    <a:pt x="173" y="426"/>
                  </a:moveTo>
                  <a:cubicBezTo>
                    <a:pt x="185" y="528"/>
                    <a:pt x="263" y="590"/>
                    <a:pt x="360" y="590"/>
                  </a:cubicBezTo>
                  <a:cubicBezTo>
                    <a:pt x="446" y="590"/>
                    <a:pt x="503" y="550"/>
                    <a:pt x="546" y="496"/>
                  </a:cubicBezTo>
                  <a:cubicBezTo>
                    <a:pt x="671" y="590"/>
                    <a:pt x="671" y="590"/>
                    <a:pt x="671" y="590"/>
                  </a:cubicBezTo>
                  <a:cubicBezTo>
                    <a:pt x="590" y="690"/>
                    <a:pt x="487" y="729"/>
                    <a:pt x="377" y="729"/>
                  </a:cubicBezTo>
                  <a:cubicBezTo>
                    <a:pt x="167" y="729"/>
                    <a:pt x="0" y="583"/>
                    <a:pt x="0" y="365"/>
                  </a:cubicBezTo>
                  <a:cubicBezTo>
                    <a:pt x="0" y="146"/>
                    <a:pt x="167" y="0"/>
                    <a:pt x="377" y="0"/>
                  </a:cubicBezTo>
                  <a:cubicBezTo>
                    <a:pt x="571" y="0"/>
                    <a:pt x="702" y="136"/>
                    <a:pt x="702" y="378"/>
                  </a:cubicBezTo>
                  <a:cubicBezTo>
                    <a:pt x="702" y="426"/>
                    <a:pt x="702" y="426"/>
                    <a:pt x="702" y="426"/>
                  </a:cubicBezTo>
                  <a:lnTo>
                    <a:pt x="173" y="4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8" name="Freeform 10"/>
            <p:cNvSpPr>
              <a:spLocks noSelect="1"/>
            </p:cNvSpPr>
            <p:nvPr/>
          </p:nvSpPr>
          <p:spPr bwMode="auto">
            <a:xfrm>
              <a:off x="1265" y="377"/>
              <a:ext cx="62" cy="100"/>
            </a:xfrm>
            <a:custGeom>
              <a:avLst/>
              <a:gdLst/>
              <a:ahLst/>
              <a:cxnLst>
                <a:cxn ang="0">
                  <a:pos x="0" y="18"/>
                </a:cxn>
                <a:cxn ang="0">
                  <a:pos x="174" y="18"/>
                </a:cxn>
                <a:cxn ang="0">
                  <a:pos x="174" y="128"/>
                </a:cxn>
                <a:cxn ang="0">
                  <a:pos x="177" y="128"/>
                </a:cxn>
                <a:cxn ang="0">
                  <a:pos x="382" y="0"/>
                </a:cxn>
                <a:cxn ang="0">
                  <a:pos x="444" y="11"/>
                </a:cxn>
                <a:cxn ang="0">
                  <a:pos x="444" y="178"/>
                </a:cxn>
                <a:cxn ang="0">
                  <a:pos x="360" y="165"/>
                </a:cxn>
                <a:cxn ang="0">
                  <a:pos x="174" y="340"/>
                </a:cxn>
                <a:cxn ang="0">
                  <a:pos x="174" y="712"/>
                </a:cxn>
                <a:cxn ang="0">
                  <a:pos x="0" y="712"/>
                </a:cxn>
                <a:cxn ang="0">
                  <a:pos x="0" y="18"/>
                </a:cxn>
              </a:cxnLst>
              <a:rect l="0" t="0" r="r" b="b"/>
              <a:pathLst>
                <a:path w="444" h="712">
                  <a:moveTo>
                    <a:pt x="0" y="18"/>
                  </a:moveTo>
                  <a:cubicBezTo>
                    <a:pt x="174" y="18"/>
                    <a:pt x="174" y="18"/>
                    <a:pt x="174" y="18"/>
                  </a:cubicBezTo>
                  <a:cubicBezTo>
                    <a:pt x="174" y="128"/>
                    <a:pt x="174" y="128"/>
                    <a:pt x="174" y="128"/>
                  </a:cubicBezTo>
                  <a:cubicBezTo>
                    <a:pt x="177" y="128"/>
                    <a:pt x="177" y="128"/>
                    <a:pt x="177" y="128"/>
                  </a:cubicBezTo>
                  <a:cubicBezTo>
                    <a:pt x="214" y="48"/>
                    <a:pt x="291" y="0"/>
                    <a:pt x="382" y="0"/>
                  </a:cubicBezTo>
                  <a:cubicBezTo>
                    <a:pt x="404" y="0"/>
                    <a:pt x="424" y="5"/>
                    <a:pt x="444" y="11"/>
                  </a:cubicBezTo>
                  <a:cubicBezTo>
                    <a:pt x="444" y="178"/>
                    <a:pt x="444" y="178"/>
                    <a:pt x="444" y="178"/>
                  </a:cubicBezTo>
                  <a:cubicBezTo>
                    <a:pt x="415" y="171"/>
                    <a:pt x="388" y="165"/>
                    <a:pt x="360" y="165"/>
                  </a:cubicBezTo>
                  <a:cubicBezTo>
                    <a:pt x="197" y="165"/>
                    <a:pt x="174" y="303"/>
                    <a:pt x="174" y="340"/>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9" name="Freeform 11"/>
            <p:cNvSpPr>
              <a:spLocks noSelect="1" noEditPoints="1"/>
            </p:cNvSpPr>
            <p:nvPr/>
          </p:nvSpPr>
          <p:spPr bwMode="auto">
            <a:xfrm>
              <a:off x="1336" y="323"/>
              <a:ext cx="105" cy="157"/>
            </a:xfrm>
            <a:custGeom>
              <a:avLst/>
              <a:gdLst/>
              <a:ahLst/>
              <a:cxnLst>
                <a:cxn ang="0">
                  <a:pos x="377" y="954"/>
                </a:cxn>
                <a:cxn ang="0">
                  <a:pos x="581" y="746"/>
                </a:cxn>
                <a:cxn ang="0">
                  <a:pos x="377" y="538"/>
                </a:cxn>
                <a:cxn ang="0">
                  <a:pos x="173" y="746"/>
                </a:cxn>
                <a:cxn ang="0">
                  <a:pos x="377" y="954"/>
                </a:cxn>
                <a:cxn ang="0">
                  <a:pos x="584" y="989"/>
                </a:cxn>
                <a:cxn ang="0">
                  <a:pos x="581" y="989"/>
                </a:cxn>
                <a:cxn ang="0">
                  <a:pos x="342" y="1110"/>
                </a:cxn>
                <a:cxn ang="0">
                  <a:pos x="0" y="746"/>
                </a:cxn>
                <a:cxn ang="0">
                  <a:pos x="335" y="381"/>
                </a:cxn>
                <a:cxn ang="0">
                  <a:pos x="571" y="487"/>
                </a:cxn>
                <a:cxn ang="0">
                  <a:pos x="575" y="487"/>
                </a:cxn>
                <a:cxn ang="0">
                  <a:pos x="575" y="0"/>
                </a:cxn>
                <a:cxn ang="0">
                  <a:pos x="749" y="0"/>
                </a:cxn>
                <a:cxn ang="0">
                  <a:pos x="749" y="1093"/>
                </a:cxn>
                <a:cxn ang="0">
                  <a:pos x="584" y="1093"/>
                </a:cxn>
                <a:cxn ang="0">
                  <a:pos x="584" y="989"/>
                </a:cxn>
              </a:cxnLst>
              <a:rect l="0" t="0" r="r" b="b"/>
              <a:pathLst>
                <a:path w="749" h="1110">
                  <a:moveTo>
                    <a:pt x="377" y="954"/>
                  </a:moveTo>
                  <a:cubicBezTo>
                    <a:pt x="504" y="954"/>
                    <a:pt x="581" y="854"/>
                    <a:pt x="581" y="746"/>
                  </a:cubicBezTo>
                  <a:cubicBezTo>
                    <a:pt x="581" y="637"/>
                    <a:pt x="504" y="538"/>
                    <a:pt x="377" y="538"/>
                  </a:cubicBezTo>
                  <a:cubicBezTo>
                    <a:pt x="250" y="538"/>
                    <a:pt x="173" y="637"/>
                    <a:pt x="173" y="746"/>
                  </a:cubicBezTo>
                  <a:cubicBezTo>
                    <a:pt x="173" y="854"/>
                    <a:pt x="250" y="954"/>
                    <a:pt x="377" y="954"/>
                  </a:cubicBezTo>
                  <a:close/>
                  <a:moveTo>
                    <a:pt x="584" y="989"/>
                  </a:moveTo>
                  <a:cubicBezTo>
                    <a:pt x="581" y="989"/>
                    <a:pt x="581" y="989"/>
                    <a:pt x="581" y="989"/>
                  </a:cubicBezTo>
                  <a:cubicBezTo>
                    <a:pt x="530" y="1073"/>
                    <a:pt x="439" y="1110"/>
                    <a:pt x="342" y="1110"/>
                  </a:cubicBezTo>
                  <a:cubicBezTo>
                    <a:pt x="128" y="1110"/>
                    <a:pt x="0" y="951"/>
                    <a:pt x="0" y="746"/>
                  </a:cubicBezTo>
                  <a:cubicBezTo>
                    <a:pt x="0" y="540"/>
                    <a:pt x="137" y="381"/>
                    <a:pt x="335" y="381"/>
                  </a:cubicBezTo>
                  <a:cubicBezTo>
                    <a:pt x="465" y="381"/>
                    <a:pt x="535" y="442"/>
                    <a:pt x="571" y="487"/>
                  </a:cubicBezTo>
                  <a:cubicBezTo>
                    <a:pt x="575" y="487"/>
                    <a:pt x="575" y="487"/>
                    <a:pt x="575" y="487"/>
                  </a:cubicBezTo>
                  <a:cubicBezTo>
                    <a:pt x="575" y="0"/>
                    <a:pt x="575" y="0"/>
                    <a:pt x="575" y="0"/>
                  </a:cubicBezTo>
                  <a:cubicBezTo>
                    <a:pt x="749" y="0"/>
                    <a:pt x="749" y="0"/>
                    <a:pt x="749" y="0"/>
                  </a:cubicBezTo>
                  <a:cubicBezTo>
                    <a:pt x="749" y="1093"/>
                    <a:pt x="749" y="1093"/>
                    <a:pt x="749" y="1093"/>
                  </a:cubicBezTo>
                  <a:cubicBezTo>
                    <a:pt x="584" y="1093"/>
                    <a:pt x="584" y="1093"/>
                    <a:pt x="584" y="1093"/>
                  </a:cubicBezTo>
                  <a:lnTo>
                    <a:pt x="584" y="98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0" name="Freeform 12"/>
            <p:cNvSpPr>
              <a:spLocks noSelect="1" noEditPoints="1"/>
            </p:cNvSpPr>
            <p:nvPr/>
          </p:nvSpPr>
          <p:spPr bwMode="auto">
            <a:xfrm>
              <a:off x="1462" y="377"/>
              <a:ext cx="90" cy="103"/>
            </a:xfrm>
            <a:custGeom>
              <a:avLst/>
              <a:gdLst/>
              <a:ahLst/>
              <a:cxnLst>
                <a:cxn ang="0">
                  <a:pos x="470" y="401"/>
                </a:cxn>
                <a:cxn ang="0">
                  <a:pos x="434" y="401"/>
                </a:cxn>
                <a:cxn ang="0">
                  <a:pos x="173" y="508"/>
                </a:cxn>
                <a:cxn ang="0">
                  <a:pos x="295" y="599"/>
                </a:cxn>
                <a:cxn ang="0">
                  <a:pos x="470" y="440"/>
                </a:cxn>
                <a:cxn ang="0">
                  <a:pos x="470" y="401"/>
                </a:cxn>
                <a:cxn ang="0">
                  <a:pos x="480" y="616"/>
                </a:cxn>
                <a:cxn ang="0">
                  <a:pos x="476" y="616"/>
                </a:cxn>
                <a:cxn ang="0">
                  <a:pos x="253" y="729"/>
                </a:cxn>
                <a:cxn ang="0">
                  <a:pos x="0" y="521"/>
                </a:cxn>
                <a:cxn ang="0">
                  <a:pos x="437" y="279"/>
                </a:cxn>
                <a:cxn ang="0">
                  <a:pos x="480" y="279"/>
                </a:cxn>
                <a:cxn ang="0">
                  <a:pos x="480" y="261"/>
                </a:cxn>
                <a:cxn ang="0">
                  <a:pos x="321" y="131"/>
                </a:cxn>
                <a:cxn ang="0">
                  <a:pos x="136" y="203"/>
                </a:cxn>
                <a:cxn ang="0">
                  <a:pos x="45" y="112"/>
                </a:cxn>
                <a:cxn ang="0">
                  <a:pos x="340" y="0"/>
                </a:cxn>
                <a:cxn ang="0">
                  <a:pos x="636" y="313"/>
                </a:cxn>
                <a:cxn ang="0">
                  <a:pos x="636" y="712"/>
                </a:cxn>
                <a:cxn ang="0">
                  <a:pos x="480" y="712"/>
                </a:cxn>
                <a:cxn ang="0">
                  <a:pos x="480" y="616"/>
                </a:cxn>
              </a:cxnLst>
              <a:rect l="0" t="0" r="r" b="b"/>
              <a:pathLst>
                <a:path w="636" h="729">
                  <a:moveTo>
                    <a:pt x="470" y="401"/>
                  </a:moveTo>
                  <a:cubicBezTo>
                    <a:pt x="434" y="401"/>
                    <a:pt x="434" y="401"/>
                    <a:pt x="434" y="401"/>
                  </a:cubicBezTo>
                  <a:cubicBezTo>
                    <a:pt x="338" y="401"/>
                    <a:pt x="173" y="408"/>
                    <a:pt x="173" y="508"/>
                  </a:cubicBezTo>
                  <a:cubicBezTo>
                    <a:pt x="173" y="572"/>
                    <a:pt x="238" y="599"/>
                    <a:pt x="295" y="599"/>
                  </a:cubicBezTo>
                  <a:cubicBezTo>
                    <a:pt x="413" y="599"/>
                    <a:pt x="470" y="537"/>
                    <a:pt x="470" y="440"/>
                  </a:cubicBezTo>
                  <a:lnTo>
                    <a:pt x="470" y="401"/>
                  </a:lnTo>
                  <a:close/>
                  <a:moveTo>
                    <a:pt x="480" y="616"/>
                  </a:moveTo>
                  <a:cubicBezTo>
                    <a:pt x="476" y="616"/>
                    <a:pt x="476" y="616"/>
                    <a:pt x="476" y="616"/>
                  </a:cubicBezTo>
                  <a:cubicBezTo>
                    <a:pt x="426" y="694"/>
                    <a:pt x="345" y="729"/>
                    <a:pt x="253" y="729"/>
                  </a:cubicBezTo>
                  <a:cubicBezTo>
                    <a:pt x="124" y="729"/>
                    <a:pt x="0" y="658"/>
                    <a:pt x="0" y="521"/>
                  </a:cubicBezTo>
                  <a:cubicBezTo>
                    <a:pt x="0" y="295"/>
                    <a:pt x="263" y="279"/>
                    <a:pt x="437" y="279"/>
                  </a:cubicBezTo>
                  <a:cubicBezTo>
                    <a:pt x="480" y="279"/>
                    <a:pt x="480" y="279"/>
                    <a:pt x="480" y="279"/>
                  </a:cubicBezTo>
                  <a:cubicBezTo>
                    <a:pt x="480" y="261"/>
                    <a:pt x="480" y="261"/>
                    <a:pt x="480" y="261"/>
                  </a:cubicBezTo>
                  <a:cubicBezTo>
                    <a:pt x="480" y="175"/>
                    <a:pt x="413" y="131"/>
                    <a:pt x="321" y="131"/>
                  </a:cubicBezTo>
                  <a:cubicBezTo>
                    <a:pt x="249" y="131"/>
                    <a:pt x="182" y="159"/>
                    <a:pt x="136" y="203"/>
                  </a:cubicBezTo>
                  <a:cubicBezTo>
                    <a:pt x="45" y="112"/>
                    <a:pt x="45" y="112"/>
                    <a:pt x="45" y="112"/>
                  </a:cubicBezTo>
                  <a:cubicBezTo>
                    <a:pt x="121" y="34"/>
                    <a:pt x="230" y="0"/>
                    <a:pt x="340" y="0"/>
                  </a:cubicBezTo>
                  <a:cubicBezTo>
                    <a:pt x="636" y="0"/>
                    <a:pt x="636" y="214"/>
                    <a:pt x="636" y="313"/>
                  </a:cubicBezTo>
                  <a:cubicBezTo>
                    <a:pt x="636" y="712"/>
                    <a:pt x="636" y="712"/>
                    <a:pt x="636" y="712"/>
                  </a:cubicBezTo>
                  <a:cubicBezTo>
                    <a:pt x="480" y="712"/>
                    <a:pt x="480" y="712"/>
                    <a:pt x="480" y="712"/>
                  </a:cubicBezTo>
                  <a:lnTo>
                    <a:pt x="480" y="6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1" name="Freeform 13"/>
            <p:cNvSpPr>
              <a:spLocks noSelect="1"/>
            </p:cNvSpPr>
            <p:nvPr/>
          </p:nvSpPr>
          <p:spPr bwMode="auto">
            <a:xfrm>
              <a:off x="1577" y="377"/>
              <a:ext cx="151" cy="100"/>
            </a:xfrm>
            <a:custGeom>
              <a:avLst/>
              <a:gdLst/>
              <a:ahLst/>
              <a:cxnLst>
                <a:cxn ang="0">
                  <a:pos x="0" y="18"/>
                </a:cxn>
                <a:cxn ang="0">
                  <a:pos x="165" y="18"/>
                </a:cxn>
                <a:cxn ang="0">
                  <a:pos x="165" y="126"/>
                </a:cxn>
                <a:cxn ang="0">
                  <a:pos x="168" y="126"/>
                </a:cxn>
                <a:cxn ang="0">
                  <a:pos x="381" y="0"/>
                </a:cxn>
                <a:cxn ang="0">
                  <a:pos x="598" y="129"/>
                </a:cxn>
                <a:cxn ang="0">
                  <a:pos x="826" y="0"/>
                </a:cxn>
                <a:cxn ang="0">
                  <a:pos x="1076" y="298"/>
                </a:cxn>
                <a:cxn ang="0">
                  <a:pos x="1076" y="712"/>
                </a:cxn>
                <a:cxn ang="0">
                  <a:pos x="903" y="712"/>
                </a:cxn>
                <a:cxn ang="0">
                  <a:pos x="903" y="318"/>
                </a:cxn>
                <a:cxn ang="0">
                  <a:pos x="774" y="157"/>
                </a:cxn>
                <a:cxn ang="0">
                  <a:pos x="625" y="336"/>
                </a:cxn>
                <a:cxn ang="0">
                  <a:pos x="625" y="712"/>
                </a:cxn>
                <a:cxn ang="0">
                  <a:pos x="452" y="712"/>
                </a:cxn>
                <a:cxn ang="0">
                  <a:pos x="452" y="298"/>
                </a:cxn>
                <a:cxn ang="0">
                  <a:pos x="333" y="157"/>
                </a:cxn>
                <a:cxn ang="0">
                  <a:pos x="174" y="333"/>
                </a:cxn>
                <a:cxn ang="0">
                  <a:pos x="174" y="712"/>
                </a:cxn>
                <a:cxn ang="0">
                  <a:pos x="0" y="712"/>
                </a:cxn>
                <a:cxn ang="0">
                  <a:pos x="0" y="18"/>
                </a:cxn>
              </a:cxnLst>
              <a:rect l="0" t="0" r="r" b="b"/>
              <a:pathLst>
                <a:path w="1076" h="712">
                  <a:moveTo>
                    <a:pt x="0" y="18"/>
                  </a:moveTo>
                  <a:cubicBezTo>
                    <a:pt x="165" y="18"/>
                    <a:pt x="165" y="18"/>
                    <a:pt x="165" y="18"/>
                  </a:cubicBezTo>
                  <a:cubicBezTo>
                    <a:pt x="165" y="126"/>
                    <a:pt x="165" y="126"/>
                    <a:pt x="165" y="126"/>
                  </a:cubicBezTo>
                  <a:cubicBezTo>
                    <a:pt x="168" y="126"/>
                    <a:pt x="168" y="126"/>
                    <a:pt x="168" y="126"/>
                  </a:cubicBezTo>
                  <a:cubicBezTo>
                    <a:pt x="199" y="61"/>
                    <a:pt x="265" y="0"/>
                    <a:pt x="381" y="0"/>
                  </a:cubicBezTo>
                  <a:cubicBezTo>
                    <a:pt x="488" y="0"/>
                    <a:pt x="561" y="42"/>
                    <a:pt x="598" y="129"/>
                  </a:cubicBezTo>
                  <a:cubicBezTo>
                    <a:pt x="648" y="41"/>
                    <a:pt x="722" y="0"/>
                    <a:pt x="826" y="0"/>
                  </a:cubicBezTo>
                  <a:cubicBezTo>
                    <a:pt x="1011" y="0"/>
                    <a:pt x="1076" y="132"/>
                    <a:pt x="1076" y="298"/>
                  </a:cubicBezTo>
                  <a:cubicBezTo>
                    <a:pt x="1076" y="712"/>
                    <a:pt x="1076" y="712"/>
                    <a:pt x="1076" y="712"/>
                  </a:cubicBezTo>
                  <a:cubicBezTo>
                    <a:pt x="903" y="712"/>
                    <a:pt x="903" y="712"/>
                    <a:pt x="903" y="712"/>
                  </a:cubicBezTo>
                  <a:cubicBezTo>
                    <a:pt x="903" y="318"/>
                    <a:pt x="903" y="318"/>
                    <a:pt x="903" y="318"/>
                  </a:cubicBezTo>
                  <a:cubicBezTo>
                    <a:pt x="903" y="232"/>
                    <a:pt x="877" y="157"/>
                    <a:pt x="774" y="157"/>
                  </a:cubicBezTo>
                  <a:cubicBezTo>
                    <a:pt x="666" y="157"/>
                    <a:pt x="625" y="246"/>
                    <a:pt x="625" y="336"/>
                  </a:cubicBezTo>
                  <a:cubicBezTo>
                    <a:pt x="625" y="712"/>
                    <a:pt x="625" y="712"/>
                    <a:pt x="625" y="712"/>
                  </a:cubicBezTo>
                  <a:cubicBezTo>
                    <a:pt x="452" y="712"/>
                    <a:pt x="452" y="712"/>
                    <a:pt x="452" y="712"/>
                  </a:cubicBezTo>
                  <a:cubicBezTo>
                    <a:pt x="452" y="298"/>
                    <a:pt x="452" y="298"/>
                    <a:pt x="452" y="298"/>
                  </a:cubicBezTo>
                  <a:cubicBezTo>
                    <a:pt x="452" y="213"/>
                    <a:pt x="417" y="157"/>
                    <a:pt x="333" y="157"/>
                  </a:cubicBezTo>
                  <a:cubicBezTo>
                    <a:pt x="219" y="157"/>
                    <a:pt x="174" y="240"/>
                    <a:pt x="174" y="333"/>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2" name="Freeform 14"/>
            <p:cNvSpPr>
              <a:spLocks noSelect="1"/>
            </p:cNvSpPr>
            <p:nvPr/>
          </p:nvSpPr>
          <p:spPr bwMode="auto">
            <a:xfrm>
              <a:off x="650" y="115"/>
              <a:ext cx="135" cy="152"/>
            </a:xfrm>
            <a:custGeom>
              <a:avLst/>
              <a:gdLst/>
              <a:ahLst/>
              <a:cxnLst>
                <a:cxn ang="0">
                  <a:pos x="964"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4" y="452"/>
                </a:cxn>
                <a:cxn ang="0">
                  <a:pos x="964" y="975"/>
                </a:cxn>
              </a:cxnLst>
              <a:rect l="0" t="0" r="r" b="b"/>
              <a:pathLst>
                <a:path w="964" h="1076">
                  <a:moveTo>
                    <a:pt x="964" y="975"/>
                  </a:moveTo>
                  <a:cubicBezTo>
                    <a:pt x="840" y="1042"/>
                    <a:pt x="698" y="1076"/>
                    <a:pt x="541" y="1076"/>
                  </a:cubicBezTo>
                  <a:cubicBezTo>
                    <a:pt x="225" y="1076"/>
                    <a:pt x="0" y="862"/>
                    <a:pt x="0" y="543"/>
                  </a:cubicBezTo>
                  <a:cubicBezTo>
                    <a:pt x="0" y="214"/>
                    <a:pt x="225"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4" y="452"/>
                    <a:pt x="964" y="452"/>
                    <a:pt x="964" y="452"/>
                  </a:cubicBezTo>
                  <a:lnTo>
                    <a:pt x="964"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3" name="Freeform 15"/>
            <p:cNvSpPr>
              <a:spLocks noSelect="1" noEditPoints="1"/>
            </p:cNvSpPr>
            <p:nvPr/>
          </p:nvSpPr>
          <p:spPr bwMode="auto">
            <a:xfrm>
              <a:off x="972" y="119"/>
              <a:ext cx="130" cy="144"/>
            </a:xfrm>
            <a:custGeom>
              <a:avLst/>
              <a:gdLst/>
              <a:ahLst/>
              <a:cxnLst>
                <a:cxn ang="0">
                  <a:pos x="318" y="859"/>
                </a:cxn>
                <a:cxn ang="0">
                  <a:pos x="733" y="512"/>
                </a:cxn>
                <a:cxn ang="0">
                  <a:pos x="348" y="165"/>
                </a:cxn>
                <a:cxn ang="0">
                  <a:pos x="182" y="165"/>
                </a:cxn>
                <a:cxn ang="0">
                  <a:pos x="182" y="859"/>
                </a:cxn>
                <a:cxn ang="0">
                  <a:pos x="318" y="859"/>
                </a:cxn>
                <a:cxn ang="0">
                  <a:pos x="0" y="0"/>
                </a:cxn>
                <a:cxn ang="0">
                  <a:pos x="403" y="0"/>
                </a:cxn>
                <a:cxn ang="0">
                  <a:pos x="924" y="512"/>
                </a:cxn>
                <a:cxn ang="0">
                  <a:pos x="381" y="1024"/>
                </a:cxn>
                <a:cxn ang="0">
                  <a:pos x="0" y="1024"/>
                </a:cxn>
                <a:cxn ang="0">
                  <a:pos x="0" y="0"/>
                </a:cxn>
              </a:cxnLst>
              <a:rect l="0" t="0" r="r" b="b"/>
              <a:pathLst>
                <a:path w="924" h="1024">
                  <a:moveTo>
                    <a:pt x="318" y="859"/>
                  </a:moveTo>
                  <a:cubicBezTo>
                    <a:pt x="546" y="859"/>
                    <a:pt x="733" y="761"/>
                    <a:pt x="733" y="512"/>
                  </a:cubicBezTo>
                  <a:cubicBezTo>
                    <a:pt x="733" y="264"/>
                    <a:pt x="571" y="165"/>
                    <a:pt x="348" y="165"/>
                  </a:cubicBezTo>
                  <a:cubicBezTo>
                    <a:pt x="182" y="165"/>
                    <a:pt x="182" y="165"/>
                    <a:pt x="182" y="165"/>
                  </a:cubicBezTo>
                  <a:cubicBezTo>
                    <a:pt x="182" y="859"/>
                    <a:pt x="182" y="859"/>
                    <a:pt x="182" y="859"/>
                  </a:cubicBezTo>
                  <a:lnTo>
                    <a:pt x="318" y="859"/>
                  </a:lnTo>
                  <a:close/>
                  <a:moveTo>
                    <a:pt x="0" y="0"/>
                  </a:moveTo>
                  <a:cubicBezTo>
                    <a:pt x="403" y="0"/>
                    <a:pt x="403" y="0"/>
                    <a:pt x="403" y="0"/>
                  </a:cubicBezTo>
                  <a:cubicBezTo>
                    <a:pt x="672" y="0"/>
                    <a:pt x="924" y="165"/>
                    <a:pt x="924" y="512"/>
                  </a:cubicBezTo>
                  <a:cubicBezTo>
                    <a:pt x="924" y="862"/>
                    <a:pt x="627" y="1024"/>
                    <a:pt x="381" y="1024"/>
                  </a:cubicBezTo>
                  <a:cubicBezTo>
                    <a:pt x="0" y="1024"/>
                    <a:pt x="0" y="1024"/>
                    <a:pt x="0" y="1024"/>
                  </a:cubicBezTo>
                  <a:lnTo>
                    <a:pt x="0" y="0"/>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4" name="Freeform 16"/>
            <p:cNvSpPr>
              <a:spLocks noSelect="1"/>
            </p:cNvSpPr>
            <p:nvPr/>
          </p:nvSpPr>
          <p:spPr bwMode="auto">
            <a:xfrm>
              <a:off x="808" y="115"/>
              <a:ext cx="136" cy="152"/>
            </a:xfrm>
            <a:custGeom>
              <a:avLst/>
              <a:gdLst/>
              <a:ahLst/>
              <a:cxnLst>
                <a:cxn ang="0">
                  <a:pos x="965"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5" y="452"/>
                </a:cxn>
                <a:cxn ang="0">
                  <a:pos x="965" y="975"/>
                </a:cxn>
              </a:cxnLst>
              <a:rect l="0" t="0" r="r" b="b"/>
              <a:pathLst>
                <a:path w="965" h="1076">
                  <a:moveTo>
                    <a:pt x="965" y="975"/>
                  </a:moveTo>
                  <a:cubicBezTo>
                    <a:pt x="840" y="1042"/>
                    <a:pt x="699" y="1076"/>
                    <a:pt x="541" y="1076"/>
                  </a:cubicBezTo>
                  <a:cubicBezTo>
                    <a:pt x="226" y="1076"/>
                    <a:pt x="0" y="862"/>
                    <a:pt x="0" y="543"/>
                  </a:cubicBezTo>
                  <a:cubicBezTo>
                    <a:pt x="0" y="214"/>
                    <a:pt x="226"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5" y="452"/>
                    <a:pt x="965" y="452"/>
                    <a:pt x="965" y="452"/>
                  </a:cubicBezTo>
                  <a:lnTo>
                    <a:pt x="965"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grpSp>
        <p:nvGrpSpPr>
          <p:cNvPr id="5" name="Group 4"/>
          <p:cNvGrpSpPr>
            <a:grpSpLocks noChangeAspect="1"/>
          </p:cNvGrpSpPr>
          <p:nvPr userDrawn="1"/>
        </p:nvGrpSpPr>
        <p:grpSpPr bwMode="auto">
          <a:xfrm>
            <a:off x="0" y="1589"/>
            <a:ext cx="12192000" cy="6854825"/>
            <a:chOff x="0" y="1"/>
            <a:chExt cx="5760" cy="4318"/>
          </a:xfrm>
        </p:grpSpPr>
        <p:sp>
          <p:nvSpPr>
            <p:cNvPr id="9" name="Rectangle 5"/>
            <p:cNvSpPr>
              <a:spLocks noSelect="1" noChangeArrowheads="1"/>
            </p:cNvSpPr>
            <p:nvPr/>
          </p:nvSpPr>
          <p:spPr bwMode="auto">
            <a:xfrm>
              <a:off x="4" y="1"/>
              <a:ext cx="5756" cy="4318"/>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0" name="Rectangle 6"/>
            <p:cNvSpPr>
              <a:spLocks noSelect="1" noChangeArrowheads="1"/>
            </p:cNvSpPr>
            <p:nvPr/>
          </p:nvSpPr>
          <p:spPr bwMode="auto">
            <a:xfrm>
              <a:off x="0" y="1"/>
              <a:ext cx="496" cy="431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1800"/>
            </a:p>
          </p:txBody>
        </p:sp>
        <p:sp>
          <p:nvSpPr>
            <p:cNvPr id="11" name="Freeform 7"/>
            <p:cNvSpPr>
              <a:spLocks noSelect="1"/>
            </p:cNvSpPr>
            <p:nvPr/>
          </p:nvSpPr>
          <p:spPr bwMode="auto">
            <a:xfrm>
              <a:off x="115" y="747"/>
              <a:ext cx="268" cy="268"/>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2" name="Freeform 8"/>
            <p:cNvSpPr>
              <a:spLocks noSelect="1"/>
            </p:cNvSpPr>
            <p:nvPr/>
          </p:nvSpPr>
          <p:spPr bwMode="auto">
            <a:xfrm>
              <a:off x="115" y="103"/>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3" name="Freeform 9"/>
            <p:cNvSpPr>
              <a:spLocks noSelect="1"/>
            </p:cNvSpPr>
            <p:nvPr/>
          </p:nvSpPr>
          <p:spPr bwMode="auto">
            <a:xfrm>
              <a:off x="115" y="425"/>
              <a:ext cx="268" cy="268"/>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
        <p:nvSpPr>
          <p:cNvPr id="2" name="Titel 1"/>
          <p:cNvSpPr>
            <a:spLocks noGrp="1"/>
          </p:cNvSpPr>
          <p:nvPr>
            <p:ph type="ctrTitle" hasCustomPrompt="1"/>
          </p:nvPr>
        </p:nvSpPr>
        <p:spPr>
          <a:xfrm>
            <a:off x="1308060" y="1758950"/>
            <a:ext cx="9792000" cy="1039967"/>
          </a:xfrm>
        </p:spPr>
        <p:txBody>
          <a:bodyPr anchor="t" anchorCtr="0"/>
          <a:lstStyle>
            <a:lvl1pPr algn="l">
              <a:defRPr sz="5500">
                <a:solidFill>
                  <a:schemeClr val="bg1"/>
                </a:solidFill>
              </a:defRPr>
            </a:lvl1pPr>
          </a:lstStyle>
          <a:p>
            <a:r>
              <a:rPr lang="nl-NL" noProof="1"/>
              <a:t>Titel</a:t>
            </a:r>
          </a:p>
        </p:txBody>
      </p:sp>
      <p:sp>
        <p:nvSpPr>
          <p:cNvPr id="3" name="Ondertitel 2"/>
          <p:cNvSpPr>
            <a:spLocks noGrp="1"/>
          </p:cNvSpPr>
          <p:nvPr>
            <p:ph type="subTitle" idx="1" hasCustomPrompt="1"/>
          </p:nvPr>
        </p:nvSpPr>
        <p:spPr>
          <a:xfrm>
            <a:off x="1308060" y="2752261"/>
            <a:ext cx="9792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a:t>
            </a:r>
          </a:p>
        </p:txBody>
      </p:sp>
      <p:grpSp>
        <p:nvGrpSpPr>
          <p:cNvPr id="31" name="Group 4"/>
          <p:cNvGrpSpPr>
            <a:grpSpLocks noChangeAspect="1"/>
          </p:cNvGrpSpPr>
          <p:nvPr userDrawn="1"/>
        </p:nvGrpSpPr>
        <p:grpSpPr bwMode="auto">
          <a:xfrm>
            <a:off x="1356785" y="182563"/>
            <a:ext cx="2300817" cy="579438"/>
            <a:chOff x="641" y="115"/>
            <a:chExt cx="1087" cy="365"/>
          </a:xfrm>
        </p:grpSpPr>
        <p:sp>
          <p:nvSpPr>
            <p:cNvPr id="33" name="Freeform 5"/>
            <p:cNvSpPr>
              <a:spLocks noSelect="1" noEditPoints="1"/>
            </p:cNvSpPr>
            <p:nvPr/>
          </p:nvSpPr>
          <p:spPr bwMode="auto">
            <a:xfrm>
              <a:off x="641" y="333"/>
              <a:ext cx="147" cy="144"/>
            </a:xfrm>
            <a:custGeom>
              <a:avLst/>
              <a:gdLst/>
              <a:ahLst/>
              <a:cxnLst>
                <a:cxn ang="0">
                  <a:pos x="95" y="89"/>
                </a:cxn>
                <a:cxn ang="0">
                  <a:pos x="73" y="31"/>
                </a:cxn>
                <a:cxn ang="0">
                  <a:pos x="51" y="89"/>
                </a:cxn>
                <a:cxn ang="0">
                  <a:pos x="95" y="89"/>
                </a:cxn>
                <a:cxn ang="0">
                  <a:pos x="63" y="0"/>
                </a:cxn>
                <a:cxn ang="0">
                  <a:pos x="85" y="0"/>
                </a:cxn>
                <a:cxn ang="0">
                  <a:pos x="147" y="144"/>
                </a:cxn>
                <a:cxn ang="0">
                  <a:pos x="118" y="144"/>
                </a:cxn>
                <a:cxn ang="0">
                  <a:pos x="104" y="111"/>
                </a:cxn>
                <a:cxn ang="0">
                  <a:pos x="42" y="111"/>
                </a:cxn>
                <a:cxn ang="0">
                  <a:pos x="29" y="144"/>
                </a:cxn>
                <a:cxn ang="0">
                  <a:pos x="0" y="144"/>
                </a:cxn>
                <a:cxn ang="0">
                  <a:pos x="63" y="0"/>
                </a:cxn>
              </a:cxnLst>
              <a:rect l="0" t="0" r="r" b="b"/>
              <a:pathLst>
                <a:path w="147" h="144">
                  <a:moveTo>
                    <a:pt x="95" y="89"/>
                  </a:moveTo>
                  <a:lnTo>
                    <a:pt x="73" y="31"/>
                  </a:lnTo>
                  <a:lnTo>
                    <a:pt x="51" y="89"/>
                  </a:lnTo>
                  <a:lnTo>
                    <a:pt x="95" y="89"/>
                  </a:lnTo>
                  <a:close/>
                  <a:moveTo>
                    <a:pt x="63" y="0"/>
                  </a:moveTo>
                  <a:lnTo>
                    <a:pt x="85" y="0"/>
                  </a:lnTo>
                  <a:lnTo>
                    <a:pt x="147" y="144"/>
                  </a:lnTo>
                  <a:lnTo>
                    <a:pt x="118" y="144"/>
                  </a:lnTo>
                  <a:lnTo>
                    <a:pt x="104" y="111"/>
                  </a:lnTo>
                  <a:lnTo>
                    <a:pt x="42" y="111"/>
                  </a:lnTo>
                  <a:lnTo>
                    <a:pt x="29" y="144"/>
                  </a:lnTo>
                  <a:lnTo>
                    <a:pt x="0" y="144"/>
                  </a:lnTo>
                  <a:lnTo>
                    <a:pt x="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4" name="Freeform 6"/>
            <p:cNvSpPr>
              <a:spLocks noSelect="1"/>
            </p:cNvSpPr>
            <p:nvPr/>
          </p:nvSpPr>
          <p:spPr bwMode="auto">
            <a:xfrm>
              <a:off x="801" y="377"/>
              <a:ext cx="151" cy="100"/>
            </a:xfrm>
            <a:custGeom>
              <a:avLst/>
              <a:gdLst/>
              <a:ahLst/>
              <a:cxnLst>
                <a:cxn ang="0">
                  <a:pos x="0" y="18"/>
                </a:cxn>
                <a:cxn ang="0">
                  <a:pos x="165" y="18"/>
                </a:cxn>
                <a:cxn ang="0">
                  <a:pos x="165" y="126"/>
                </a:cxn>
                <a:cxn ang="0">
                  <a:pos x="167" y="126"/>
                </a:cxn>
                <a:cxn ang="0">
                  <a:pos x="380" y="0"/>
                </a:cxn>
                <a:cxn ang="0">
                  <a:pos x="597" y="129"/>
                </a:cxn>
                <a:cxn ang="0">
                  <a:pos x="825" y="0"/>
                </a:cxn>
                <a:cxn ang="0">
                  <a:pos x="1075" y="298"/>
                </a:cxn>
                <a:cxn ang="0">
                  <a:pos x="1075" y="712"/>
                </a:cxn>
                <a:cxn ang="0">
                  <a:pos x="902" y="712"/>
                </a:cxn>
                <a:cxn ang="0">
                  <a:pos x="902" y="318"/>
                </a:cxn>
                <a:cxn ang="0">
                  <a:pos x="773" y="157"/>
                </a:cxn>
                <a:cxn ang="0">
                  <a:pos x="624" y="336"/>
                </a:cxn>
                <a:cxn ang="0">
                  <a:pos x="624" y="712"/>
                </a:cxn>
                <a:cxn ang="0">
                  <a:pos x="451" y="712"/>
                </a:cxn>
                <a:cxn ang="0">
                  <a:pos x="451" y="298"/>
                </a:cxn>
                <a:cxn ang="0">
                  <a:pos x="332" y="157"/>
                </a:cxn>
                <a:cxn ang="0">
                  <a:pos x="173" y="333"/>
                </a:cxn>
                <a:cxn ang="0">
                  <a:pos x="173" y="712"/>
                </a:cxn>
                <a:cxn ang="0">
                  <a:pos x="0" y="712"/>
                </a:cxn>
                <a:cxn ang="0">
                  <a:pos x="0" y="18"/>
                </a:cxn>
              </a:cxnLst>
              <a:rect l="0" t="0" r="r" b="b"/>
              <a:pathLst>
                <a:path w="1075" h="712">
                  <a:moveTo>
                    <a:pt x="0" y="18"/>
                  </a:moveTo>
                  <a:cubicBezTo>
                    <a:pt x="165" y="18"/>
                    <a:pt x="165" y="18"/>
                    <a:pt x="165" y="18"/>
                  </a:cubicBezTo>
                  <a:cubicBezTo>
                    <a:pt x="165" y="126"/>
                    <a:pt x="165" y="126"/>
                    <a:pt x="165" y="126"/>
                  </a:cubicBezTo>
                  <a:cubicBezTo>
                    <a:pt x="167" y="126"/>
                    <a:pt x="167" y="126"/>
                    <a:pt x="167" y="126"/>
                  </a:cubicBezTo>
                  <a:cubicBezTo>
                    <a:pt x="198" y="61"/>
                    <a:pt x="264" y="0"/>
                    <a:pt x="380" y="0"/>
                  </a:cubicBezTo>
                  <a:cubicBezTo>
                    <a:pt x="487" y="0"/>
                    <a:pt x="561" y="42"/>
                    <a:pt x="597" y="129"/>
                  </a:cubicBezTo>
                  <a:cubicBezTo>
                    <a:pt x="647" y="41"/>
                    <a:pt x="721" y="0"/>
                    <a:pt x="825" y="0"/>
                  </a:cubicBezTo>
                  <a:cubicBezTo>
                    <a:pt x="1010" y="0"/>
                    <a:pt x="1075" y="132"/>
                    <a:pt x="1075" y="298"/>
                  </a:cubicBezTo>
                  <a:cubicBezTo>
                    <a:pt x="1075" y="712"/>
                    <a:pt x="1075" y="712"/>
                    <a:pt x="1075" y="712"/>
                  </a:cubicBezTo>
                  <a:cubicBezTo>
                    <a:pt x="902" y="712"/>
                    <a:pt x="902" y="712"/>
                    <a:pt x="902" y="712"/>
                  </a:cubicBezTo>
                  <a:cubicBezTo>
                    <a:pt x="902" y="318"/>
                    <a:pt x="902" y="318"/>
                    <a:pt x="902" y="318"/>
                  </a:cubicBezTo>
                  <a:cubicBezTo>
                    <a:pt x="902" y="232"/>
                    <a:pt x="876" y="157"/>
                    <a:pt x="773" y="157"/>
                  </a:cubicBezTo>
                  <a:cubicBezTo>
                    <a:pt x="665" y="157"/>
                    <a:pt x="624" y="246"/>
                    <a:pt x="624" y="336"/>
                  </a:cubicBezTo>
                  <a:cubicBezTo>
                    <a:pt x="624" y="712"/>
                    <a:pt x="624" y="712"/>
                    <a:pt x="624" y="712"/>
                  </a:cubicBezTo>
                  <a:cubicBezTo>
                    <a:pt x="451" y="712"/>
                    <a:pt x="451" y="712"/>
                    <a:pt x="451" y="712"/>
                  </a:cubicBezTo>
                  <a:cubicBezTo>
                    <a:pt x="451" y="298"/>
                    <a:pt x="451" y="298"/>
                    <a:pt x="451" y="298"/>
                  </a:cubicBezTo>
                  <a:cubicBezTo>
                    <a:pt x="451" y="213"/>
                    <a:pt x="416" y="157"/>
                    <a:pt x="332" y="157"/>
                  </a:cubicBezTo>
                  <a:cubicBezTo>
                    <a:pt x="218" y="157"/>
                    <a:pt x="173" y="240"/>
                    <a:pt x="173" y="333"/>
                  </a:cubicBezTo>
                  <a:cubicBezTo>
                    <a:pt x="173" y="712"/>
                    <a:pt x="173" y="712"/>
                    <a:pt x="173"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5" name="Freeform 7"/>
            <p:cNvSpPr>
              <a:spLocks noSelect="1"/>
            </p:cNvSpPr>
            <p:nvPr/>
          </p:nvSpPr>
          <p:spPr bwMode="auto">
            <a:xfrm>
              <a:off x="970" y="377"/>
              <a:ext cx="80" cy="103"/>
            </a:xfrm>
            <a:custGeom>
              <a:avLst/>
              <a:gdLst/>
              <a:ahLst/>
              <a:cxnLst>
                <a:cxn ang="0">
                  <a:pos x="432" y="210"/>
                </a:cxn>
                <a:cxn ang="0">
                  <a:pos x="296" y="139"/>
                </a:cxn>
                <a:cxn ang="0">
                  <a:pos x="195" y="213"/>
                </a:cxn>
                <a:cxn ang="0">
                  <a:pos x="569" y="506"/>
                </a:cxn>
                <a:cxn ang="0">
                  <a:pos x="270" y="729"/>
                </a:cxn>
                <a:cxn ang="0">
                  <a:pos x="0" y="622"/>
                </a:cxn>
                <a:cxn ang="0">
                  <a:pos x="115" y="514"/>
                </a:cxn>
                <a:cxn ang="0">
                  <a:pos x="280" y="599"/>
                </a:cxn>
                <a:cxn ang="0">
                  <a:pos x="396" y="519"/>
                </a:cxn>
                <a:cxn ang="0">
                  <a:pos x="21" y="225"/>
                </a:cxn>
                <a:cxn ang="0">
                  <a:pos x="300" y="0"/>
                </a:cxn>
                <a:cxn ang="0">
                  <a:pos x="548" y="106"/>
                </a:cxn>
                <a:cxn ang="0">
                  <a:pos x="432" y="210"/>
                </a:cxn>
              </a:cxnLst>
              <a:rect l="0" t="0" r="r" b="b"/>
              <a:pathLst>
                <a:path w="569" h="729">
                  <a:moveTo>
                    <a:pt x="432" y="210"/>
                  </a:moveTo>
                  <a:cubicBezTo>
                    <a:pt x="399" y="164"/>
                    <a:pt x="355" y="139"/>
                    <a:pt x="296" y="139"/>
                  </a:cubicBezTo>
                  <a:cubicBezTo>
                    <a:pt x="250" y="139"/>
                    <a:pt x="195" y="161"/>
                    <a:pt x="195" y="213"/>
                  </a:cubicBezTo>
                  <a:cubicBezTo>
                    <a:pt x="195" y="337"/>
                    <a:pt x="569" y="236"/>
                    <a:pt x="569" y="506"/>
                  </a:cubicBezTo>
                  <a:cubicBezTo>
                    <a:pt x="569" y="671"/>
                    <a:pt x="412" y="729"/>
                    <a:pt x="270" y="729"/>
                  </a:cubicBezTo>
                  <a:cubicBezTo>
                    <a:pt x="163" y="729"/>
                    <a:pt x="71" y="702"/>
                    <a:pt x="0" y="622"/>
                  </a:cubicBezTo>
                  <a:cubicBezTo>
                    <a:pt x="115" y="514"/>
                    <a:pt x="115" y="514"/>
                    <a:pt x="115" y="514"/>
                  </a:cubicBezTo>
                  <a:cubicBezTo>
                    <a:pt x="160" y="563"/>
                    <a:pt x="207" y="599"/>
                    <a:pt x="280" y="599"/>
                  </a:cubicBezTo>
                  <a:cubicBezTo>
                    <a:pt x="331" y="599"/>
                    <a:pt x="396" y="574"/>
                    <a:pt x="396" y="519"/>
                  </a:cubicBezTo>
                  <a:cubicBezTo>
                    <a:pt x="396" y="376"/>
                    <a:pt x="21" y="489"/>
                    <a:pt x="21" y="225"/>
                  </a:cubicBezTo>
                  <a:cubicBezTo>
                    <a:pt x="21" y="70"/>
                    <a:pt x="160" y="0"/>
                    <a:pt x="300" y="0"/>
                  </a:cubicBezTo>
                  <a:cubicBezTo>
                    <a:pt x="393" y="0"/>
                    <a:pt x="491" y="29"/>
                    <a:pt x="548" y="106"/>
                  </a:cubicBezTo>
                  <a:lnTo>
                    <a:pt x="432"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6" name="Freeform 8"/>
            <p:cNvSpPr>
              <a:spLocks noSelect="1"/>
            </p:cNvSpPr>
            <p:nvPr/>
          </p:nvSpPr>
          <p:spPr bwMode="auto">
            <a:xfrm>
              <a:off x="1058" y="351"/>
              <a:ext cx="71" cy="129"/>
            </a:xfrm>
            <a:custGeom>
              <a:avLst/>
              <a:gdLst/>
              <a:ahLst/>
              <a:cxnLst>
                <a:cxn ang="0">
                  <a:pos x="0" y="348"/>
                </a:cxn>
                <a:cxn ang="0">
                  <a:pos x="0" y="201"/>
                </a:cxn>
                <a:cxn ang="0">
                  <a:pos x="143" y="201"/>
                </a:cxn>
                <a:cxn ang="0">
                  <a:pos x="143" y="0"/>
                </a:cxn>
                <a:cxn ang="0">
                  <a:pos x="317" y="0"/>
                </a:cxn>
                <a:cxn ang="0">
                  <a:pos x="317" y="201"/>
                </a:cxn>
                <a:cxn ang="0">
                  <a:pos x="507" y="201"/>
                </a:cxn>
                <a:cxn ang="0">
                  <a:pos x="507" y="348"/>
                </a:cxn>
                <a:cxn ang="0">
                  <a:pos x="317" y="348"/>
                </a:cxn>
                <a:cxn ang="0">
                  <a:pos x="317" y="652"/>
                </a:cxn>
                <a:cxn ang="0">
                  <a:pos x="413" y="765"/>
                </a:cxn>
                <a:cxn ang="0">
                  <a:pos x="507" y="743"/>
                </a:cxn>
                <a:cxn ang="0">
                  <a:pos x="507" y="889"/>
                </a:cxn>
                <a:cxn ang="0">
                  <a:pos x="370" y="912"/>
                </a:cxn>
                <a:cxn ang="0">
                  <a:pos x="143" y="666"/>
                </a:cxn>
                <a:cxn ang="0">
                  <a:pos x="143" y="348"/>
                </a:cxn>
                <a:cxn ang="0">
                  <a:pos x="0" y="348"/>
                </a:cxn>
              </a:cxnLst>
              <a:rect l="0" t="0" r="r" b="b"/>
              <a:pathLst>
                <a:path w="507" h="912">
                  <a:moveTo>
                    <a:pt x="0" y="348"/>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7" y="201"/>
                    <a:pt x="507" y="201"/>
                    <a:pt x="507" y="201"/>
                  </a:cubicBezTo>
                  <a:cubicBezTo>
                    <a:pt x="507" y="348"/>
                    <a:pt x="507" y="348"/>
                    <a:pt x="507" y="348"/>
                  </a:cubicBezTo>
                  <a:cubicBezTo>
                    <a:pt x="317" y="348"/>
                    <a:pt x="317" y="348"/>
                    <a:pt x="317" y="348"/>
                  </a:cubicBezTo>
                  <a:cubicBezTo>
                    <a:pt x="317" y="652"/>
                    <a:pt x="317" y="652"/>
                    <a:pt x="317" y="652"/>
                  </a:cubicBezTo>
                  <a:cubicBezTo>
                    <a:pt x="317" y="721"/>
                    <a:pt x="337" y="765"/>
                    <a:pt x="413" y="765"/>
                  </a:cubicBezTo>
                  <a:cubicBezTo>
                    <a:pt x="444" y="765"/>
                    <a:pt x="486" y="759"/>
                    <a:pt x="507" y="743"/>
                  </a:cubicBezTo>
                  <a:cubicBezTo>
                    <a:pt x="507" y="889"/>
                    <a:pt x="507" y="889"/>
                    <a:pt x="507" y="889"/>
                  </a:cubicBezTo>
                  <a:cubicBezTo>
                    <a:pt x="471" y="906"/>
                    <a:pt x="411" y="912"/>
                    <a:pt x="370" y="912"/>
                  </a:cubicBezTo>
                  <a:cubicBezTo>
                    <a:pt x="186" y="912"/>
                    <a:pt x="143" y="830"/>
                    <a:pt x="143" y="666"/>
                  </a:cubicBezTo>
                  <a:cubicBezTo>
                    <a:pt x="143" y="348"/>
                    <a:pt x="143" y="348"/>
                    <a:pt x="143" y="348"/>
                  </a:cubicBezTo>
                  <a:lnTo>
                    <a:pt x="0" y="3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7" name="Freeform 9"/>
            <p:cNvSpPr>
              <a:spLocks noSelect="1" noEditPoints="1"/>
            </p:cNvSpPr>
            <p:nvPr/>
          </p:nvSpPr>
          <p:spPr bwMode="auto">
            <a:xfrm>
              <a:off x="1143" y="377"/>
              <a:ext cx="99" cy="103"/>
            </a:xfrm>
            <a:custGeom>
              <a:avLst/>
              <a:gdLst/>
              <a:ahLst/>
              <a:cxnLst>
                <a:cxn ang="0">
                  <a:pos x="529" y="295"/>
                </a:cxn>
                <a:cxn ang="0">
                  <a:pos x="352" y="131"/>
                </a:cxn>
                <a:cxn ang="0">
                  <a:pos x="173" y="295"/>
                </a:cxn>
                <a:cxn ang="0">
                  <a:pos x="529" y="295"/>
                </a:cxn>
                <a:cxn ang="0">
                  <a:pos x="173" y="426"/>
                </a:cxn>
                <a:cxn ang="0">
                  <a:pos x="360" y="590"/>
                </a:cxn>
                <a:cxn ang="0">
                  <a:pos x="546" y="496"/>
                </a:cxn>
                <a:cxn ang="0">
                  <a:pos x="671" y="590"/>
                </a:cxn>
                <a:cxn ang="0">
                  <a:pos x="377" y="729"/>
                </a:cxn>
                <a:cxn ang="0">
                  <a:pos x="0" y="365"/>
                </a:cxn>
                <a:cxn ang="0">
                  <a:pos x="377" y="0"/>
                </a:cxn>
                <a:cxn ang="0">
                  <a:pos x="702" y="378"/>
                </a:cxn>
                <a:cxn ang="0">
                  <a:pos x="702" y="426"/>
                </a:cxn>
                <a:cxn ang="0">
                  <a:pos x="173" y="426"/>
                </a:cxn>
              </a:cxnLst>
              <a:rect l="0" t="0" r="r" b="b"/>
              <a:pathLst>
                <a:path w="702" h="729">
                  <a:moveTo>
                    <a:pt x="529" y="295"/>
                  </a:moveTo>
                  <a:cubicBezTo>
                    <a:pt x="527" y="194"/>
                    <a:pt x="461" y="131"/>
                    <a:pt x="352" y="131"/>
                  </a:cubicBezTo>
                  <a:cubicBezTo>
                    <a:pt x="250" y="131"/>
                    <a:pt x="186" y="196"/>
                    <a:pt x="173" y="295"/>
                  </a:cubicBezTo>
                  <a:lnTo>
                    <a:pt x="529" y="295"/>
                  </a:lnTo>
                  <a:close/>
                  <a:moveTo>
                    <a:pt x="173" y="426"/>
                  </a:moveTo>
                  <a:cubicBezTo>
                    <a:pt x="185" y="528"/>
                    <a:pt x="263" y="590"/>
                    <a:pt x="360" y="590"/>
                  </a:cubicBezTo>
                  <a:cubicBezTo>
                    <a:pt x="446" y="590"/>
                    <a:pt x="503" y="550"/>
                    <a:pt x="546" y="496"/>
                  </a:cubicBezTo>
                  <a:cubicBezTo>
                    <a:pt x="671" y="590"/>
                    <a:pt x="671" y="590"/>
                    <a:pt x="671" y="590"/>
                  </a:cubicBezTo>
                  <a:cubicBezTo>
                    <a:pt x="590" y="690"/>
                    <a:pt x="487" y="729"/>
                    <a:pt x="377" y="729"/>
                  </a:cubicBezTo>
                  <a:cubicBezTo>
                    <a:pt x="167" y="729"/>
                    <a:pt x="0" y="583"/>
                    <a:pt x="0" y="365"/>
                  </a:cubicBezTo>
                  <a:cubicBezTo>
                    <a:pt x="0" y="146"/>
                    <a:pt x="167" y="0"/>
                    <a:pt x="377" y="0"/>
                  </a:cubicBezTo>
                  <a:cubicBezTo>
                    <a:pt x="571" y="0"/>
                    <a:pt x="702" y="136"/>
                    <a:pt x="702" y="378"/>
                  </a:cubicBezTo>
                  <a:cubicBezTo>
                    <a:pt x="702" y="426"/>
                    <a:pt x="702" y="426"/>
                    <a:pt x="702" y="426"/>
                  </a:cubicBezTo>
                  <a:lnTo>
                    <a:pt x="173" y="4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8" name="Freeform 10"/>
            <p:cNvSpPr>
              <a:spLocks noSelect="1"/>
            </p:cNvSpPr>
            <p:nvPr/>
          </p:nvSpPr>
          <p:spPr bwMode="auto">
            <a:xfrm>
              <a:off x="1265" y="377"/>
              <a:ext cx="62" cy="100"/>
            </a:xfrm>
            <a:custGeom>
              <a:avLst/>
              <a:gdLst/>
              <a:ahLst/>
              <a:cxnLst>
                <a:cxn ang="0">
                  <a:pos x="0" y="18"/>
                </a:cxn>
                <a:cxn ang="0">
                  <a:pos x="174" y="18"/>
                </a:cxn>
                <a:cxn ang="0">
                  <a:pos x="174" y="128"/>
                </a:cxn>
                <a:cxn ang="0">
                  <a:pos x="177" y="128"/>
                </a:cxn>
                <a:cxn ang="0">
                  <a:pos x="382" y="0"/>
                </a:cxn>
                <a:cxn ang="0">
                  <a:pos x="444" y="11"/>
                </a:cxn>
                <a:cxn ang="0">
                  <a:pos x="444" y="178"/>
                </a:cxn>
                <a:cxn ang="0">
                  <a:pos x="360" y="165"/>
                </a:cxn>
                <a:cxn ang="0">
                  <a:pos x="174" y="340"/>
                </a:cxn>
                <a:cxn ang="0">
                  <a:pos x="174" y="712"/>
                </a:cxn>
                <a:cxn ang="0">
                  <a:pos x="0" y="712"/>
                </a:cxn>
                <a:cxn ang="0">
                  <a:pos x="0" y="18"/>
                </a:cxn>
              </a:cxnLst>
              <a:rect l="0" t="0" r="r" b="b"/>
              <a:pathLst>
                <a:path w="444" h="712">
                  <a:moveTo>
                    <a:pt x="0" y="18"/>
                  </a:moveTo>
                  <a:cubicBezTo>
                    <a:pt x="174" y="18"/>
                    <a:pt x="174" y="18"/>
                    <a:pt x="174" y="18"/>
                  </a:cubicBezTo>
                  <a:cubicBezTo>
                    <a:pt x="174" y="128"/>
                    <a:pt x="174" y="128"/>
                    <a:pt x="174" y="128"/>
                  </a:cubicBezTo>
                  <a:cubicBezTo>
                    <a:pt x="177" y="128"/>
                    <a:pt x="177" y="128"/>
                    <a:pt x="177" y="128"/>
                  </a:cubicBezTo>
                  <a:cubicBezTo>
                    <a:pt x="214" y="48"/>
                    <a:pt x="291" y="0"/>
                    <a:pt x="382" y="0"/>
                  </a:cubicBezTo>
                  <a:cubicBezTo>
                    <a:pt x="404" y="0"/>
                    <a:pt x="424" y="5"/>
                    <a:pt x="444" y="11"/>
                  </a:cubicBezTo>
                  <a:cubicBezTo>
                    <a:pt x="444" y="178"/>
                    <a:pt x="444" y="178"/>
                    <a:pt x="444" y="178"/>
                  </a:cubicBezTo>
                  <a:cubicBezTo>
                    <a:pt x="415" y="171"/>
                    <a:pt x="388" y="165"/>
                    <a:pt x="360" y="165"/>
                  </a:cubicBezTo>
                  <a:cubicBezTo>
                    <a:pt x="197" y="165"/>
                    <a:pt x="174" y="303"/>
                    <a:pt x="174" y="340"/>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9" name="Freeform 11"/>
            <p:cNvSpPr>
              <a:spLocks noSelect="1" noEditPoints="1"/>
            </p:cNvSpPr>
            <p:nvPr/>
          </p:nvSpPr>
          <p:spPr bwMode="auto">
            <a:xfrm>
              <a:off x="1336" y="323"/>
              <a:ext cx="105" cy="157"/>
            </a:xfrm>
            <a:custGeom>
              <a:avLst/>
              <a:gdLst/>
              <a:ahLst/>
              <a:cxnLst>
                <a:cxn ang="0">
                  <a:pos x="377" y="954"/>
                </a:cxn>
                <a:cxn ang="0">
                  <a:pos x="581" y="746"/>
                </a:cxn>
                <a:cxn ang="0">
                  <a:pos x="377" y="538"/>
                </a:cxn>
                <a:cxn ang="0">
                  <a:pos x="173" y="746"/>
                </a:cxn>
                <a:cxn ang="0">
                  <a:pos x="377" y="954"/>
                </a:cxn>
                <a:cxn ang="0">
                  <a:pos x="584" y="989"/>
                </a:cxn>
                <a:cxn ang="0">
                  <a:pos x="581" y="989"/>
                </a:cxn>
                <a:cxn ang="0">
                  <a:pos x="342" y="1110"/>
                </a:cxn>
                <a:cxn ang="0">
                  <a:pos x="0" y="746"/>
                </a:cxn>
                <a:cxn ang="0">
                  <a:pos x="335" y="381"/>
                </a:cxn>
                <a:cxn ang="0">
                  <a:pos x="571" y="487"/>
                </a:cxn>
                <a:cxn ang="0">
                  <a:pos x="575" y="487"/>
                </a:cxn>
                <a:cxn ang="0">
                  <a:pos x="575" y="0"/>
                </a:cxn>
                <a:cxn ang="0">
                  <a:pos x="749" y="0"/>
                </a:cxn>
                <a:cxn ang="0">
                  <a:pos x="749" y="1093"/>
                </a:cxn>
                <a:cxn ang="0">
                  <a:pos x="584" y="1093"/>
                </a:cxn>
                <a:cxn ang="0">
                  <a:pos x="584" y="989"/>
                </a:cxn>
              </a:cxnLst>
              <a:rect l="0" t="0" r="r" b="b"/>
              <a:pathLst>
                <a:path w="749" h="1110">
                  <a:moveTo>
                    <a:pt x="377" y="954"/>
                  </a:moveTo>
                  <a:cubicBezTo>
                    <a:pt x="504" y="954"/>
                    <a:pt x="581" y="854"/>
                    <a:pt x="581" y="746"/>
                  </a:cubicBezTo>
                  <a:cubicBezTo>
                    <a:pt x="581" y="637"/>
                    <a:pt x="504" y="538"/>
                    <a:pt x="377" y="538"/>
                  </a:cubicBezTo>
                  <a:cubicBezTo>
                    <a:pt x="250" y="538"/>
                    <a:pt x="173" y="637"/>
                    <a:pt x="173" y="746"/>
                  </a:cubicBezTo>
                  <a:cubicBezTo>
                    <a:pt x="173" y="854"/>
                    <a:pt x="250" y="954"/>
                    <a:pt x="377" y="954"/>
                  </a:cubicBezTo>
                  <a:close/>
                  <a:moveTo>
                    <a:pt x="584" y="989"/>
                  </a:moveTo>
                  <a:cubicBezTo>
                    <a:pt x="581" y="989"/>
                    <a:pt x="581" y="989"/>
                    <a:pt x="581" y="989"/>
                  </a:cubicBezTo>
                  <a:cubicBezTo>
                    <a:pt x="530" y="1073"/>
                    <a:pt x="439" y="1110"/>
                    <a:pt x="342" y="1110"/>
                  </a:cubicBezTo>
                  <a:cubicBezTo>
                    <a:pt x="128" y="1110"/>
                    <a:pt x="0" y="951"/>
                    <a:pt x="0" y="746"/>
                  </a:cubicBezTo>
                  <a:cubicBezTo>
                    <a:pt x="0" y="540"/>
                    <a:pt x="137" y="381"/>
                    <a:pt x="335" y="381"/>
                  </a:cubicBezTo>
                  <a:cubicBezTo>
                    <a:pt x="465" y="381"/>
                    <a:pt x="535" y="442"/>
                    <a:pt x="571" y="487"/>
                  </a:cubicBezTo>
                  <a:cubicBezTo>
                    <a:pt x="575" y="487"/>
                    <a:pt x="575" y="487"/>
                    <a:pt x="575" y="487"/>
                  </a:cubicBezTo>
                  <a:cubicBezTo>
                    <a:pt x="575" y="0"/>
                    <a:pt x="575" y="0"/>
                    <a:pt x="575" y="0"/>
                  </a:cubicBezTo>
                  <a:cubicBezTo>
                    <a:pt x="749" y="0"/>
                    <a:pt x="749" y="0"/>
                    <a:pt x="749" y="0"/>
                  </a:cubicBezTo>
                  <a:cubicBezTo>
                    <a:pt x="749" y="1093"/>
                    <a:pt x="749" y="1093"/>
                    <a:pt x="749" y="1093"/>
                  </a:cubicBezTo>
                  <a:cubicBezTo>
                    <a:pt x="584" y="1093"/>
                    <a:pt x="584" y="1093"/>
                    <a:pt x="584" y="1093"/>
                  </a:cubicBezTo>
                  <a:lnTo>
                    <a:pt x="584" y="98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0" name="Freeform 12"/>
            <p:cNvSpPr>
              <a:spLocks noSelect="1" noEditPoints="1"/>
            </p:cNvSpPr>
            <p:nvPr/>
          </p:nvSpPr>
          <p:spPr bwMode="auto">
            <a:xfrm>
              <a:off x="1462" y="377"/>
              <a:ext cx="90" cy="103"/>
            </a:xfrm>
            <a:custGeom>
              <a:avLst/>
              <a:gdLst/>
              <a:ahLst/>
              <a:cxnLst>
                <a:cxn ang="0">
                  <a:pos x="470" y="401"/>
                </a:cxn>
                <a:cxn ang="0">
                  <a:pos x="434" y="401"/>
                </a:cxn>
                <a:cxn ang="0">
                  <a:pos x="173" y="508"/>
                </a:cxn>
                <a:cxn ang="0">
                  <a:pos x="295" y="599"/>
                </a:cxn>
                <a:cxn ang="0">
                  <a:pos x="470" y="440"/>
                </a:cxn>
                <a:cxn ang="0">
                  <a:pos x="470" y="401"/>
                </a:cxn>
                <a:cxn ang="0">
                  <a:pos x="480" y="616"/>
                </a:cxn>
                <a:cxn ang="0">
                  <a:pos x="476" y="616"/>
                </a:cxn>
                <a:cxn ang="0">
                  <a:pos x="253" y="729"/>
                </a:cxn>
                <a:cxn ang="0">
                  <a:pos x="0" y="521"/>
                </a:cxn>
                <a:cxn ang="0">
                  <a:pos x="437" y="279"/>
                </a:cxn>
                <a:cxn ang="0">
                  <a:pos x="480" y="279"/>
                </a:cxn>
                <a:cxn ang="0">
                  <a:pos x="480" y="261"/>
                </a:cxn>
                <a:cxn ang="0">
                  <a:pos x="321" y="131"/>
                </a:cxn>
                <a:cxn ang="0">
                  <a:pos x="136" y="203"/>
                </a:cxn>
                <a:cxn ang="0">
                  <a:pos x="45" y="112"/>
                </a:cxn>
                <a:cxn ang="0">
                  <a:pos x="340" y="0"/>
                </a:cxn>
                <a:cxn ang="0">
                  <a:pos x="636" y="313"/>
                </a:cxn>
                <a:cxn ang="0">
                  <a:pos x="636" y="712"/>
                </a:cxn>
                <a:cxn ang="0">
                  <a:pos x="480" y="712"/>
                </a:cxn>
                <a:cxn ang="0">
                  <a:pos x="480" y="616"/>
                </a:cxn>
              </a:cxnLst>
              <a:rect l="0" t="0" r="r" b="b"/>
              <a:pathLst>
                <a:path w="636" h="729">
                  <a:moveTo>
                    <a:pt x="470" y="401"/>
                  </a:moveTo>
                  <a:cubicBezTo>
                    <a:pt x="434" y="401"/>
                    <a:pt x="434" y="401"/>
                    <a:pt x="434" y="401"/>
                  </a:cubicBezTo>
                  <a:cubicBezTo>
                    <a:pt x="338" y="401"/>
                    <a:pt x="173" y="408"/>
                    <a:pt x="173" y="508"/>
                  </a:cubicBezTo>
                  <a:cubicBezTo>
                    <a:pt x="173" y="572"/>
                    <a:pt x="238" y="599"/>
                    <a:pt x="295" y="599"/>
                  </a:cubicBezTo>
                  <a:cubicBezTo>
                    <a:pt x="413" y="599"/>
                    <a:pt x="470" y="537"/>
                    <a:pt x="470" y="440"/>
                  </a:cubicBezTo>
                  <a:lnTo>
                    <a:pt x="470" y="401"/>
                  </a:lnTo>
                  <a:close/>
                  <a:moveTo>
                    <a:pt x="480" y="616"/>
                  </a:moveTo>
                  <a:cubicBezTo>
                    <a:pt x="476" y="616"/>
                    <a:pt x="476" y="616"/>
                    <a:pt x="476" y="616"/>
                  </a:cubicBezTo>
                  <a:cubicBezTo>
                    <a:pt x="426" y="694"/>
                    <a:pt x="345" y="729"/>
                    <a:pt x="253" y="729"/>
                  </a:cubicBezTo>
                  <a:cubicBezTo>
                    <a:pt x="124" y="729"/>
                    <a:pt x="0" y="658"/>
                    <a:pt x="0" y="521"/>
                  </a:cubicBezTo>
                  <a:cubicBezTo>
                    <a:pt x="0" y="295"/>
                    <a:pt x="263" y="279"/>
                    <a:pt x="437" y="279"/>
                  </a:cubicBezTo>
                  <a:cubicBezTo>
                    <a:pt x="480" y="279"/>
                    <a:pt x="480" y="279"/>
                    <a:pt x="480" y="279"/>
                  </a:cubicBezTo>
                  <a:cubicBezTo>
                    <a:pt x="480" y="261"/>
                    <a:pt x="480" y="261"/>
                    <a:pt x="480" y="261"/>
                  </a:cubicBezTo>
                  <a:cubicBezTo>
                    <a:pt x="480" y="175"/>
                    <a:pt x="413" y="131"/>
                    <a:pt x="321" y="131"/>
                  </a:cubicBezTo>
                  <a:cubicBezTo>
                    <a:pt x="249" y="131"/>
                    <a:pt x="182" y="159"/>
                    <a:pt x="136" y="203"/>
                  </a:cubicBezTo>
                  <a:cubicBezTo>
                    <a:pt x="45" y="112"/>
                    <a:pt x="45" y="112"/>
                    <a:pt x="45" y="112"/>
                  </a:cubicBezTo>
                  <a:cubicBezTo>
                    <a:pt x="121" y="34"/>
                    <a:pt x="230" y="0"/>
                    <a:pt x="340" y="0"/>
                  </a:cubicBezTo>
                  <a:cubicBezTo>
                    <a:pt x="636" y="0"/>
                    <a:pt x="636" y="214"/>
                    <a:pt x="636" y="313"/>
                  </a:cubicBezTo>
                  <a:cubicBezTo>
                    <a:pt x="636" y="712"/>
                    <a:pt x="636" y="712"/>
                    <a:pt x="636" y="712"/>
                  </a:cubicBezTo>
                  <a:cubicBezTo>
                    <a:pt x="480" y="712"/>
                    <a:pt x="480" y="712"/>
                    <a:pt x="480" y="712"/>
                  </a:cubicBezTo>
                  <a:lnTo>
                    <a:pt x="480" y="6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1" name="Freeform 13"/>
            <p:cNvSpPr>
              <a:spLocks noSelect="1"/>
            </p:cNvSpPr>
            <p:nvPr/>
          </p:nvSpPr>
          <p:spPr bwMode="auto">
            <a:xfrm>
              <a:off x="1577" y="377"/>
              <a:ext cx="151" cy="100"/>
            </a:xfrm>
            <a:custGeom>
              <a:avLst/>
              <a:gdLst/>
              <a:ahLst/>
              <a:cxnLst>
                <a:cxn ang="0">
                  <a:pos x="0" y="18"/>
                </a:cxn>
                <a:cxn ang="0">
                  <a:pos x="165" y="18"/>
                </a:cxn>
                <a:cxn ang="0">
                  <a:pos x="165" y="126"/>
                </a:cxn>
                <a:cxn ang="0">
                  <a:pos x="168" y="126"/>
                </a:cxn>
                <a:cxn ang="0">
                  <a:pos x="381" y="0"/>
                </a:cxn>
                <a:cxn ang="0">
                  <a:pos x="598" y="129"/>
                </a:cxn>
                <a:cxn ang="0">
                  <a:pos x="826" y="0"/>
                </a:cxn>
                <a:cxn ang="0">
                  <a:pos x="1076" y="298"/>
                </a:cxn>
                <a:cxn ang="0">
                  <a:pos x="1076" y="712"/>
                </a:cxn>
                <a:cxn ang="0">
                  <a:pos x="903" y="712"/>
                </a:cxn>
                <a:cxn ang="0">
                  <a:pos x="903" y="318"/>
                </a:cxn>
                <a:cxn ang="0">
                  <a:pos x="774" y="157"/>
                </a:cxn>
                <a:cxn ang="0">
                  <a:pos x="625" y="336"/>
                </a:cxn>
                <a:cxn ang="0">
                  <a:pos x="625" y="712"/>
                </a:cxn>
                <a:cxn ang="0">
                  <a:pos x="452" y="712"/>
                </a:cxn>
                <a:cxn ang="0">
                  <a:pos x="452" y="298"/>
                </a:cxn>
                <a:cxn ang="0">
                  <a:pos x="333" y="157"/>
                </a:cxn>
                <a:cxn ang="0">
                  <a:pos x="174" y="333"/>
                </a:cxn>
                <a:cxn ang="0">
                  <a:pos x="174" y="712"/>
                </a:cxn>
                <a:cxn ang="0">
                  <a:pos x="0" y="712"/>
                </a:cxn>
                <a:cxn ang="0">
                  <a:pos x="0" y="18"/>
                </a:cxn>
              </a:cxnLst>
              <a:rect l="0" t="0" r="r" b="b"/>
              <a:pathLst>
                <a:path w="1076" h="712">
                  <a:moveTo>
                    <a:pt x="0" y="18"/>
                  </a:moveTo>
                  <a:cubicBezTo>
                    <a:pt x="165" y="18"/>
                    <a:pt x="165" y="18"/>
                    <a:pt x="165" y="18"/>
                  </a:cubicBezTo>
                  <a:cubicBezTo>
                    <a:pt x="165" y="126"/>
                    <a:pt x="165" y="126"/>
                    <a:pt x="165" y="126"/>
                  </a:cubicBezTo>
                  <a:cubicBezTo>
                    <a:pt x="168" y="126"/>
                    <a:pt x="168" y="126"/>
                    <a:pt x="168" y="126"/>
                  </a:cubicBezTo>
                  <a:cubicBezTo>
                    <a:pt x="199" y="61"/>
                    <a:pt x="265" y="0"/>
                    <a:pt x="381" y="0"/>
                  </a:cubicBezTo>
                  <a:cubicBezTo>
                    <a:pt x="488" y="0"/>
                    <a:pt x="561" y="42"/>
                    <a:pt x="598" y="129"/>
                  </a:cubicBezTo>
                  <a:cubicBezTo>
                    <a:pt x="648" y="41"/>
                    <a:pt x="722" y="0"/>
                    <a:pt x="826" y="0"/>
                  </a:cubicBezTo>
                  <a:cubicBezTo>
                    <a:pt x="1011" y="0"/>
                    <a:pt x="1076" y="132"/>
                    <a:pt x="1076" y="298"/>
                  </a:cubicBezTo>
                  <a:cubicBezTo>
                    <a:pt x="1076" y="712"/>
                    <a:pt x="1076" y="712"/>
                    <a:pt x="1076" y="712"/>
                  </a:cubicBezTo>
                  <a:cubicBezTo>
                    <a:pt x="903" y="712"/>
                    <a:pt x="903" y="712"/>
                    <a:pt x="903" y="712"/>
                  </a:cubicBezTo>
                  <a:cubicBezTo>
                    <a:pt x="903" y="318"/>
                    <a:pt x="903" y="318"/>
                    <a:pt x="903" y="318"/>
                  </a:cubicBezTo>
                  <a:cubicBezTo>
                    <a:pt x="903" y="232"/>
                    <a:pt x="877" y="157"/>
                    <a:pt x="774" y="157"/>
                  </a:cubicBezTo>
                  <a:cubicBezTo>
                    <a:pt x="666" y="157"/>
                    <a:pt x="625" y="246"/>
                    <a:pt x="625" y="336"/>
                  </a:cubicBezTo>
                  <a:cubicBezTo>
                    <a:pt x="625" y="712"/>
                    <a:pt x="625" y="712"/>
                    <a:pt x="625" y="712"/>
                  </a:cubicBezTo>
                  <a:cubicBezTo>
                    <a:pt x="452" y="712"/>
                    <a:pt x="452" y="712"/>
                    <a:pt x="452" y="712"/>
                  </a:cubicBezTo>
                  <a:cubicBezTo>
                    <a:pt x="452" y="298"/>
                    <a:pt x="452" y="298"/>
                    <a:pt x="452" y="298"/>
                  </a:cubicBezTo>
                  <a:cubicBezTo>
                    <a:pt x="452" y="213"/>
                    <a:pt x="417" y="157"/>
                    <a:pt x="333" y="157"/>
                  </a:cubicBezTo>
                  <a:cubicBezTo>
                    <a:pt x="219" y="157"/>
                    <a:pt x="174" y="240"/>
                    <a:pt x="174" y="333"/>
                  </a:cubicBezTo>
                  <a:cubicBezTo>
                    <a:pt x="174" y="712"/>
                    <a:pt x="174" y="712"/>
                    <a:pt x="174" y="712"/>
                  </a:cubicBezTo>
                  <a:cubicBezTo>
                    <a:pt x="0" y="712"/>
                    <a:pt x="0" y="712"/>
                    <a:pt x="0" y="712"/>
                  </a:cubicBezTo>
                  <a:lnTo>
                    <a:pt x="0" y="1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2" name="Freeform 14"/>
            <p:cNvSpPr>
              <a:spLocks noSelect="1"/>
            </p:cNvSpPr>
            <p:nvPr/>
          </p:nvSpPr>
          <p:spPr bwMode="auto">
            <a:xfrm>
              <a:off x="650" y="115"/>
              <a:ext cx="135" cy="152"/>
            </a:xfrm>
            <a:custGeom>
              <a:avLst/>
              <a:gdLst/>
              <a:ahLst/>
              <a:cxnLst>
                <a:cxn ang="0">
                  <a:pos x="964"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4" y="452"/>
                </a:cxn>
                <a:cxn ang="0">
                  <a:pos x="964" y="975"/>
                </a:cxn>
              </a:cxnLst>
              <a:rect l="0" t="0" r="r" b="b"/>
              <a:pathLst>
                <a:path w="964" h="1076">
                  <a:moveTo>
                    <a:pt x="964" y="975"/>
                  </a:moveTo>
                  <a:cubicBezTo>
                    <a:pt x="840" y="1042"/>
                    <a:pt x="698" y="1076"/>
                    <a:pt x="541" y="1076"/>
                  </a:cubicBezTo>
                  <a:cubicBezTo>
                    <a:pt x="225" y="1076"/>
                    <a:pt x="0" y="862"/>
                    <a:pt x="0" y="543"/>
                  </a:cubicBezTo>
                  <a:cubicBezTo>
                    <a:pt x="0" y="214"/>
                    <a:pt x="225"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4" y="452"/>
                    <a:pt x="964" y="452"/>
                    <a:pt x="964" y="452"/>
                  </a:cubicBezTo>
                  <a:lnTo>
                    <a:pt x="964"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3" name="Freeform 15"/>
            <p:cNvSpPr>
              <a:spLocks noSelect="1" noEditPoints="1"/>
            </p:cNvSpPr>
            <p:nvPr/>
          </p:nvSpPr>
          <p:spPr bwMode="auto">
            <a:xfrm>
              <a:off x="972" y="119"/>
              <a:ext cx="130" cy="144"/>
            </a:xfrm>
            <a:custGeom>
              <a:avLst/>
              <a:gdLst/>
              <a:ahLst/>
              <a:cxnLst>
                <a:cxn ang="0">
                  <a:pos x="318" y="859"/>
                </a:cxn>
                <a:cxn ang="0">
                  <a:pos x="733" y="512"/>
                </a:cxn>
                <a:cxn ang="0">
                  <a:pos x="348" y="165"/>
                </a:cxn>
                <a:cxn ang="0">
                  <a:pos x="182" y="165"/>
                </a:cxn>
                <a:cxn ang="0">
                  <a:pos x="182" y="859"/>
                </a:cxn>
                <a:cxn ang="0">
                  <a:pos x="318" y="859"/>
                </a:cxn>
                <a:cxn ang="0">
                  <a:pos x="0" y="0"/>
                </a:cxn>
                <a:cxn ang="0">
                  <a:pos x="403" y="0"/>
                </a:cxn>
                <a:cxn ang="0">
                  <a:pos x="924" y="512"/>
                </a:cxn>
                <a:cxn ang="0">
                  <a:pos x="381" y="1024"/>
                </a:cxn>
                <a:cxn ang="0">
                  <a:pos x="0" y="1024"/>
                </a:cxn>
                <a:cxn ang="0">
                  <a:pos x="0" y="0"/>
                </a:cxn>
              </a:cxnLst>
              <a:rect l="0" t="0" r="r" b="b"/>
              <a:pathLst>
                <a:path w="924" h="1024">
                  <a:moveTo>
                    <a:pt x="318" y="859"/>
                  </a:moveTo>
                  <a:cubicBezTo>
                    <a:pt x="546" y="859"/>
                    <a:pt x="733" y="761"/>
                    <a:pt x="733" y="512"/>
                  </a:cubicBezTo>
                  <a:cubicBezTo>
                    <a:pt x="733" y="264"/>
                    <a:pt x="571" y="165"/>
                    <a:pt x="348" y="165"/>
                  </a:cubicBezTo>
                  <a:cubicBezTo>
                    <a:pt x="182" y="165"/>
                    <a:pt x="182" y="165"/>
                    <a:pt x="182" y="165"/>
                  </a:cubicBezTo>
                  <a:cubicBezTo>
                    <a:pt x="182" y="859"/>
                    <a:pt x="182" y="859"/>
                    <a:pt x="182" y="859"/>
                  </a:cubicBezTo>
                  <a:lnTo>
                    <a:pt x="318" y="859"/>
                  </a:lnTo>
                  <a:close/>
                  <a:moveTo>
                    <a:pt x="0" y="0"/>
                  </a:moveTo>
                  <a:cubicBezTo>
                    <a:pt x="403" y="0"/>
                    <a:pt x="403" y="0"/>
                    <a:pt x="403" y="0"/>
                  </a:cubicBezTo>
                  <a:cubicBezTo>
                    <a:pt x="672" y="0"/>
                    <a:pt x="924" y="165"/>
                    <a:pt x="924" y="512"/>
                  </a:cubicBezTo>
                  <a:cubicBezTo>
                    <a:pt x="924" y="862"/>
                    <a:pt x="627" y="1024"/>
                    <a:pt x="381" y="1024"/>
                  </a:cubicBezTo>
                  <a:cubicBezTo>
                    <a:pt x="0" y="1024"/>
                    <a:pt x="0" y="1024"/>
                    <a:pt x="0" y="1024"/>
                  </a:cubicBezTo>
                  <a:lnTo>
                    <a:pt x="0" y="0"/>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44" name="Freeform 16"/>
            <p:cNvSpPr>
              <a:spLocks noSelect="1"/>
            </p:cNvSpPr>
            <p:nvPr/>
          </p:nvSpPr>
          <p:spPr bwMode="auto">
            <a:xfrm>
              <a:off x="808" y="115"/>
              <a:ext cx="136" cy="152"/>
            </a:xfrm>
            <a:custGeom>
              <a:avLst/>
              <a:gdLst/>
              <a:ahLst/>
              <a:cxnLst>
                <a:cxn ang="0">
                  <a:pos x="965" y="975"/>
                </a:cxn>
                <a:cxn ang="0">
                  <a:pos x="541" y="1076"/>
                </a:cxn>
                <a:cxn ang="0">
                  <a:pos x="0" y="543"/>
                </a:cxn>
                <a:cxn ang="0">
                  <a:pos x="541" y="0"/>
                </a:cxn>
                <a:cxn ang="0">
                  <a:pos x="944" y="129"/>
                </a:cxn>
                <a:cxn ang="0">
                  <a:pos x="810" y="265"/>
                </a:cxn>
                <a:cxn ang="0">
                  <a:pos x="542" y="165"/>
                </a:cxn>
                <a:cxn ang="0">
                  <a:pos x="191" y="531"/>
                </a:cxn>
                <a:cxn ang="0">
                  <a:pos x="542" y="911"/>
                </a:cxn>
                <a:cxn ang="0">
                  <a:pos x="782" y="858"/>
                </a:cxn>
                <a:cxn ang="0">
                  <a:pos x="782" y="616"/>
                </a:cxn>
                <a:cxn ang="0">
                  <a:pos x="573" y="616"/>
                </a:cxn>
                <a:cxn ang="0">
                  <a:pos x="573" y="452"/>
                </a:cxn>
                <a:cxn ang="0">
                  <a:pos x="965" y="452"/>
                </a:cxn>
                <a:cxn ang="0">
                  <a:pos x="965" y="975"/>
                </a:cxn>
              </a:cxnLst>
              <a:rect l="0" t="0" r="r" b="b"/>
              <a:pathLst>
                <a:path w="965" h="1076">
                  <a:moveTo>
                    <a:pt x="965" y="975"/>
                  </a:moveTo>
                  <a:cubicBezTo>
                    <a:pt x="840" y="1042"/>
                    <a:pt x="699" y="1076"/>
                    <a:pt x="541" y="1076"/>
                  </a:cubicBezTo>
                  <a:cubicBezTo>
                    <a:pt x="226" y="1076"/>
                    <a:pt x="0" y="862"/>
                    <a:pt x="0" y="543"/>
                  </a:cubicBezTo>
                  <a:cubicBezTo>
                    <a:pt x="0" y="214"/>
                    <a:pt x="226" y="0"/>
                    <a:pt x="541" y="0"/>
                  </a:cubicBezTo>
                  <a:cubicBezTo>
                    <a:pt x="697" y="0"/>
                    <a:pt x="837" y="34"/>
                    <a:pt x="944" y="129"/>
                  </a:cubicBezTo>
                  <a:cubicBezTo>
                    <a:pt x="810" y="265"/>
                    <a:pt x="810" y="265"/>
                    <a:pt x="810" y="265"/>
                  </a:cubicBezTo>
                  <a:cubicBezTo>
                    <a:pt x="745" y="201"/>
                    <a:pt x="645" y="165"/>
                    <a:pt x="542" y="165"/>
                  </a:cubicBezTo>
                  <a:cubicBezTo>
                    <a:pt x="331" y="165"/>
                    <a:pt x="191" y="327"/>
                    <a:pt x="191" y="531"/>
                  </a:cubicBezTo>
                  <a:cubicBezTo>
                    <a:pt x="191" y="749"/>
                    <a:pt x="331" y="911"/>
                    <a:pt x="542" y="911"/>
                  </a:cubicBezTo>
                  <a:cubicBezTo>
                    <a:pt x="635" y="911"/>
                    <a:pt x="719" y="894"/>
                    <a:pt x="782" y="858"/>
                  </a:cubicBezTo>
                  <a:cubicBezTo>
                    <a:pt x="782" y="616"/>
                    <a:pt x="782" y="616"/>
                    <a:pt x="782" y="616"/>
                  </a:cubicBezTo>
                  <a:cubicBezTo>
                    <a:pt x="573" y="616"/>
                    <a:pt x="573" y="616"/>
                    <a:pt x="573" y="616"/>
                  </a:cubicBezTo>
                  <a:cubicBezTo>
                    <a:pt x="573" y="452"/>
                    <a:pt x="573" y="452"/>
                    <a:pt x="573" y="452"/>
                  </a:cubicBezTo>
                  <a:cubicBezTo>
                    <a:pt x="965" y="452"/>
                    <a:pt x="965" y="452"/>
                    <a:pt x="965" y="452"/>
                  </a:cubicBezTo>
                  <a:lnTo>
                    <a:pt x="965" y="975"/>
                  </a:ln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783912" y="2053441"/>
            <a:ext cx="5904000" cy="4608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p:cNvSpPr>
          <p:nvPr>
            <p:ph type="pic" sz="quarter" idx="10" hasCustomPrompt="1"/>
          </p:nvPr>
        </p:nvSpPr>
        <p:spPr>
          <a:xfrm>
            <a:off x="1094400" y="2124000"/>
            <a:ext cx="4358400" cy="4248000"/>
          </a:xfrm>
        </p:spPr>
        <p:txBody>
          <a:bodyPr/>
          <a:lstStyle>
            <a:lvl1pPr marL="0" indent="0">
              <a:buNone/>
              <a:defRPr b="0" baseline="0"/>
            </a:lvl1pPr>
          </a:lstStyle>
          <a:p>
            <a:r>
              <a:rPr lang="nl-NL" dirty="0"/>
              <a:t>Afbeelding formaat: 367 x 476 pixels.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919868" y="2053441"/>
            <a:ext cx="2736000" cy="4176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p:cNvSpPr>
          <p:nvPr>
            <p:ph type="pic" sz="quarter" idx="10" hasCustomPrompt="1"/>
          </p:nvPr>
        </p:nvSpPr>
        <p:spPr>
          <a:xfrm>
            <a:off x="1022400" y="2124000"/>
            <a:ext cx="7627200" cy="3812400"/>
          </a:xfrm>
        </p:spPr>
        <p:txBody>
          <a:bodyPr/>
          <a:lstStyle>
            <a:lvl1pPr marL="0" indent="0">
              <a:buNone/>
              <a:defRPr b="0" baseline="0"/>
            </a:lvl1pPr>
          </a:lstStyle>
          <a:p>
            <a:r>
              <a:rPr lang="nl-NL" dirty="0"/>
              <a:t>Afbeelding formaat: 641 x 427 pixels.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054356" y="2053441"/>
            <a:ext cx="3671656" cy="46080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p:cNvSpPr>
          <p:nvPr>
            <p:ph type="pic" sz="quarter" idx="10" hasCustomPrompt="1"/>
          </p:nvPr>
        </p:nvSpPr>
        <p:spPr>
          <a:xfrm>
            <a:off x="1056000" y="0"/>
            <a:ext cx="6600000" cy="6858000"/>
          </a:xfrm>
        </p:spPr>
        <p:txBody>
          <a:bodyPr/>
          <a:lstStyle>
            <a:lvl1pPr marL="0" indent="0">
              <a:buNone/>
              <a:defRPr b="0" baseline="0"/>
            </a:lvl1pPr>
          </a:lstStyle>
          <a:p>
            <a:r>
              <a:rPr lang="nl-NL" dirty="0"/>
              <a:t>Afbeelding formaat: 367 x 476 pixels.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p:cNvSpPr>
          <p:nvPr>
            <p:ph sz="quarter" idx="13"/>
          </p:nvPr>
        </p:nvSpPr>
        <p:spPr>
          <a:xfrm>
            <a:off x="6274628" y="3366000"/>
            <a:ext cx="4896000" cy="27864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11" name="Tijdelijke aanduiding voor inhoud 10"/>
          <p:cNvSpPr>
            <a:spLocks noGrp="1"/>
          </p:cNvSpPr>
          <p:nvPr>
            <p:ph sz="quarter" idx="14"/>
          </p:nvPr>
        </p:nvSpPr>
        <p:spPr>
          <a:xfrm>
            <a:off x="1042628" y="3366000"/>
            <a:ext cx="4896000" cy="2786400"/>
          </a:xfrm>
        </p:spPr>
        <p:txBody>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8" name="Titel 7"/>
          <p:cNvSpPr>
            <a:spLocks noGrp="1"/>
          </p:cNvSpPr>
          <p:nvPr>
            <p:ph type="title"/>
          </p:nvPr>
        </p:nvSpPr>
        <p:spPr>
          <a:xfrm>
            <a:off x="1042628" y="1998333"/>
            <a:ext cx="10128000" cy="1143000"/>
          </a:xfrm>
        </p:spPr>
        <p:txBody>
          <a:bodyPr/>
          <a:lstStyle/>
          <a:p>
            <a:r>
              <a:rPr lang="nl-NL"/>
              <a:t>Klik om de stijl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to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a:xfrm>
            <a:off x="-2308591" y="98557"/>
            <a:ext cx="2146029" cy="4320575"/>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dirty="0">
                <a:solidFill>
                  <a:schemeClr val="tx1"/>
                </a:solidFill>
              </a:rPr>
              <a:t>Deze dia-indeling</a:t>
            </a:r>
            <a:r>
              <a:rPr lang="nl-NL" sz="900" baseline="0" dirty="0">
                <a:solidFill>
                  <a:schemeClr val="tx1"/>
                </a:solidFill>
              </a:rPr>
              <a:t> is zo gemaakt dat zelf een afbeelding kan worden geplaatst.</a:t>
            </a:r>
          </a:p>
          <a:p>
            <a:pPr algn="l"/>
            <a:endParaRPr lang="nl-NL" sz="900" baseline="0" dirty="0">
              <a:solidFill>
                <a:schemeClr val="tx1"/>
              </a:solidFill>
            </a:endParaRPr>
          </a:p>
          <a:p>
            <a:pPr algn="l"/>
            <a:r>
              <a:rPr lang="nl-NL" sz="900" baseline="0" dirty="0">
                <a:solidFill>
                  <a:schemeClr val="tx1"/>
                </a:solidFill>
              </a:rPr>
              <a:t>Klik met de rechtermuisknop in de achtergrond en kies Achtergrond opmaken.</a:t>
            </a:r>
          </a:p>
          <a:p>
            <a:pPr algn="l"/>
            <a:r>
              <a:rPr lang="nl-NL" sz="900" baseline="0" dirty="0">
                <a:solidFill>
                  <a:schemeClr val="tx1"/>
                </a:solidFill>
              </a:rPr>
              <a:t>Klik op Opvulling met figuur of </a:t>
            </a:r>
            <a:r>
              <a:rPr lang="nl-NL" sz="900" baseline="0" dirty="0" err="1">
                <a:solidFill>
                  <a:schemeClr val="tx1"/>
                </a:solidFill>
              </a:rPr>
              <a:t>bitmappatroon</a:t>
            </a:r>
            <a:r>
              <a:rPr lang="nl-NL" sz="900" baseline="0" dirty="0">
                <a:solidFill>
                  <a:schemeClr val="tx1"/>
                </a:solidFill>
              </a:rPr>
              <a:t> en dan op Bestand.</a:t>
            </a:r>
          </a:p>
          <a:p>
            <a:pPr algn="l"/>
            <a:r>
              <a:rPr lang="nl-NL" sz="900" baseline="0" dirty="0">
                <a:solidFill>
                  <a:schemeClr val="tx1"/>
                </a:solidFill>
              </a:rPr>
              <a:t>Kies de afbeelding en klik op Invoegen, daarna op Sluiten.</a:t>
            </a:r>
          </a:p>
          <a:p>
            <a:pPr algn="l"/>
            <a:endParaRPr lang="nl-NL" sz="900" baseline="0" dirty="0">
              <a:solidFill>
                <a:schemeClr val="tx1"/>
              </a:solidFill>
            </a:endParaRPr>
          </a:p>
          <a:p>
            <a:pPr algn="l"/>
            <a:r>
              <a:rPr lang="nl-NL" sz="900" baseline="0" dirty="0">
                <a:solidFill>
                  <a:schemeClr val="tx1"/>
                </a:solidFill>
              </a:rPr>
              <a:t>Klik niet op overal toepassen, omdat dan de achtergrond van alle dia’s wordt aangepast.</a:t>
            </a:r>
          </a:p>
          <a:p>
            <a:pPr algn="l"/>
            <a:r>
              <a:rPr lang="nl-NL" sz="900" baseline="0" dirty="0">
                <a:solidFill>
                  <a:schemeClr val="tx1"/>
                </a:solidFill>
              </a:rPr>
              <a:t>Met </a:t>
            </a:r>
            <a:r>
              <a:rPr lang="nl-NL" sz="900" baseline="0" dirty="0" err="1">
                <a:solidFill>
                  <a:schemeClr val="tx1"/>
                </a:solidFill>
              </a:rPr>
              <a:t>Ctrl</a:t>
            </a:r>
            <a:r>
              <a:rPr lang="nl-NL" sz="900" baseline="0" dirty="0">
                <a:solidFill>
                  <a:schemeClr val="tx1"/>
                </a:solidFill>
              </a:rPr>
              <a:t>+Z kan dit hersteld worden. </a:t>
            </a:r>
          </a:p>
          <a:p>
            <a:pPr algn="l"/>
            <a:endParaRPr lang="nl-NL" sz="900" baseline="0" dirty="0">
              <a:solidFill>
                <a:schemeClr val="tx1"/>
              </a:solidFill>
            </a:endParaRPr>
          </a:p>
          <a:p>
            <a:pPr algn="l"/>
            <a:r>
              <a:rPr lang="nl-NL" sz="900" baseline="0" dirty="0">
                <a:solidFill>
                  <a:schemeClr val="tx1"/>
                </a:solidFill>
              </a:rPr>
              <a:t>Voor het mooiste resultaat is de verhouding 1024 x 768 pixels.  Dit zorgt ervoor dat de foto in de achtergrond scherp wordt, en niet vervormt.</a:t>
            </a:r>
            <a:endParaRPr lang="nl-NL" sz="900" dirty="0">
              <a:solidFill>
                <a:schemeClr val="tx1"/>
              </a:solidFill>
            </a:endParaRPr>
          </a:p>
        </p:txBody>
      </p:sp>
      <p:grpSp>
        <p:nvGrpSpPr>
          <p:cNvPr id="2" name="Groep 35"/>
          <p:cNvGrpSpPr/>
          <p:nvPr userDrawn="1"/>
        </p:nvGrpSpPr>
        <p:grpSpPr>
          <a:xfrm>
            <a:off x="0" y="0"/>
            <a:ext cx="935312" cy="6858000"/>
            <a:chOff x="0" y="0"/>
            <a:chExt cx="701484" cy="6858000"/>
          </a:xfrm>
        </p:grpSpPr>
        <p:sp>
          <p:nvSpPr>
            <p:cNvPr id="30" name="Rechthoek 29"/>
            <p:cNvSpPr>
              <a:spLocks noSelect="1"/>
            </p:cNvSpPr>
            <p:nvPr userDrawn="1"/>
          </p:nvSpPr>
          <p:spPr>
            <a:xfrm>
              <a:off x="0" y="0"/>
              <a:ext cx="70148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a:p>
          </p:txBody>
        </p:sp>
        <p:grpSp>
          <p:nvGrpSpPr>
            <p:cNvPr id="3" name="Groep 30"/>
            <p:cNvGrpSpPr/>
            <p:nvPr userDrawn="1"/>
          </p:nvGrpSpPr>
          <p:grpSpPr>
            <a:xfrm>
              <a:off x="182563" y="163513"/>
              <a:ext cx="425450" cy="1447800"/>
              <a:chOff x="182563" y="163513"/>
              <a:chExt cx="425450" cy="1447800"/>
            </a:xfrm>
            <a:solidFill>
              <a:srgbClr val="FF0000"/>
            </a:solidFill>
          </p:grpSpPr>
          <p:sp>
            <p:nvSpPr>
              <p:cNvPr id="33" name="Freeform 7"/>
              <p:cNvSpPr>
                <a:spLocks noSelect="1"/>
              </p:cNvSpPr>
              <p:nvPr/>
            </p:nvSpPr>
            <p:spPr bwMode="auto">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4" name="Freeform 8"/>
              <p:cNvSpPr>
                <a:spLocks noSelect="1"/>
              </p:cNvSpPr>
              <p:nvPr/>
            </p:nvSpPr>
            <p:spPr bwMode="auto">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35" name="Freeform 9"/>
              <p:cNvSpPr>
                <a:spLocks noSelect="1"/>
              </p:cNvSpPr>
              <p:nvPr/>
            </p:nvSpPr>
            <p:spPr bwMode="auto">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p:nvPr/>
        </p:nvGrpSpPr>
        <p:grpSpPr>
          <a:xfrm>
            <a:off x="243417" y="163513"/>
            <a:ext cx="567267" cy="1447800"/>
            <a:chOff x="182563" y="163513"/>
            <a:chExt cx="425450" cy="1447800"/>
          </a:xfrm>
          <a:solidFill>
            <a:srgbClr val="FF0000"/>
          </a:solidFill>
        </p:grpSpPr>
        <p:sp>
          <p:nvSpPr>
            <p:cNvPr id="13" name="Freeform 7"/>
            <p:cNvSpPr>
              <a:spLocks noSelect="1"/>
            </p:cNvSpPr>
            <p:nvPr/>
          </p:nvSpPr>
          <p:spPr bwMode="auto">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4" name="Freeform 8"/>
            <p:cNvSpPr>
              <a:spLocks noSelect="1"/>
            </p:cNvSpPr>
            <p:nvPr/>
          </p:nvSpPr>
          <p:spPr bwMode="auto">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5" name="Freeform 9"/>
            <p:cNvSpPr>
              <a:spLocks noSelect="1"/>
            </p:cNvSpPr>
            <p:nvPr/>
          </p:nvSpPr>
          <p:spPr bwMode="auto">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
        <p:nvSpPr>
          <p:cNvPr id="2" name="Tijdelijke aanduiding voor titel 1"/>
          <p:cNvSpPr>
            <a:spLocks noGrp="1"/>
          </p:cNvSpPr>
          <p:nvPr>
            <p:ph type="title"/>
          </p:nvPr>
        </p:nvSpPr>
        <p:spPr>
          <a:xfrm>
            <a:off x="1042628" y="1998333"/>
            <a:ext cx="10128000" cy="1143000"/>
          </a:xfrm>
          <a:prstGeom prst="rect">
            <a:avLst/>
          </a:prstGeom>
        </p:spPr>
        <p:txBody>
          <a:bodyPr vert="horz" lIns="0" tIns="0" rIns="0" bIns="0" rtlCol="0" anchor="t">
            <a:noAutofit/>
          </a:bodyPr>
          <a:lstStyle/>
          <a:p>
            <a:r>
              <a:rPr lang="nl-NL" noProof="1"/>
              <a:t>Klik om de stijl te bewerken</a:t>
            </a:r>
          </a:p>
        </p:txBody>
      </p:sp>
      <p:sp>
        <p:nvSpPr>
          <p:cNvPr id="3" name="Tijdelijke aanduiding voor tekst 2"/>
          <p:cNvSpPr>
            <a:spLocks noGrp="1"/>
          </p:cNvSpPr>
          <p:nvPr>
            <p:ph type="body" idx="1"/>
          </p:nvPr>
        </p:nvSpPr>
        <p:spPr>
          <a:xfrm>
            <a:off x="1042084" y="3367564"/>
            <a:ext cx="10128000" cy="2787175"/>
          </a:xfrm>
          <a:prstGeom prst="rect">
            <a:avLst/>
          </a:prstGeom>
        </p:spPr>
        <p:txBody>
          <a:bodyPr vert="horz" lIns="0" tIns="0" rIns="0" bIns="0" rtlCol="0">
            <a:noAutofit/>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a:p>
            <a:pPr lvl="5"/>
            <a:r>
              <a:rPr lang="nl-NL" noProof="1"/>
              <a:t>Zesde niveau</a:t>
            </a:r>
          </a:p>
          <a:p>
            <a:pPr lvl="6"/>
            <a:r>
              <a:rPr lang="nl-NL" noProof="1"/>
              <a:t>Zevende niveau</a:t>
            </a:r>
          </a:p>
          <a:p>
            <a:pPr lvl="7"/>
            <a:r>
              <a:rPr lang="nl-NL" noProof="1"/>
              <a:t>Achtste niveau</a:t>
            </a:r>
          </a:p>
          <a:p>
            <a:pPr lvl="8"/>
            <a:r>
              <a:rPr lang="nl-NL" noProof="1"/>
              <a:t>Negende niveau</a:t>
            </a:r>
          </a:p>
        </p:txBody>
      </p:sp>
      <p:grpSp>
        <p:nvGrpSpPr>
          <p:cNvPr id="20" name="Groep 19"/>
          <p:cNvGrpSpPr/>
          <p:nvPr/>
        </p:nvGrpSpPr>
        <p:grpSpPr>
          <a:xfrm>
            <a:off x="12336832" y="-47626"/>
            <a:ext cx="2146029" cy="6948000"/>
            <a:chOff x="9252624" y="-47626"/>
            <a:chExt cx="1609522" cy="6948000"/>
          </a:xfrm>
        </p:grpSpPr>
        <p:sp>
          <p:nvSpPr>
            <p:cNvPr id="16" name="Afgeronde rechthoek 15"/>
            <p:cNvSpPr>
              <a:spLocks noSelect="1"/>
            </p:cNvSpPr>
            <p:nvPr userDrawn="1"/>
          </p:nvSpPr>
          <p:spPr>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dirty="0">
                  <a:solidFill>
                    <a:schemeClr val="tx1"/>
                  </a:solidFill>
                </a:rPr>
                <a:t>Klik op het pijltje naast Nieuwe dia om een nieuwe dia aan te maken. Kies een van de indelingen.</a:t>
              </a:r>
            </a:p>
            <a:p>
              <a:pPr algn="l"/>
              <a:endParaRPr lang="nl-NL" sz="900" dirty="0">
                <a:solidFill>
                  <a:schemeClr val="tx1"/>
                </a:solidFill>
              </a:endParaRPr>
            </a:p>
            <a:p>
              <a:pPr algn="l"/>
              <a:r>
                <a:rPr lang="nl-NL" sz="900" dirty="0">
                  <a:solidFill>
                    <a:schemeClr val="tx1"/>
                  </a:solidFill>
                </a:rPr>
                <a:t>Klik op Indeling als de dia opnieuw moet worden aangepast aan de huidige indeling, of om een andere indeling toe te passen.</a:t>
              </a:r>
            </a:p>
            <a:p>
              <a:pPr algn="l"/>
              <a:endParaRPr lang="nl-NL" sz="900" dirty="0">
                <a:solidFill>
                  <a:schemeClr val="tx1"/>
                </a:solidFill>
              </a:endParaRPr>
            </a:p>
            <a:p>
              <a:pPr algn="l"/>
              <a:r>
                <a:rPr lang="nl-NL" sz="900" dirty="0">
                  <a:solidFill>
                    <a:schemeClr val="tx1"/>
                  </a:solidFill>
                </a:rPr>
                <a:t>De tekstvakken van de dia’s hebben allen 9 niveaus.</a:t>
              </a:r>
            </a:p>
            <a:p>
              <a:pPr algn="l"/>
              <a:r>
                <a:rPr lang="nl-NL" sz="900" dirty="0">
                  <a:solidFill>
                    <a:schemeClr val="tx1"/>
                  </a:solidFill>
                </a:rPr>
                <a:t>Eerste, tweede en derde niveau hebben</a:t>
              </a:r>
              <a:r>
                <a:rPr lang="nl-NL" sz="900" baseline="0" dirty="0">
                  <a:solidFill>
                    <a:schemeClr val="tx1"/>
                  </a:solidFill>
                </a:rPr>
                <a:t> een opsomming. Het vierde niveau is </a:t>
              </a:r>
              <a:r>
                <a:rPr lang="nl-NL" sz="900" baseline="0" dirty="0" err="1">
                  <a:solidFill>
                    <a:schemeClr val="tx1"/>
                  </a:solidFill>
                </a:rPr>
                <a:t>bold</a:t>
              </a:r>
              <a:r>
                <a:rPr lang="nl-NL" sz="900" baseline="0" dirty="0">
                  <a:solidFill>
                    <a:schemeClr val="tx1"/>
                  </a:solidFill>
                </a:rPr>
                <a:t> en geschikt voor een kopje.</a:t>
              </a:r>
            </a:p>
            <a:p>
              <a:pPr algn="l"/>
              <a:r>
                <a:rPr lang="nl-NL" sz="900" baseline="0" dirty="0">
                  <a:solidFill>
                    <a:schemeClr val="tx1"/>
                  </a:solidFill>
                </a:rPr>
                <a:t>Het vijfde niveau is voor de basistekst. Zowel niveau  vier als vijf lijnen automatisch uit aan de linkerkantlijn.</a:t>
              </a:r>
            </a:p>
            <a:p>
              <a:pPr algn="l"/>
              <a:r>
                <a:rPr lang="nl-NL" sz="900" baseline="0" dirty="0">
                  <a:solidFill>
                    <a:schemeClr val="tx1"/>
                  </a:solidFill>
                </a:rPr>
                <a:t>Het zesde, zevende en achtste niveau lijnen uit onder resp. eerste, tweede en derde opsomming.</a:t>
              </a:r>
            </a:p>
            <a:p>
              <a:pPr algn="l"/>
              <a:r>
                <a:rPr lang="nl-NL" sz="900" baseline="0" dirty="0">
                  <a:solidFill>
                    <a:schemeClr val="tx1"/>
                  </a:solidFill>
                </a:rPr>
                <a:t>Het negende niveau is een kleiner lettertype dat uitlijnt aan de linkermarge. Deze is geschikt voor bijvoorbeeld een bijschrift.</a:t>
              </a:r>
            </a:p>
            <a:p>
              <a:pPr algn="l"/>
              <a:endParaRPr lang="nl-NL" sz="900" baseline="0" dirty="0">
                <a:solidFill>
                  <a:schemeClr val="tx1"/>
                </a:solidFill>
              </a:endParaRPr>
            </a:p>
            <a:p>
              <a:pPr algn="l"/>
              <a:r>
                <a:rPr lang="nl-NL" sz="900" b="1" baseline="0" dirty="0">
                  <a:solidFill>
                    <a:schemeClr val="tx1"/>
                  </a:solidFill>
                </a:rPr>
                <a:t>Let op:</a:t>
              </a:r>
              <a:r>
                <a:rPr lang="nl-NL" sz="900" b="0" baseline="0" dirty="0">
                  <a:solidFill>
                    <a:schemeClr val="tx1"/>
                  </a:solidFill>
                </a:rPr>
                <a:t>  Let op: wissel van stijl met de knoppen              voor lijstniveau verhogen of verlagen, of in MS Office met verkorte toetscombinatie Alt+Shift+← of Alt+Shift+→</a:t>
              </a:r>
            </a:p>
            <a:p>
              <a:pPr algn="l"/>
              <a:endParaRPr lang="nl-NL" sz="900" b="0" baseline="0" dirty="0">
                <a:solidFill>
                  <a:schemeClr val="tx1"/>
                </a:solidFill>
              </a:endParaRPr>
            </a:p>
            <a:p>
              <a:pPr algn="l"/>
              <a:endParaRPr lang="nl-NL" sz="900" b="0" baseline="0" dirty="0">
                <a:solidFill>
                  <a:schemeClr val="tx1"/>
                </a:solidFill>
              </a:endParaRPr>
            </a:p>
            <a:p>
              <a:pPr algn="l"/>
              <a:r>
                <a:rPr lang="nl-NL" sz="900" b="0" baseline="0" dirty="0">
                  <a:solidFill>
                    <a:schemeClr val="tx1"/>
                  </a:solidFill>
                </a:rPr>
                <a:t>Gebruik dus niet de standaard opsomming- knoppen van MS Office om de stijl te veranderen!</a:t>
              </a:r>
              <a:endParaRPr lang="nl-NL" sz="900" b="1" dirty="0">
                <a:solidFill>
                  <a:schemeClr val="tx1"/>
                </a:solidFill>
              </a:endParaRPr>
            </a:p>
          </p:txBody>
        </p:sp>
        <p:pic>
          <p:nvPicPr>
            <p:cNvPr id="17" name="Afbeelding 16" descr="knoppen inspringen.png"/>
            <p:cNvPicPr>
              <a:picLocks noChangeAspect="1"/>
            </p:cNvPicPr>
            <p:nvPr userDrawn="1"/>
          </p:nvPicPr>
          <p:blipFill>
            <a:blip r:embed="rId15"/>
            <a:stretch>
              <a:fillRect/>
            </a:stretch>
          </p:blipFill>
          <p:spPr>
            <a:xfrm>
              <a:off x="9664584" y="5669775"/>
              <a:ext cx="419100" cy="228600"/>
            </a:xfrm>
            <a:prstGeom prst="rect">
              <a:avLst/>
            </a:prstGeom>
          </p:spPr>
        </p:pic>
        <p:grpSp>
          <p:nvGrpSpPr>
            <p:cNvPr id="19" name="Groep 18"/>
            <p:cNvGrpSpPr/>
            <p:nvPr userDrawn="1"/>
          </p:nvGrpSpPr>
          <p:grpSpPr>
            <a:xfrm>
              <a:off x="9632100" y="6521279"/>
              <a:ext cx="752580" cy="285790"/>
              <a:chOff x="9670200" y="6559379"/>
              <a:chExt cx="752580" cy="285790"/>
            </a:xfrm>
          </p:grpSpPr>
          <p:pic>
            <p:nvPicPr>
              <p:cNvPr id="18" name="Afbeelding 17" descr="knoppen ms office niet gebruiken.png"/>
              <p:cNvPicPr>
                <a:picLocks noChangeAspect="1"/>
              </p:cNvPicPr>
              <p:nvPr userDrawn="1"/>
            </p:nvPicPr>
            <p:blipFill>
              <a:blip r:embed="rId16"/>
              <a:stretch>
                <a:fillRect/>
              </a:stretch>
            </p:blipFill>
            <p:spPr>
              <a:xfrm>
                <a:off x="9670200" y="6559379"/>
                <a:ext cx="752580" cy="285790"/>
              </a:xfrm>
              <a:prstGeom prst="rect">
                <a:avLst/>
              </a:prstGeom>
            </p:spPr>
          </p:pic>
          <p:cxnSp>
            <p:nvCxnSpPr>
              <p:cNvPr id="22" name="Rechte verbindingslijn 21"/>
              <p:cNvCxnSpPr/>
              <p:nvPr userDrawn="1"/>
            </p:nvCxnSpPr>
            <p:spPr>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Tree>
  </p:cSld>
  <p:clrMap bg1="lt1" tx1="dk1" bg2="lt2" tx2="dk2" accent1="accent1" accent2="accent2" accent3="accent3" accent4="accent4" accent5="accent5" accent6="accent6" hlink="hlink" folHlink="folHlink"/>
  <p:sldLayoutIdLst>
    <p:sldLayoutId id="2147483727" r:id="rId1"/>
    <p:sldLayoutId id="2147483719" r:id="rId2"/>
    <p:sldLayoutId id="2147483718" r:id="rId3"/>
    <p:sldLayoutId id="2147483728" r:id="rId4"/>
    <p:sldLayoutId id="2147483725" r:id="rId5"/>
    <p:sldLayoutId id="2147483730" r:id="rId6"/>
    <p:sldLayoutId id="2147483732" r:id="rId7"/>
    <p:sldLayoutId id="2147483720" r:id="rId8"/>
    <p:sldLayoutId id="2147483735" r:id="rId9"/>
    <p:sldLayoutId id="2147483722" r:id="rId10"/>
    <p:sldLayoutId id="2147483723" r:id="rId11"/>
    <p:sldLayoutId id="2147483736" r:id="rId12"/>
    <p:sldLayoutId id="2147483762" r:id="rId13"/>
  </p:sldLayoutIdLst>
  <p:hf sldNum="0" hdr="0" ftr="0" dt="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p:nvPr/>
        </p:nvGrpSpPr>
        <p:grpSpPr>
          <a:xfrm>
            <a:off x="243417" y="163513"/>
            <a:ext cx="567267" cy="1447800"/>
            <a:chOff x="182563" y="163513"/>
            <a:chExt cx="425450" cy="1447800"/>
          </a:xfrm>
          <a:solidFill>
            <a:srgbClr val="FF0000"/>
          </a:solidFill>
        </p:grpSpPr>
        <p:sp>
          <p:nvSpPr>
            <p:cNvPr id="13" name="Freeform 7"/>
            <p:cNvSpPr>
              <a:spLocks noSelect="1"/>
            </p:cNvSpPr>
            <p:nvPr/>
          </p:nvSpPr>
          <p:spPr bwMode="auto">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4" name="Freeform 8"/>
            <p:cNvSpPr>
              <a:spLocks noSelect="1"/>
            </p:cNvSpPr>
            <p:nvPr/>
          </p:nvSpPr>
          <p:spPr bwMode="auto">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sp>
          <p:nvSpPr>
            <p:cNvPr id="15" name="Freeform 9"/>
            <p:cNvSpPr>
              <a:spLocks noSelect="1"/>
            </p:cNvSpPr>
            <p:nvPr/>
          </p:nvSpPr>
          <p:spPr bwMode="auto">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sz="1800"/>
            </a:p>
          </p:txBody>
        </p:sp>
      </p:grpSp>
      <p:sp>
        <p:nvSpPr>
          <p:cNvPr id="2" name="Tijdelijke aanduiding voor titel 1"/>
          <p:cNvSpPr>
            <a:spLocks noGrp="1"/>
          </p:cNvSpPr>
          <p:nvPr>
            <p:ph type="title"/>
          </p:nvPr>
        </p:nvSpPr>
        <p:spPr>
          <a:xfrm>
            <a:off x="1042628" y="1998333"/>
            <a:ext cx="10128000" cy="1143000"/>
          </a:xfrm>
          <a:prstGeom prst="rect">
            <a:avLst/>
          </a:prstGeom>
        </p:spPr>
        <p:txBody>
          <a:bodyPr vert="horz" lIns="0" tIns="0" rIns="0" bIns="0" rtlCol="0" anchor="t">
            <a:noAutofit/>
          </a:bodyPr>
          <a:lstStyle/>
          <a:p>
            <a:r>
              <a:rPr lang="nl-NL" noProof="1"/>
              <a:t>Klik om de stijl te bewerken</a:t>
            </a:r>
          </a:p>
        </p:txBody>
      </p:sp>
      <p:sp>
        <p:nvSpPr>
          <p:cNvPr id="3" name="Tijdelijke aanduiding voor tekst 2"/>
          <p:cNvSpPr>
            <a:spLocks noGrp="1"/>
          </p:cNvSpPr>
          <p:nvPr>
            <p:ph type="body" idx="1"/>
          </p:nvPr>
        </p:nvSpPr>
        <p:spPr>
          <a:xfrm>
            <a:off x="1042084" y="3367564"/>
            <a:ext cx="10128000" cy="2787175"/>
          </a:xfrm>
          <a:prstGeom prst="rect">
            <a:avLst/>
          </a:prstGeom>
        </p:spPr>
        <p:txBody>
          <a:bodyPr vert="horz" lIns="0" tIns="0" rIns="0" bIns="0" rtlCol="0">
            <a:noAutofit/>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a:p>
            <a:pPr lvl="5"/>
            <a:r>
              <a:rPr lang="nl-NL" noProof="1"/>
              <a:t>Zesde niveau</a:t>
            </a:r>
          </a:p>
          <a:p>
            <a:pPr lvl="6"/>
            <a:r>
              <a:rPr lang="nl-NL" noProof="1"/>
              <a:t>Zevende niveau</a:t>
            </a:r>
          </a:p>
          <a:p>
            <a:pPr lvl="7"/>
            <a:r>
              <a:rPr lang="nl-NL" noProof="1"/>
              <a:t>Achtste niveau</a:t>
            </a:r>
          </a:p>
          <a:p>
            <a:pPr lvl="8"/>
            <a:r>
              <a:rPr lang="nl-NL" noProof="1"/>
              <a:t>Negende niveau</a:t>
            </a:r>
          </a:p>
        </p:txBody>
      </p:sp>
      <p:grpSp>
        <p:nvGrpSpPr>
          <p:cNvPr id="20" name="Groep 19"/>
          <p:cNvGrpSpPr/>
          <p:nvPr/>
        </p:nvGrpSpPr>
        <p:grpSpPr>
          <a:xfrm>
            <a:off x="12336832" y="-47626"/>
            <a:ext cx="2146029" cy="6948000"/>
            <a:chOff x="9252624" y="-47626"/>
            <a:chExt cx="1609522" cy="6948000"/>
          </a:xfrm>
        </p:grpSpPr>
        <p:sp>
          <p:nvSpPr>
            <p:cNvPr id="16" name="Afgeronde rechthoek 15"/>
            <p:cNvSpPr>
              <a:spLocks noSelect="1"/>
            </p:cNvSpPr>
            <p:nvPr userDrawn="1"/>
          </p:nvSpPr>
          <p:spPr>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dirty="0">
                  <a:solidFill>
                    <a:schemeClr val="tx1"/>
                  </a:solidFill>
                </a:rPr>
                <a:t>Klik op het pijltje naast Nieuwe dia om een nieuwe dia aan te maken. Kies een van de indelingen.</a:t>
              </a:r>
            </a:p>
            <a:p>
              <a:pPr algn="l"/>
              <a:endParaRPr lang="nl-NL" sz="900" dirty="0">
                <a:solidFill>
                  <a:schemeClr val="tx1"/>
                </a:solidFill>
              </a:endParaRPr>
            </a:p>
            <a:p>
              <a:pPr algn="l"/>
              <a:r>
                <a:rPr lang="nl-NL" sz="900" dirty="0">
                  <a:solidFill>
                    <a:schemeClr val="tx1"/>
                  </a:solidFill>
                </a:rPr>
                <a:t>Klik op Indeling als de dia opnieuw moet worden aangepast aan de huidige indeling, of om een andere indeling toe te passen.</a:t>
              </a:r>
            </a:p>
            <a:p>
              <a:pPr algn="l"/>
              <a:endParaRPr lang="nl-NL" sz="900" dirty="0">
                <a:solidFill>
                  <a:schemeClr val="tx1"/>
                </a:solidFill>
              </a:endParaRPr>
            </a:p>
            <a:p>
              <a:pPr algn="l"/>
              <a:r>
                <a:rPr lang="nl-NL" sz="900" dirty="0">
                  <a:solidFill>
                    <a:schemeClr val="tx1"/>
                  </a:solidFill>
                </a:rPr>
                <a:t>De tekstvakken van de dia’s hebben allen 9 niveaus.</a:t>
              </a:r>
            </a:p>
            <a:p>
              <a:pPr algn="l"/>
              <a:r>
                <a:rPr lang="nl-NL" sz="900" dirty="0">
                  <a:solidFill>
                    <a:schemeClr val="tx1"/>
                  </a:solidFill>
                </a:rPr>
                <a:t>Eerste, tweede en derde niveau hebben</a:t>
              </a:r>
              <a:r>
                <a:rPr lang="nl-NL" sz="900" baseline="0" dirty="0">
                  <a:solidFill>
                    <a:schemeClr val="tx1"/>
                  </a:solidFill>
                </a:rPr>
                <a:t> een opsomming. Het vierde niveau is </a:t>
              </a:r>
              <a:r>
                <a:rPr lang="nl-NL" sz="900" baseline="0" dirty="0" err="1">
                  <a:solidFill>
                    <a:schemeClr val="tx1"/>
                  </a:solidFill>
                </a:rPr>
                <a:t>bold</a:t>
              </a:r>
              <a:r>
                <a:rPr lang="nl-NL" sz="900" baseline="0" dirty="0">
                  <a:solidFill>
                    <a:schemeClr val="tx1"/>
                  </a:solidFill>
                </a:rPr>
                <a:t> en geschikt voor een kopje.</a:t>
              </a:r>
            </a:p>
            <a:p>
              <a:pPr algn="l"/>
              <a:r>
                <a:rPr lang="nl-NL" sz="900" baseline="0" dirty="0">
                  <a:solidFill>
                    <a:schemeClr val="tx1"/>
                  </a:solidFill>
                </a:rPr>
                <a:t>Het vijfde niveau is voor de basistekst. Zowel niveau  vier als vijf lijnen automatisch uit aan de linkerkantlijn.</a:t>
              </a:r>
            </a:p>
            <a:p>
              <a:pPr algn="l"/>
              <a:r>
                <a:rPr lang="nl-NL" sz="900" baseline="0" dirty="0">
                  <a:solidFill>
                    <a:schemeClr val="tx1"/>
                  </a:solidFill>
                </a:rPr>
                <a:t>Het zesde, zevende en achtste niveau lijnen uit onder resp. eerste, tweede en derde opsomming.</a:t>
              </a:r>
            </a:p>
            <a:p>
              <a:pPr algn="l"/>
              <a:r>
                <a:rPr lang="nl-NL" sz="900" baseline="0" dirty="0">
                  <a:solidFill>
                    <a:schemeClr val="tx1"/>
                  </a:solidFill>
                </a:rPr>
                <a:t>Het negende niveau is een kleiner lettertype dat uitlijnt aan de linkermarge. Deze is geschikt voor bijvoorbeeld een bijschrift.</a:t>
              </a:r>
            </a:p>
            <a:p>
              <a:pPr algn="l"/>
              <a:endParaRPr lang="nl-NL" sz="900" baseline="0" dirty="0">
                <a:solidFill>
                  <a:schemeClr val="tx1"/>
                </a:solidFill>
              </a:endParaRPr>
            </a:p>
            <a:p>
              <a:pPr algn="l"/>
              <a:r>
                <a:rPr lang="nl-NL" sz="900" b="1" baseline="0" dirty="0">
                  <a:solidFill>
                    <a:schemeClr val="tx1"/>
                  </a:solidFill>
                </a:rPr>
                <a:t>Let op:</a:t>
              </a:r>
              <a:r>
                <a:rPr lang="nl-NL" sz="900" b="0" baseline="0" dirty="0">
                  <a:solidFill>
                    <a:schemeClr val="tx1"/>
                  </a:solidFill>
                </a:rPr>
                <a:t>  Let op: wissel van stijl met de knoppen              voor lijstniveau verhogen of verlagen, of in MS Office met verkorte toetscombinatie Alt+Shift+← of Alt+Shift+→</a:t>
              </a:r>
            </a:p>
            <a:p>
              <a:pPr algn="l"/>
              <a:endParaRPr lang="nl-NL" sz="900" b="0" baseline="0" dirty="0">
                <a:solidFill>
                  <a:schemeClr val="tx1"/>
                </a:solidFill>
              </a:endParaRPr>
            </a:p>
            <a:p>
              <a:pPr algn="l"/>
              <a:endParaRPr lang="nl-NL" sz="900" b="0" baseline="0" dirty="0">
                <a:solidFill>
                  <a:schemeClr val="tx1"/>
                </a:solidFill>
              </a:endParaRPr>
            </a:p>
            <a:p>
              <a:pPr algn="l"/>
              <a:r>
                <a:rPr lang="nl-NL" sz="900" b="0" baseline="0" dirty="0">
                  <a:solidFill>
                    <a:schemeClr val="tx1"/>
                  </a:solidFill>
                </a:rPr>
                <a:t>Gebruik dus niet de standaard opsomming- knoppen van MS Office om de stijl te veranderen!</a:t>
              </a:r>
              <a:endParaRPr lang="nl-NL" sz="900" b="1" dirty="0">
                <a:solidFill>
                  <a:schemeClr val="tx1"/>
                </a:solidFill>
              </a:endParaRPr>
            </a:p>
          </p:txBody>
        </p:sp>
        <p:pic>
          <p:nvPicPr>
            <p:cNvPr id="17" name="Afbeelding 16" descr="knoppen inspringen.png"/>
            <p:cNvPicPr>
              <a:picLocks noChangeAspect="1"/>
            </p:cNvPicPr>
            <p:nvPr userDrawn="1"/>
          </p:nvPicPr>
          <p:blipFill>
            <a:blip r:embed="rId14"/>
            <a:stretch>
              <a:fillRect/>
            </a:stretch>
          </p:blipFill>
          <p:spPr>
            <a:xfrm>
              <a:off x="9664584" y="5669775"/>
              <a:ext cx="419100" cy="228600"/>
            </a:xfrm>
            <a:prstGeom prst="rect">
              <a:avLst/>
            </a:prstGeom>
          </p:spPr>
        </p:pic>
        <p:grpSp>
          <p:nvGrpSpPr>
            <p:cNvPr id="19" name="Groep 18"/>
            <p:cNvGrpSpPr/>
            <p:nvPr userDrawn="1"/>
          </p:nvGrpSpPr>
          <p:grpSpPr>
            <a:xfrm>
              <a:off x="9632100" y="6521279"/>
              <a:ext cx="752580" cy="285790"/>
              <a:chOff x="9670200" y="6559379"/>
              <a:chExt cx="752580" cy="285790"/>
            </a:xfrm>
          </p:grpSpPr>
          <p:pic>
            <p:nvPicPr>
              <p:cNvPr id="18" name="Afbeelding 17" descr="knoppen ms office niet gebruiken.png"/>
              <p:cNvPicPr>
                <a:picLocks noChangeAspect="1"/>
              </p:cNvPicPr>
              <p:nvPr userDrawn="1"/>
            </p:nvPicPr>
            <p:blipFill>
              <a:blip r:embed="rId15"/>
              <a:stretch>
                <a:fillRect/>
              </a:stretch>
            </p:blipFill>
            <p:spPr>
              <a:xfrm>
                <a:off x="9670200" y="6559379"/>
                <a:ext cx="752580" cy="285790"/>
              </a:xfrm>
              <a:prstGeom prst="rect">
                <a:avLst/>
              </a:prstGeom>
            </p:spPr>
          </p:pic>
          <p:cxnSp>
            <p:nvCxnSpPr>
              <p:cNvPr id="22" name="Rechte verbindingslijn 21"/>
              <p:cNvCxnSpPr/>
              <p:nvPr userDrawn="1"/>
            </p:nvCxnSpPr>
            <p:spPr>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4986064"/>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Lst>
  <p:hf sldNum="0" hdr="0" ftr="0" dt="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5.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14">
            <a:extLst>
              <a:ext uri="{FF2B5EF4-FFF2-40B4-BE49-F238E27FC236}">
                <a16:creationId xmlns:a16="http://schemas.microsoft.com/office/drawing/2014/main" id="{9E9FF6C1-5F43-6E4A-EF89-65A8D34D30EF}"/>
              </a:ext>
            </a:extLst>
          </p:cNvPr>
          <p:cNvSpPr>
            <a:spLocks noGrp="1"/>
          </p:cNvSpPr>
          <p:nvPr>
            <p:ph type="title"/>
          </p:nvPr>
        </p:nvSpPr>
        <p:spPr>
          <a:xfrm>
            <a:off x="1055440" y="1226350"/>
            <a:ext cx="10511197" cy="1313624"/>
          </a:xfrm>
        </p:spPr>
        <p:txBody>
          <a:bodyPr/>
          <a:lstStyle/>
          <a:p>
            <a:r>
              <a:rPr lang="en-US" sz="4000" dirty="0"/>
              <a:t>STI testing rates among PrEP users </a:t>
            </a:r>
            <a:br>
              <a:rPr lang="en-US" sz="4000" dirty="0"/>
            </a:br>
            <a:r>
              <a:rPr lang="en-US" sz="4000" dirty="0"/>
              <a:t>randomized to receiving </a:t>
            </a:r>
            <a:br>
              <a:rPr lang="en-US" sz="4000" dirty="0"/>
            </a:br>
            <a:r>
              <a:rPr lang="en-US" sz="4000" dirty="0"/>
              <a:t>3-monthly or 6-monthly PrEP monitoring</a:t>
            </a:r>
            <a:endParaRPr lang="nl-NL" sz="4000" dirty="0"/>
          </a:p>
        </p:txBody>
      </p:sp>
      <p:sp>
        <p:nvSpPr>
          <p:cNvPr id="20" name="Tijdelijke aanduiding voor tekst 19" descr="Logo GGD">
            <a:extLst>
              <a:ext uri="{FF2B5EF4-FFF2-40B4-BE49-F238E27FC236}">
                <a16:creationId xmlns:a16="http://schemas.microsoft.com/office/drawing/2014/main" id="{CC648961-6B0C-75E2-07D4-CA445B97D5CD}"/>
              </a:ext>
              <a:ext uri="{C183D7F6-B498-43B3-948B-1728B52AA6E4}">
                <adec:decorative xmlns:adec="http://schemas.microsoft.com/office/drawing/2017/decorative" val="0"/>
              </a:ext>
            </a:extLst>
          </p:cNvPr>
          <p:cNvSpPr>
            <a:spLocks noGrp="1"/>
          </p:cNvSpPr>
          <p:nvPr>
            <p:ph type="body" idx="1000"/>
          </p:nvPr>
        </p:nvSpPr>
        <p:spPr/>
        <p:txBody>
          <a:bodyPr/>
          <a:lstStyle/>
          <a:p>
            <a:endParaRPr lang="nl-NL" dirty="0"/>
          </a:p>
        </p:txBody>
      </p:sp>
      <p:sp>
        <p:nvSpPr>
          <p:cNvPr id="24" name="Tijdelijke aanduiding voor tekst 23" descr="Logo Amsterdam">
            <a:extLst>
              <a:ext uri="{FF2B5EF4-FFF2-40B4-BE49-F238E27FC236}">
                <a16:creationId xmlns:a16="http://schemas.microsoft.com/office/drawing/2014/main" id="{5249DEC0-DE07-50B3-2FE2-A7F6609FEFAB}"/>
              </a:ext>
              <a:ext uri="{C183D7F6-B498-43B3-948B-1728B52AA6E4}">
                <adec:decorative xmlns:adec="http://schemas.microsoft.com/office/drawing/2017/decorative" val="0"/>
              </a:ext>
            </a:extLst>
          </p:cNvPr>
          <p:cNvSpPr>
            <a:spLocks noGrp="1"/>
          </p:cNvSpPr>
          <p:nvPr>
            <p:ph type="body" idx="1001"/>
          </p:nvPr>
        </p:nvSpPr>
        <p:spPr/>
        <p:txBody>
          <a:bodyPr/>
          <a:lstStyle/>
          <a:p>
            <a:endParaRPr lang="nl-NL" dirty="0"/>
          </a:p>
        </p:txBody>
      </p:sp>
      <p:sp>
        <p:nvSpPr>
          <p:cNvPr id="16" name="Tijdelijke aanduiding voor tekst 15">
            <a:extLst>
              <a:ext uri="{FF2B5EF4-FFF2-40B4-BE49-F238E27FC236}">
                <a16:creationId xmlns:a16="http://schemas.microsoft.com/office/drawing/2014/main" id="{C8A44BC0-CE66-8A15-F51B-8B099664BAB9}"/>
              </a:ext>
            </a:extLst>
          </p:cNvPr>
          <p:cNvSpPr>
            <a:spLocks noGrp="1"/>
          </p:cNvSpPr>
          <p:nvPr>
            <p:ph type="body" idx="1"/>
          </p:nvPr>
        </p:nvSpPr>
        <p:spPr>
          <a:xfrm>
            <a:off x="1055440" y="5229200"/>
            <a:ext cx="10657184" cy="1400279"/>
          </a:xfrm>
        </p:spPr>
        <p:txBody>
          <a:bodyPr numCol="2"/>
          <a:lstStyle/>
          <a:p>
            <a:r>
              <a:rPr lang="nl-NL" sz="3200" dirty="0"/>
              <a:t>Marije Groot Bruinderink  </a:t>
            </a:r>
          </a:p>
          <a:p>
            <a:r>
              <a:rPr lang="nl-NL" sz="2400" b="0" dirty="0"/>
              <a:t>Public Health Service of Amsterdam </a:t>
            </a:r>
          </a:p>
          <a:p>
            <a:r>
              <a:rPr lang="nl-NL" sz="2400" b="0" dirty="0"/>
              <a:t>UvA,  </a:t>
            </a:r>
            <a:r>
              <a:rPr lang="nl-NL" sz="2400" b="0" dirty="0" err="1"/>
              <a:t>Department</a:t>
            </a:r>
            <a:r>
              <a:rPr lang="nl-NL" sz="2400" b="0" dirty="0"/>
              <a:t> of </a:t>
            </a:r>
            <a:r>
              <a:rPr lang="nl-NL" sz="2400" b="0" dirty="0" err="1"/>
              <a:t>Social</a:t>
            </a:r>
            <a:r>
              <a:rPr lang="nl-NL" sz="2400" b="0" dirty="0"/>
              <a:t> </a:t>
            </a:r>
            <a:r>
              <a:rPr lang="nl-NL" sz="2400" b="0" dirty="0" err="1"/>
              <a:t>Psychology</a:t>
            </a:r>
            <a:endParaRPr lang="nl-NL" sz="2400" b="0" dirty="0"/>
          </a:p>
          <a:p>
            <a:endParaRPr lang="nl-NL" sz="2400" b="0" dirty="0"/>
          </a:p>
          <a:p>
            <a:endParaRPr lang="nl-NL" sz="2400" b="0" dirty="0"/>
          </a:p>
          <a:p>
            <a:r>
              <a:rPr lang="nl-NL" sz="3200" dirty="0"/>
              <a:t>Eline Wijstma </a:t>
            </a:r>
          </a:p>
          <a:p>
            <a:r>
              <a:rPr lang="nl-NL" sz="2400" b="0" dirty="0"/>
              <a:t>Public Health Service of Amsterdam</a:t>
            </a:r>
          </a:p>
          <a:p>
            <a:endParaRPr lang="nl-NL" sz="2400" b="0" dirty="0"/>
          </a:p>
          <a:p>
            <a:endParaRPr lang="nl-NL" sz="2400" dirty="0"/>
          </a:p>
        </p:txBody>
      </p:sp>
      <p:sp>
        <p:nvSpPr>
          <p:cNvPr id="17" name="Text Placeholder 16 (JU-Free)">
            <a:extLst>
              <a:ext uri="{FF2B5EF4-FFF2-40B4-BE49-F238E27FC236}">
                <a16:creationId xmlns:a16="http://schemas.microsoft.com/office/drawing/2014/main" id="{36637189-9ABD-4E1B-6DCF-2753F00AE6EB}"/>
              </a:ext>
              <a:ext uri="{C183D7F6-B498-43B3-948B-1728B52AA6E4}">
                <adec:decorative xmlns:adec="http://schemas.microsoft.com/office/drawing/2017/decorative" val="1"/>
              </a:ext>
            </a:extLst>
          </p:cNvPr>
          <p:cNvSpPr>
            <a:spLocks noGrp="1"/>
          </p:cNvSpPr>
          <p:nvPr>
            <p:ph type="body" sz="quarter" idx="14"/>
          </p:nvPr>
        </p:nvSpPr>
        <p:spPr/>
        <p:txBody>
          <a:bodyPr/>
          <a:lstStyle/>
          <a:p>
            <a:endParaRPr lang="nl-NL" dirty="0"/>
          </a:p>
        </p:txBody>
      </p:sp>
      <p:sp>
        <p:nvSpPr>
          <p:cNvPr id="18" name="Text Placeholder 17 (JU-Free)">
            <a:extLst>
              <a:ext uri="{FF2B5EF4-FFF2-40B4-BE49-F238E27FC236}">
                <a16:creationId xmlns:a16="http://schemas.microsoft.com/office/drawing/2014/main" id="{701A2EEB-3B81-3F24-54CC-B10C80A125A6}"/>
              </a:ext>
              <a:ext uri="{C183D7F6-B498-43B3-948B-1728B52AA6E4}">
                <adec:decorative xmlns:adec="http://schemas.microsoft.com/office/drawing/2017/decorative" val="1"/>
              </a:ext>
            </a:extLst>
          </p:cNvPr>
          <p:cNvSpPr>
            <a:spLocks noGrp="1"/>
          </p:cNvSpPr>
          <p:nvPr>
            <p:ph type="body" sz="quarter" idx="15"/>
          </p:nvPr>
        </p:nvSpPr>
        <p:spPr/>
        <p:txBody>
          <a:bodyPr/>
          <a:lstStyle/>
          <a:p>
            <a:endParaRPr lang="nl-NL"/>
          </a:p>
        </p:txBody>
      </p:sp>
      <p:sp>
        <p:nvSpPr>
          <p:cNvPr id="19" name="Text Placeholder 18 (JU-Free)">
            <a:extLst>
              <a:ext uri="{FF2B5EF4-FFF2-40B4-BE49-F238E27FC236}">
                <a16:creationId xmlns:a16="http://schemas.microsoft.com/office/drawing/2014/main" id="{0CEAB47D-624B-415C-9B42-A67A28F14230}"/>
              </a:ext>
              <a:ext uri="{C183D7F6-B498-43B3-948B-1728B52AA6E4}">
                <adec:decorative xmlns:adec="http://schemas.microsoft.com/office/drawing/2017/decorative" val="1"/>
              </a:ext>
            </a:extLst>
          </p:cNvPr>
          <p:cNvSpPr>
            <a:spLocks noGrp="1"/>
          </p:cNvSpPr>
          <p:nvPr>
            <p:ph type="body" sz="quarter" idx="19"/>
          </p:nvPr>
        </p:nvSpPr>
        <p:spPr/>
        <p:txBody>
          <a:bodyPr/>
          <a:lstStyle/>
          <a:p>
            <a:endParaRPr lang="nl-NL"/>
          </a:p>
        </p:txBody>
      </p:sp>
      <p:sp>
        <p:nvSpPr>
          <p:cNvPr id="3" name="Rechthoek 2">
            <a:extLst>
              <a:ext uri="{FF2B5EF4-FFF2-40B4-BE49-F238E27FC236}">
                <a16:creationId xmlns:a16="http://schemas.microsoft.com/office/drawing/2014/main" id="{078D19E9-5793-4C39-919E-5014F9453E7B}"/>
              </a:ext>
            </a:extLst>
          </p:cNvPr>
          <p:cNvSpPr/>
          <p:nvPr/>
        </p:nvSpPr>
        <p:spPr>
          <a:xfrm>
            <a:off x="911424" y="3183995"/>
            <a:ext cx="9120045" cy="1200329"/>
          </a:xfrm>
          <a:prstGeom prst="rect">
            <a:avLst/>
          </a:prstGeom>
        </p:spPr>
        <p:txBody>
          <a:bodyPr wrap="square">
            <a:spAutoFit/>
          </a:bodyPr>
          <a:lstStyle/>
          <a:p>
            <a:r>
              <a:rPr lang="en-US" sz="3600" i="1" dirty="0">
                <a:solidFill>
                  <a:schemeClr val="bg1"/>
                </a:solidFill>
              </a:rPr>
              <a:t>Preliminary results from the EZI-PrEP Study, </a:t>
            </a:r>
          </a:p>
          <a:p>
            <a:r>
              <a:rPr lang="en-US" sz="3600" i="1" dirty="0">
                <a:solidFill>
                  <a:schemeClr val="bg1"/>
                </a:solidFill>
              </a:rPr>
              <a:t>the Netherlands</a:t>
            </a:r>
            <a:endParaRPr lang="en-GB" sz="3600" dirty="0">
              <a:solidFill>
                <a:schemeClr val="bg1"/>
              </a:solidFill>
            </a:endParaRPr>
          </a:p>
        </p:txBody>
      </p:sp>
      <p:pic>
        <p:nvPicPr>
          <p:cNvPr id="22" name="Afbeelding 21">
            <a:extLst>
              <a:ext uri="{FF2B5EF4-FFF2-40B4-BE49-F238E27FC236}">
                <a16:creationId xmlns:a16="http://schemas.microsoft.com/office/drawing/2014/main" id="{22F1004E-4499-43F0-944A-2047EEC83145}"/>
              </a:ext>
            </a:extLst>
          </p:cNvPr>
          <p:cNvPicPr>
            <a:picLocks noChangeAspect="1"/>
          </p:cNvPicPr>
          <p:nvPr/>
        </p:nvPicPr>
        <p:blipFill>
          <a:blip r:embed="rId3"/>
          <a:stretch>
            <a:fillRect/>
          </a:stretch>
        </p:blipFill>
        <p:spPr>
          <a:xfrm>
            <a:off x="11255783" y="102373"/>
            <a:ext cx="833936" cy="1501084"/>
          </a:xfrm>
          <a:prstGeom prst="rect">
            <a:avLst/>
          </a:prstGeom>
        </p:spPr>
      </p:pic>
    </p:spTree>
    <p:extLst>
      <p:ext uri="{BB962C8B-B14F-4D97-AF65-F5344CB8AC3E}">
        <p14:creationId xmlns:p14="http://schemas.microsoft.com/office/powerpoint/2010/main" val="2520248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28962585-EDB8-468D-A866-AA0E9711D51D}"/>
              </a:ext>
            </a:extLst>
          </p:cNvPr>
          <p:cNvPicPr>
            <a:picLocks noChangeAspect="1"/>
          </p:cNvPicPr>
          <p:nvPr/>
        </p:nvPicPr>
        <p:blipFill>
          <a:blip r:embed="rId2"/>
          <a:stretch>
            <a:fillRect/>
          </a:stretch>
        </p:blipFill>
        <p:spPr>
          <a:xfrm>
            <a:off x="1790099" y="6276894"/>
            <a:ext cx="8611802" cy="581106"/>
          </a:xfrm>
          <a:prstGeom prst="rect">
            <a:avLst/>
          </a:prstGeom>
        </p:spPr>
      </p:pic>
      <p:sp>
        <p:nvSpPr>
          <p:cNvPr id="10" name="Titel 1">
            <a:extLst>
              <a:ext uri="{FF2B5EF4-FFF2-40B4-BE49-F238E27FC236}">
                <a16:creationId xmlns:a16="http://schemas.microsoft.com/office/drawing/2014/main" id="{E69F1C03-24DE-4937-A261-BF470BBAD985}"/>
              </a:ext>
            </a:extLst>
          </p:cNvPr>
          <p:cNvSpPr txBox="1">
            <a:spLocks/>
          </p:cNvSpPr>
          <p:nvPr/>
        </p:nvSpPr>
        <p:spPr>
          <a:xfrm>
            <a:off x="1089219" y="596983"/>
            <a:ext cx="10128000" cy="735098"/>
          </a:xfrm>
          <a:prstGeom prst="rect">
            <a:avLst/>
          </a:prstGeom>
        </p:spPr>
        <p:txBody>
          <a:bodyPr vert="horz" lIns="0" tIns="0" rIns="0" bIns="0" rtlCol="0" anchor="t">
            <a:noAutofit/>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r>
              <a:rPr lang="en-GB" dirty="0"/>
              <a:t>Methods – variables and statistics (2) </a:t>
            </a:r>
          </a:p>
        </p:txBody>
      </p:sp>
      <p:sp>
        <p:nvSpPr>
          <p:cNvPr id="7" name="Tijdelijke aanduiding voor inhoud 1">
            <a:extLst>
              <a:ext uri="{FF2B5EF4-FFF2-40B4-BE49-F238E27FC236}">
                <a16:creationId xmlns:a16="http://schemas.microsoft.com/office/drawing/2014/main" id="{945A9AD2-8986-43AF-AAFF-1F0B22CF672A}"/>
              </a:ext>
            </a:extLst>
          </p:cNvPr>
          <p:cNvSpPr txBox="1">
            <a:spLocks/>
          </p:cNvSpPr>
          <p:nvPr/>
        </p:nvSpPr>
        <p:spPr>
          <a:xfrm>
            <a:off x="1089219" y="1609225"/>
            <a:ext cx="10128000"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6000" indent="-216000">
              <a:spcBef>
                <a:spcPts val="0"/>
              </a:spcBef>
              <a:buClr>
                <a:schemeClr val="accent1"/>
              </a:buClr>
              <a:buSzPct val="65000"/>
              <a:buFont typeface="Wingdings" pitchFamily="2" charset="2"/>
              <a:buChar char=""/>
            </a:pPr>
            <a:r>
              <a:rPr lang="en-US" b="1" dirty="0"/>
              <a:t>Positivity of any bacterial STI (chlamydia, gonorrhea, or infectious syphilis): </a:t>
            </a:r>
            <a:r>
              <a:rPr lang="en-US" dirty="0"/>
              <a:t>number of visits with a positive STI test / number of visits</a:t>
            </a:r>
          </a:p>
          <a:p>
            <a:pPr marL="216000" indent="-216000">
              <a:spcBef>
                <a:spcPts val="0"/>
              </a:spcBef>
              <a:buClr>
                <a:schemeClr val="accent1"/>
              </a:buClr>
              <a:buSzPct val="65000"/>
              <a:buFont typeface="Wingdings" pitchFamily="2" charset="2"/>
              <a:buChar char=""/>
            </a:pPr>
            <a:endParaRPr lang="en-US" b="1" dirty="0"/>
          </a:p>
          <a:p>
            <a:pPr marL="216000" indent="-216000">
              <a:spcBef>
                <a:spcPts val="0"/>
              </a:spcBef>
              <a:buClr>
                <a:schemeClr val="accent1"/>
              </a:buClr>
              <a:buSzPct val="65000"/>
              <a:buFont typeface="Wingdings" pitchFamily="2" charset="2"/>
              <a:buChar char=""/>
            </a:pPr>
            <a:r>
              <a:rPr lang="en-US" b="1" dirty="0"/>
              <a:t>χ</a:t>
            </a:r>
            <a:r>
              <a:rPr lang="en-US" b="1" baseline="30000" dirty="0"/>
              <a:t>2</a:t>
            </a:r>
            <a:r>
              <a:rPr lang="en-US" b="1" dirty="0"/>
              <a:t> test </a:t>
            </a:r>
            <a:r>
              <a:rPr lang="en-US" dirty="0"/>
              <a:t>to compare positivity between monitoring frequencies</a:t>
            </a:r>
          </a:p>
          <a:p>
            <a:pPr marL="457200" lvl="1" indent="0">
              <a:spcBef>
                <a:spcPts val="0"/>
              </a:spcBef>
              <a:buClr>
                <a:schemeClr val="accent1"/>
              </a:buClr>
              <a:buSzPct val="65000"/>
              <a:buNone/>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nl-NL" sz="1200" dirty="0"/>
          </a:p>
        </p:txBody>
      </p:sp>
      <p:pic>
        <p:nvPicPr>
          <p:cNvPr id="5" name="Afbeelding 4">
            <a:extLst>
              <a:ext uri="{FF2B5EF4-FFF2-40B4-BE49-F238E27FC236}">
                <a16:creationId xmlns:a16="http://schemas.microsoft.com/office/drawing/2014/main" id="{A3CCB828-73DB-4DB2-B82F-9750E5EAF5C9}"/>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2739059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28962585-EDB8-468D-A866-AA0E9711D51D}"/>
              </a:ext>
            </a:extLst>
          </p:cNvPr>
          <p:cNvPicPr>
            <a:picLocks noChangeAspect="1"/>
          </p:cNvPicPr>
          <p:nvPr/>
        </p:nvPicPr>
        <p:blipFill>
          <a:blip r:embed="rId2"/>
          <a:stretch>
            <a:fillRect/>
          </a:stretch>
        </p:blipFill>
        <p:spPr>
          <a:xfrm>
            <a:off x="1790099" y="6276894"/>
            <a:ext cx="8611802" cy="581106"/>
          </a:xfrm>
          <a:prstGeom prst="rect">
            <a:avLst/>
          </a:prstGeom>
        </p:spPr>
      </p:pic>
      <p:sp>
        <p:nvSpPr>
          <p:cNvPr id="10" name="Titel 1">
            <a:extLst>
              <a:ext uri="{FF2B5EF4-FFF2-40B4-BE49-F238E27FC236}">
                <a16:creationId xmlns:a16="http://schemas.microsoft.com/office/drawing/2014/main" id="{E69F1C03-24DE-4937-A261-BF470BBAD985}"/>
              </a:ext>
            </a:extLst>
          </p:cNvPr>
          <p:cNvSpPr txBox="1">
            <a:spLocks/>
          </p:cNvSpPr>
          <p:nvPr/>
        </p:nvSpPr>
        <p:spPr>
          <a:xfrm>
            <a:off x="1089219" y="596983"/>
            <a:ext cx="10128000" cy="735098"/>
          </a:xfrm>
          <a:prstGeom prst="rect">
            <a:avLst/>
          </a:prstGeom>
        </p:spPr>
        <p:txBody>
          <a:bodyPr vert="horz" lIns="0" tIns="0" rIns="0" bIns="0" rtlCol="0" anchor="t">
            <a:noAutofit/>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r>
              <a:rPr lang="en-GB" dirty="0"/>
              <a:t>Results  </a:t>
            </a:r>
          </a:p>
        </p:txBody>
      </p:sp>
      <p:sp>
        <p:nvSpPr>
          <p:cNvPr id="7" name="Tijdelijke aanduiding voor inhoud 1">
            <a:extLst>
              <a:ext uri="{FF2B5EF4-FFF2-40B4-BE49-F238E27FC236}">
                <a16:creationId xmlns:a16="http://schemas.microsoft.com/office/drawing/2014/main" id="{945A9AD2-8986-43AF-AAFF-1F0B22CF672A}"/>
              </a:ext>
            </a:extLst>
          </p:cNvPr>
          <p:cNvSpPr txBox="1">
            <a:spLocks/>
          </p:cNvSpPr>
          <p:nvPr/>
        </p:nvSpPr>
        <p:spPr>
          <a:xfrm>
            <a:off x="1089219" y="1609225"/>
            <a:ext cx="10128000"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6000" indent="-216000">
              <a:spcBef>
                <a:spcPts val="0"/>
              </a:spcBef>
              <a:buClr>
                <a:schemeClr val="accent1"/>
              </a:buClr>
              <a:buSzPct val="65000"/>
              <a:buFont typeface="Wingdings" pitchFamily="2" charset="2"/>
              <a:buChar char=""/>
            </a:pPr>
            <a:r>
              <a:rPr lang="en-US" b="1" dirty="0"/>
              <a:t>428 participant </a:t>
            </a:r>
            <a:r>
              <a:rPr lang="en-US" dirty="0"/>
              <a:t>(out of 439 included at 3 sites)</a:t>
            </a:r>
          </a:p>
          <a:p>
            <a:pPr marL="673200" lvl="1" indent="-216000">
              <a:lnSpc>
                <a:spcPct val="150000"/>
              </a:lnSpc>
              <a:spcBef>
                <a:spcPts val="0"/>
              </a:spcBef>
              <a:buClr>
                <a:schemeClr val="accent1"/>
              </a:buClr>
              <a:buSzPct val="65000"/>
              <a:buFont typeface="Wingdings" pitchFamily="2" charset="2"/>
              <a:buChar char=""/>
            </a:pPr>
            <a:r>
              <a:rPr lang="en-US" b="1" dirty="0"/>
              <a:t>215</a:t>
            </a:r>
            <a:r>
              <a:rPr lang="en-US" dirty="0"/>
              <a:t> </a:t>
            </a:r>
            <a:r>
              <a:rPr lang="en-US" b="1" dirty="0"/>
              <a:t>participants </a:t>
            </a:r>
            <a:r>
              <a:rPr lang="en-US" dirty="0"/>
              <a:t>receiving PrEP monitoring </a:t>
            </a:r>
            <a:r>
              <a:rPr lang="en-US" b="1" dirty="0"/>
              <a:t>every 3 months</a:t>
            </a:r>
            <a:endParaRPr lang="en-US" dirty="0"/>
          </a:p>
          <a:p>
            <a:pPr marL="673200" lvl="1" indent="-216000">
              <a:lnSpc>
                <a:spcPct val="150000"/>
              </a:lnSpc>
              <a:spcBef>
                <a:spcPts val="0"/>
              </a:spcBef>
              <a:buClr>
                <a:schemeClr val="accent1"/>
              </a:buClr>
              <a:buSzPct val="65000"/>
              <a:buFont typeface="Wingdings" pitchFamily="2" charset="2"/>
              <a:buChar char=""/>
            </a:pPr>
            <a:r>
              <a:rPr lang="en-US" b="1" dirty="0"/>
              <a:t>213 participants</a:t>
            </a:r>
            <a:r>
              <a:rPr lang="en-US" dirty="0"/>
              <a:t> receiving PrEP monitoring </a:t>
            </a:r>
            <a:r>
              <a:rPr lang="en-US" b="1" dirty="0"/>
              <a:t>every 6 months</a:t>
            </a: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r>
              <a:rPr lang="en-US" b="1" dirty="0"/>
              <a:t>512 person-years of follow up</a:t>
            </a:r>
            <a:endParaRPr lang="en-US" dirty="0"/>
          </a:p>
          <a:p>
            <a:pPr marL="457200" lvl="1" indent="0">
              <a:spcBef>
                <a:spcPts val="0"/>
              </a:spcBef>
              <a:buClr>
                <a:schemeClr val="accent1"/>
              </a:buClr>
              <a:buSzPct val="65000"/>
              <a:buNone/>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nl-NL" sz="1200" dirty="0"/>
          </a:p>
        </p:txBody>
      </p:sp>
      <p:pic>
        <p:nvPicPr>
          <p:cNvPr id="5" name="Afbeelding 4">
            <a:extLst>
              <a:ext uri="{FF2B5EF4-FFF2-40B4-BE49-F238E27FC236}">
                <a16:creationId xmlns:a16="http://schemas.microsoft.com/office/drawing/2014/main" id="{231D4C6A-2755-4D71-AFB7-C2223F0A9719}"/>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2155516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1">
            <a:extLst>
              <a:ext uri="{FF2B5EF4-FFF2-40B4-BE49-F238E27FC236}">
                <a16:creationId xmlns:a16="http://schemas.microsoft.com/office/drawing/2014/main" id="{945A9AD2-8986-43AF-AAFF-1F0B22CF672A}"/>
              </a:ext>
            </a:extLst>
          </p:cNvPr>
          <p:cNvSpPr txBox="1">
            <a:spLocks/>
          </p:cNvSpPr>
          <p:nvPr/>
        </p:nvSpPr>
        <p:spPr>
          <a:xfrm>
            <a:off x="1089219" y="1609225"/>
            <a:ext cx="10128000"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spcBef>
                <a:spcPts val="0"/>
              </a:spcBef>
              <a:buClr>
                <a:schemeClr val="accent1"/>
              </a:buClr>
              <a:buSzPct val="65000"/>
              <a:buNone/>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nl-NL" sz="1200" dirty="0"/>
          </a:p>
        </p:txBody>
      </p:sp>
      <p:pic>
        <p:nvPicPr>
          <p:cNvPr id="4" name="Afbeelding 3">
            <a:extLst>
              <a:ext uri="{FF2B5EF4-FFF2-40B4-BE49-F238E27FC236}">
                <a16:creationId xmlns:a16="http://schemas.microsoft.com/office/drawing/2014/main" id="{0C3F22FB-FEFF-47C2-8CF9-1ADDD2BFDBDA}"/>
              </a:ext>
            </a:extLst>
          </p:cNvPr>
          <p:cNvPicPr>
            <a:picLocks noChangeAspect="1"/>
          </p:cNvPicPr>
          <p:nvPr/>
        </p:nvPicPr>
        <p:blipFill>
          <a:blip r:embed="rId3"/>
          <a:stretch>
            <a:fillRect/>
          </a:stretch>
        </p:blipFill>
        <p:spPr>
          <a:xfrm>
            <a:off x="11255448" y="116632"/>
            <a:ext cx="833936" cy="1501084"/>
          </a:xfrm>
          <a:prstGeom prst="rect">
            <a:avLst/>
          </a:prstGeom>
        </p:spPr>
      </p:pic>
      <p:graphicFrame>
        <p:nvGraphicFramePr>
          <p:cNvPr id="6" name="Grafiek 5">
            <a:extLst>
              <a:ext uri="{FF2B5EF4-FFF2-40B4-BE49-F238E27FC236}">
                <a16:creationId xmlns:a16="http://schemas.microsoft.com/office/drawing/2014/main" id="{2CCD6D02-0C07-46B1-B8BA-7384758B8C8A}"/>
              </a:ext>
            </a:extLst>
          </p:cNvPr>
          <p:cNvGraphicFramePr>
            <a:graphicFrameLocks/>
          </p:cNvGraphicFramePr>
          <p:nvPr>
            <p:extLst>
              <p:ext uri="{D42A27DB-BD31-4B8C-83A1-F6EECF244321}">
                <p14:modId xmlns:p14="http://schemas.microsoft.com/office/powerpoint/2010/main" val="3404158490"/>
              </p:ext>
            </p:extLst>
          </p:nvPr>
        </p:nvGraphicFramePr>
        <p:xfrm>
          <a:off x="1199455" y="188640"/>
          <a:ext cx="10017763" cy="66693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4534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28962585-EDB8-468D-A866-AA0E9711D51D}"/>
              </a:ext>
            </a:extLst>
          </p:cNvPr>
          <p:cNvPicPr>
            <a:picLocks noChangeAspect="1"/>
          </p:cNvPicPr>
          <p:nvPr/>
        </p:nvPicPr>
        <p:blipFill>
          <a:blip r:embed="rId2"/>
          <a:stretch>
            <a:fillRect/>
          </a:stretch>
        </p:blipFill>
        <p:spPr>
          <a:xfrm>
            <a:off x="1790099" y="6276894"/>
            <a:ext cx="8611802" cy="581106"/>
          </a:xfrm>
          <a:prstGeom prst="rect">
            <a:avLst/>
          </a:prstGeom>
        </p:spPr>
      </p:pic>
      <p:sp>
        <p:nvSpPr>
          <p:cNvPr id="10" name="Titel 1">
            <a:extLst>
              <a:ext uri="{FF2B5EF4-FFF2-40B4-BE49-F238E27FC236}">
                <a16:creationId xmlns:a16="http://schemas.microsoft.com/office/drawing/2014/main" id="{E69F1C03-24DE-4937-A261-BF470BBAD985}"/>
              </a:ext>
            </a:extLst>
          </p:cNvPr>
          <p:cNvSpPr txBox="1">
            <a:spLocks/>
          </p:cNvSpPr>
          <p:nvPr/>
        </p:nvSpPr>
        <p:spPr>
          <a:xfrm>
            <a:off x="1089219" y="596983"/>
            <a:ext cx="10128000" cy="735098"/>
          </a:xfrm>
          <a:prstGeom prst="rect">
            <a:avLst/>
          </a:prstGeom>
        </p:spPr>
        <p:txBody>
          <a:bodyPr vert="horz" lIns="0" tIns="0" rIns="0" bIns="0" rtlCol="0" anchor="t">
            <a:noAutofit/>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r>
              <a:rPr lang="en-GB" dirty="0"/>
              <a:t>Results – incidence rates of visits   </a:t>
            </a:r>
          </a:p>
        </p:txBody>
      </p:sp>
      <p:graphicFrame>
        <p:nvGraphicFramePr>
          <p:cNvPr id="5" name="Tabel 4">
            <a:extLst>
              <a:ext uri="{FF2B5EF4-FFF2-40B4-BE49-F238E27FC236}">
                <a16:creationId xmlns:a16="http://schemas.microsoft.com/office/drawing/2014/main" id="{CDF03869-579C-4EE6-AA34-984702D23374}"/>
              </a:ext>
            </a:extLst>
          </p:cNvPr>
          <p:cNvGraphicFramePr>
            <a:graphicFrameLocks noGrp="1"/>
          </p:cNvGraphicFramePr>
          <p:nvPr>
            <p:extLst>
              <p:ext uri="{D42A27DB-BD31-4B8C-83A1-F6EECF244321}">
                <p14:modId xmlns:p14="http://schemas.microsoft.com/office/powerpoint/2010/main" val="566386412"/>
              </p:ext>
            </p:extLst>
          </p:nvPr>
        </p:nvGraphicFramePr>
        <p:xfrm>
          <a:off x="1089219" y="1798418"/>
          <a:ext cx="9975334" cy="3574797"/>
        </p:xfrm>
        <a:graphic>
          <a:graphicData uri="http://schemas.openxmlformats.org/drawingml/2006/table">
            <a:tbl>
              <a:tblPr firstRow="1" firstCol="1" bandRow="1">
                <a:tableStyleId>{2D5ABB26-0587-4C30-8999-92F81FD0307C}</a:tableStyleId>
              </a:tblPr>
              <a:tblGrid>
                <a:gridCol w="4214693">
                  <a:extLst>
                    <a:ext uri="{9D8B030D-6E8A-4147-A177-3AD203B41FA5}">
                      <a16:colId xmlns:a16="http://schemas.microsoft.com/office/drawing/2014/main" val="1448268720"/>
                    </a:ext>
                  </a:extLst>
                </a:gridCol>
                <a:gridCol w="2232248">
                  <a:extLst>
                    <a:ext uri="{9D8B030D-6E8A-4147-A177-3AD203B41FA5}">
                      <a16:colId xmlns:a16="http://schemas.microsoft.com/office/drawing/2014/main" val="3965251571"/>
                    </a:ext>
                  </a:extLst>
                </a:gridCol>
                <a:gridCol w="2376264">
                  <a:extLst>
                    <a:ext uri="{9D8B030D-6E8A-4147-A177-3AD203B41FA5}">
                      <a16:colId xmlns:a16="http://schemas.microsoft.com/office/drawing/2014/main" val="2230390003"/>
                    </a:ext>
                  </a:extLst>
                </a:gridCol>
                <a:gridCol w="1152129">
                  <a:extLst>
                    <a:ext uri="{9D8B030D-6E8A-4147-A177-3AD203B41FA5}">
                      <a16:colId xmlns:a16="http://schemas.microsoft.com/office/drawing/2014/main" val="140386140"/>
                    </a:ext>
                  </a:extLst>
                </a:gridCol>
              </a:tblGrid>
              <a:tr h="1191599">
                <a:tc>
                  <a:txBody>
                    <a:bodyPr/>
                    <a:lstStyle/>
                    <a:p>
                      <a:pPr algn="l">
                        <a:lnSpc>
                          <a:spcPct val="107000"/>
                        </a:lnSpc>
                        <a:spcAft>
                          <a:spcPts val="0"/>
                        </a:spcAft>
                      </a:pP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nl-NL" sz="2400" dirty="0">
                          <a:effectLst/>
                        </a:rPr>
                        <a:t>PrEP monitoring </a:t>
                      </a:r>
                      <a:r>
                        <a:rPr lang="nl-NL" sz="2400" b="1" dirty="0" err="1">
                          <a:effectLst/>
                        </a:rPr>
                        <a:t>every</a:t>
                      </a:r>
                      <a:r>
                        <a:rPr lang="nl-NL" sz="2400" b="1" dirty="0">
                          <a:effectLst/>
                        </a:rPr>
                        <a:t> 3 </a:t>
                      </a:r>
                      <a:r>
                        <a:rPr lang="nl-NL" sz="2400" b="1" dirty="0" err="1">
                          <a:effectLst/>
                        </a:rPr>
                        <a:t>months</a:t>
                      </a:r>
                      <a:r>
                        <a:rPr lang="nl-NL" sz="2400" b="1" dirty="0">
                          <a:effectLst/>
                        </a:rPr>
                        <a:t> </a:t>
                      </a:r>
                      <a:endParaRPr lang="nl-NL" sz="2400" b="1"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nl-NL" sz="2400" dirty="0">
                          <a:effectLst/>
                        </a:rPr>
                        <a:t>PrEP monitoring </a:t>
                      </a:r>
                      <a:r>
                        <a:rPr lang="nl-NL" sz="2400" b="1" dirty="0" err="1">
                          <a:effectLst/>
                        </a:rPr>
                        <a:t>every</a:t>
                      </a:r>
                      <a:r>
                        <a:rPr lang="nl-NL" sz="2400" b="1" dirty="0">
                          <a:effectLst/>
                        </a:rPr>
                        <a:t> 6 </a:t>
                      </a:r>
                      <a:r>
                        <a:rPr lang="nl-NL" sz="2400" b="1" dirty="0" err="1">
                          <a:effectLst/>
                        </a:rPr>
                        <a:t>months</a:t>
                      </a:r>
                      <a:r>
                        <a:rPr lang="nl-NL" sz="2400" b="1" dirty="0">
                          <a:effectLst/>
                        </a:rPr>
                        <a:t> </a:t>
                      </a:r>
                      <a:endParaRPr lang="nl-NL" sz="2400" b="1"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nl-NL" sz="2400" b="1" i="1" dirty="0">
                          <a:effectLst/>
                        </a:rPr>
                        <a:t>P</a:t>
                      </a:r>
                      <a:endParaRPr lang="nl-NL" sz="2400" b="1" i="1"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9036351"/>
                  </a:ext>
                </a:extLst>
              </a:tr>
              <a:tr h="1191599">
                <a:tc>
                  <a:txBody>
                    <a:bodyPr/>
                    <a:lstStyle/>
                    <a:p>
                      <a:pPr algn="l">
                        <a:lnSpc>
                          <a:spcPct val="107000"/>
                        </a:lnSpc>
                        <a:spcAft>
                          <a:spcPts val="0"/>
                        </a:spcAft>
                      </a:pPr>
                      <a:r>
                        <a:rPr lang="en-US" sz="2400" b="1" dirty="0">
                          <a:effectLst/>
                        </a:rPr>
                        <a:t>IR of any visit </a:t>
                      </a:r>
                    </a:p>
                    <a:p>
                      <a:pPr algn="l">
                        <a:lnSpc>
                          <a:spcPct val="107000"/>
                        </a:lnSpc>
                        <a:spcAft>
                          <a:spcPts val="0"/>
                        </a:spcAft>
                      </a:pPr>
                      <a:r>
                        <a:rPr lang="en-US" sz="2400" dirty="0">
                          <a:effectLst/>
                        </a:rPr>
                        <a:t>per </a:t>
                      </a:r>
                      <a:r>
                        <a:rPr lang="en-US" sz="2400" dirty="0" err="1">
                          <a:effectLst/>
                        </a:rPr>
                        <a:t>py</a:t>
                      </a:r>
                      <a:r>
                        <a:rPr lang="en-US" sz="2400" dirty="0">
                          <a:effectLst/>
                        </a:rPr>
                        <a:t> [95% CI]</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2400" b="1" dirty="0">
                          <a:effectLst/>
                        </a:rPr>
                        <a:t>4.6 </a:t>
                      </a:r>
                    </a:p>
                    <a:p>
                      <a:pPr algn="ctr">
                        <a:lnSpc>
                          <a:spcPct val="107000"/>
                        </a:lnSpc>
                        <a:spcAft>
                          <a:spcPts val="0"/>
                        </a:spcAft>
                      </a:pPr>
                      <a:r>
                        <a:rPr lang="en-US" sz="2400" dirty="0">
                          <a:effectLst/>
                        </a:rPr>
                        <a:t>[4.4-4.9]</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2400" b="1" dirty="0">
                          <a:effectLst/>
                        </a:rPr>
                        <a:t>3.3 </a:t>
                      </a:r>
                    </a:p>
                    <a:p>
                      <a:pPr algn="ctr">
                        <a:lnSpc>
                          <a:spcPct val="107000"/>
                        </a:lnSpc>
                        <a:spcAft>
                          <a:spcPts val="0"/>
                        </a:spcAft>
                      </a:pPr>
                      <a:r>
                        <a:rPr lang="en-US" sz="2400" dirty="0">
                          <a:effectLst/>
                        </a:rPr>
                        <a:t>[3.0-3.5]</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2400" dirty="0">
                          <a:effectLst/>
                        </a:rPr>
                        <a:t>&lt;0.0001</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780095"/>
                  </a:ext>
                </a:extLst>
              </a:tr>
              <a:tr h="1191599">
                <a:tc>
                  <a:txBody>
                    <a:bodyPr/>
                    <a:lstStyle/>
                    <a:p>
                      <a:pPr algn="l">
                        <a:lnSpc>
                          <a:spcPct val="107000"/>
                        </a:lnSpc>
                        <a:spcAft>
                          <a:spcPts val="0"/>
                        </a:spcAft>
                      </a:pPr>
                      <a:r>
                        <a:rPr lang="en-US" sz="2400" b="1" dirty="0">
                          <a:effectLst/>
                        </a:rPr>
                        <a:t>IR of in-between visits </a:t>
                      </a:r>
                    </a:p>
                    <a:p>
                      <a:pPr algn="l">
                        <a:lnSpc>
                          <a:spcPct val="107000"/>
                        </a:lnSpc>
                        <a:spcAft>
                          <a:spcPts val="0"/>
                        </a:spcAft>
                      </a:pPr>
                      <a:r>
                        <a:rPr lang="en-US" sz="2400" dirty="0">
                          <a:effectLst/>
                        </a:rPr>
                        <a:t>per </a:t>
                      </a:r>
                      <a:r>
                        <a:rPr lang="en-US" sz="2400" dirty="0" err="1">
                          <a:effectLst/>
                        </a:rPr>
                        <a:t>py</a:t>
                      </a:r>
                      <a:r>
                        <a:rPr lang="en-US" sz="2400" dirty="0">
                          <a:effectLst/>
                        </a:rPr>
                        <a:t> [95% CI]</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2400" b="1" dirty="0">
                          <a:effectLst/>
                        </a:rPr>
                        <a:t>0.55</a:t>
                      </a:r>
                    </a:p>
                    <a:p>
                      <a:pPr algn="ctr">
                        <a:lnSpc>
                          <a:spcPct val="107000"/>
                        </a:lnSpc>
                        <a:spcAft>
                          <a:spcPts val="0"/>
                        </a:spcAft>
                      </a:pPr>
                      <a:r>
                        <a:rPr lang="en-US" sz="2400" dirty="0">
                          <a:effectLst/>
                        </a:rPr>
                        <a:t> [0.47-0.65]</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2400" b="1" dirty="0">
                          <a:effectLst/>
                        </a:rPr>
                        <a:t>1.07 </a:t>
                      </a:r>
                    </a:p>
                    <a:p>
                      <a:pPr algn="ctr">
                        <a:lnSpc>
                          <a:spcPct val="107000"/>
                        </a:lnSpc>
                        <a:spcAft>
                          <a:spcPts val="0"/>
                        </a:spcAft>
                      </a:pPr>
                      <a:r>
                        <a:rPr lang="en-US" sz="2400" dirty="0">
                          <a:effectLst/>
                        </a:rPr>
                        <a:t>[0.95-1.21]</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US" sz="2400" dirty="0">
                          <a:effectLst/>
                        </a:rPr>
                        <a:t>&lt;0.0001</a:t>
                      </a:r>
                      <a:endParaRPr lang="nl-NL" sz="24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1616848"/>
                  </a:ext>
                </a:extLst>
              </a:tr>
            </a:tbl>
          </a:graphicData>
        </a:graphic>
      </p:graphicFrame>
      <p:pic>
        <p:nvPicPr>
          <p:cNvPr id="7" name="Afbeelding 6">
            <a:extLst>
              <a:ext uri="{FF2B5EF4-FFF2-40B4-BE49-F238E27FC236}">
                <a16:creationId xmlns:a16="http://schemas.microsoft.com/office/drawing/2014/main" id="{0A419A37-0D78-4BFB-877B-DCEEA98098EB}"/>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2414497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D166C381-4A5F-4C3A-872E-E5FF0BE78DED}"/>
              </a:ext>
            </a:extLst>
          </p:cNvPr>
          <p:cNvPicPr>
            <a:picLocks noChangeAspect="1"/>
          </p:cNvPicPr>
          <p:nvPr/>
        </p:nvPicPr>
        <p:blipFill>
          <a:blip r:embed="rId3"/>
          <a:stretch>
            <a:fillRect/>
          </a:stretch>
        </p:blipFill>
        <p:spPr>
          <a:xfrm>
            <a:off x="11255448" y="116632"/>
            <a:ext cx="833936" cy="1501084"/>
          </a:xfrm>
          <a:prstGeom prst="rect">
            <a:avLst/>
          </a:prstGeom>
        </p:spPr>
      </p:pic>
      <p:graphicFrame>
        <p:nvGraphicFramePr>
          <p:cNvPr id="4" name="Grafiek 3">
            <a:extLst>
              <a:ext uri="{FF2B5EF4-FFF2-40B4-BE49-F238E27FC236}">
                <a16:creationId xmlns:a16="http://schemas.microsoft.com/office/drawing/2014/main" id="{FF3E44B9-D7FD-4CE6-8754-ADE530F87036}"/>
              </a:ext>
            </a:extLst>
          </p:cNvPr>
          <p:cNvGraphicFramePr>
            <a:graphicFrameLocks/>
          </p:cNvGraphicFramePr>
          <p:nvPr>
            <p:extLst>
              <p:ext uri="{D42A27DB-BD31-4B8C-83A1-F6EECF244321}">
                <p14:modId xmlns:p14="http://schemas.microsoft.com/office/powerpoint/2010/main" val="164380788"/>
              </p:ext>
            </p:extLst>
          </p:nvPr>
        </p:nvGraphicFramePr>
        <p:xfrm>
          <a:off x="1127448" y="0"/>
          <a:ext cx="10961936" cy="6858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2796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28962585-EDB8-468D-A866-AA0E9711D51D}"/>
              </a:ext>
            </a:extLst>
          </p:cNvPr>
          <p:cNvPicPr>
            <a:picLocks noChangeAspect="1"/>
          </p:cNvPicPr>
          <p:nvPr/>
        </p:nvPicPr>
        <p:blipFill>
          <a:blip r:embed="rId2"/>
          <a:stretch>
            <a:fillRect/>
          </a:stretch>
        </p:blipFill>
        <p:spPr>
          <a:xfrm>
            <a:off x="1790099" y="6276894"/>
            <a:ext cx="8611802" cy="581106"/>
          </a:xfrm>
          <a:prstGeom prst="rect">
            <a:avLst/>
          </a:prstGeom>
        </p:spPr>
      </p:pic>
      <p:sp>
        <p:nvSpPr>
          <p:cNvPr id="10" name="Titel 1">
            <a:extLst>
              <a:ext uri="{FF2B5EF4-FFF2-40B4-BE49-F238E27FC236}">
                <a16:creationId xmlns:a16="http://schemas.microsoft.com/office/drawing/2014/main" id="{E69F1C03-24DE-4937-A261-BF470BBAD985}"/>
              </a:ext>
            </a:extLst>
          </p:cNvPr>
          <p:cNvSpPr txBox="1">
            <a:spLocks/>
          </p:cNvSpPr>
          <p:nvPr/>
        </p:nvSpPr>
        <p:spPr>
          <a:xfrm>
            <a:off x="1089219" y="596983"/>
            <a:ext cx="10128000" cy="735098"/>
          </a:xfrm>
          <a:prstGeom prst="rect">
            <a:avLst/>
          </a:prstGeom>
        </p:spPr>
        <p:txBody>
          <a:bodyPr vert="horz" lIns="0" tIns="0" rIns="0" bIns="0" rtlCol="0" anchor="t">
            <a:noAutofit/>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r>
              <a:rPr lang="en-GB" dirty="0"/>
              <a:t>Conclusions   </a:t>
            </a:r>
          </a:p>
        </p:txBody>
      </p:sp>
      <p:sp>
        <p:nvSpPr>
          <p:cNvPr id="7" name="Tijdelijke aanduiding voor inhoud 1">
            <a:extLst>
              <a:ext uri="{FF2B5EF4-FFF2-40B4-BE49-F238E27FC236}">
                <a16:creationId xmlns:a16="http://schemas.microsoft.com/office/drawing/2014/main" id="{945A9AD2-8986-43AF-AAFF-1F0B22CF672A}"/>
              </a:ext>
            </a:extLst>
          </p:cNvPr>
          <p:cNvSpPr txBox="1">
            <a:spLocks/>
          </p:cNvSpPr>
          <p:nvPr/>
        </p:nvSpPr>
        <p:spPr>
          <a:xfrm>
            <a:off x="1089219" y="1609225"/>
            <a:ext cx="10128000"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6000" indent="-216000">
              <a:spcBef>
                <a:spcPts val="0"/>
              </a:spcBef>
              <a:buClr>
                <a:schemeClr val="accent1"/>
              </a:buClr>
              <a:buSzPct val="65000"/>
              <a:buFont typeface="Wingdings" pitchFamily="2" charset="2"/>
              <a:buChar char=""/>
            </a:pPr>
            <a:r>
              <a:rPr lang="en-US" b="1" dirty="0"/>
              <a:t>Monitoring every 6 months leads to:</a:t>
            </a:r>
          </a:p>
          <a:p>
            <a:pPr marL="673200" lvl="1" indent="-216000">
              <a:lnSpc>
                <a:spcPct val="150000"/>
              </a:lnSpc>
              <a:spcBef>
                <a:spcPts val="0"/>
              </a:spcBef>
              <a:buClr>
                <a:schemeClr val="accent1"/>
              </a:buClr>
              <a:buSzPct val="65000"/>
              <a:buFont typeface="Wingdings" pitchFamily="2" charset="2"/>
              <a:buChar char=""/>
            </a:pPr>
            <a:r>
              <a:rPr lang="en-US" dirty="0"/>
              <a:t>Fewer scheduled PrEP monitoring visits </a:t>
            </a:r>
          </a:p>
          <a:p>
            <a:pPr marL="673200" lvl="1" indent="-216000">
              <a:lnSpc>
                <a:spcPct val="150000"/>
              </a:lnSpc>
              <a:spcBef>
                <a:spcPts val="0"/>
              </a:spcBef>
              <a:buClr>
                <a:schemeClr val="accent1"/>
              </a:buClr>
              <a:buSzPct val="65000"/>
              <a:buFont typeface="Wingdings" pitchFamily="2" charset="2"/>
              <a:buChar char=""/>
            </a:pPr>
            <a:r>
              <a:rPr lang="en-US" dirty="0"/>
              <a:t>More in-between STI test visits </a:t>
            </a:r>
          </a:p>
          <a:p>
            <a:pPr marL="673200" lvl="1" indent="-216000">
              <a:lnSpc>
                <a:spcPct val="150000"/>
              </a:lnSpc>
              <a:spcBef>
                <a:spcPts val="0"/>
              </a:spcBef>
              <a:buClr>
                <a:schemeClr val="accent1"/>
              </a:buClr>
              <a:buSzPct val="65000"/>
              <a:buFont typeface="Wingdings" pitchFamily="2" charset="2"/>
              <a:buChar char=""/>
            </a:pPr>
            <a:r>
              <a:rPr lang="en-US" dirty="0"/>
              <a:t>Fewer overall visits</a:t>
            </a:r>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r>
              <a:rPr lang="en-US" b="1" dirty="0"/>
              <a:t>STI positivity similar in the two monitoring frequency groups </a:t>
            </a:r>
          </a:p>
          <a:p>
            <a:pPr marL="673200" lvl="1" indent="-216000">
              <a:lnSpc>
                <a:spcPct val="150000"/>
              </a:lnSpc>
              <a:spcBef>
                <a:spcPts val="0"/>
              </a:spcBef>
              <a:buClr>
                <a:schemeClr val="accent1"/>
              </a:buClr>
              <a:buSzPct val="65000"/>
              <a:buFont typeface="Wingdings" pitchFamily="2" charset="2"/>
              <a:buChar char=""/>
            </a:pPr>
            <a:r>
              <a:rPr lang="en-US" dirty="0"/>
              <a:t>Higher proportion positive tests at in-between STI test visits in 3-monthly monitoring group </a:t>
            </a:r>
          </a:p>
          <a:p>
            <a:pPr marL="457200" lvl="1" indent="0">
              <a:spcBef>
                <a:spcPts val="0"/>
              </a:spcBef>
              <a:buClr>
                <a:schemeClr val="accent1"/>
              </a:buClr>
              <a:buSzPct val="65000"/>
              <a:buNone/>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nl-NL" sz="1200" dirty="0"/>
          </a:p>
        </p:txBody>
      </p:sp>
      <p:pic>
        <p:nvPicPr>
          <p:cNvPr id="5" name="Afbeelding 4">
            <a:extLst>
              <a:ext uri="{FF2B5EF4-FFF2-40B4-BE49-F238E27FC236}">
                <a16:creationId xmlns:a16="http://schemas.microsoft.com/office/drawing/2014/main" id="{96967B39-A820-4A98-99C2-51757978D759}"/>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96075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0A170-3D12-4DC9-AAAC-03EFBF14AA4B}"/>
              </a:ext>
            </a:extLst>
          </p:cNvPr>
          <p:cNvSpPr>
            <a:spLocks noGrp="1"/>
          </p:cNvSpPr>
          <p:nvPr>
            <p:ph type="title"/>
          </p:nvPr>
        </p:nvSpPr>
        <p:spPr>
          <a:xfrm>
            <a:off x="1055440" y="635688"/>
            <a:ext cx="7886700" cy="485836"/>
          </a:xfrm>
        </p:spPr>
        <p:txBody>
          <a:bodyPr/>
          <a:lstStyle/>
          <a:p>
            <a:r>
              <a:rPr lang="nl-NL" dirty="0"/>
              <a:t>Next steps.. </a:t>
            </a:r>
          </a:p>
        </p:txBody>
      </p:sp>
      <p:sp>
        <p:nvSpPr>
          <p:cNvPr id="47" name="Tijdelijke aanduiding voor inhoud 1">
            <a:extLst>
              <a:ext uri="{FF2B5EF4-FFF2-40B4-BE49-F238E27FC236}">
                <a16:creationId xmlns:a16="http://schemas.microsoft.com/office/drawing/2014/main" id="{4132C482-6465-4A62-B496-15CFAAFDECF2}"/>
              </a:ext>
            </a:extLst>
          </p:cNvPr>
          <p:cNvSpPr txBox="1">
            <a:spLocks/>
          </p:cNvSpPr>
          <p:nvPr/>
        </p:nvSpPr>
        <p:spPr>
          <a:xfrm>
            <a:off x="1055440" y="1579364"/>
            <a:ext cx="9490834"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6000" indent="-216000">
              <a:spcBef>
                <a:spcPts val="0"/>
              </a:spcBef>
              <a:buClr>
                <a:schemeClr val="accent1"/>
              </a:buClr>
              <a:buSzPct val="65000"/>
              <a:buFont typeface="Wingdings" pitchFamily="2" charset="2"/>
              <a:buChar char=""/>
            </a:pPr>
            <a:r>
              <a:rPr lang="en-US" dirty="0"/>
              <a:t>Use full EZI-PrEP dataset:</a:t>
            </a:r>
          </a:p>
          <a:p>
            <a:pPr marL="673200" lvl="1" indent="-216000">
              <a:lnSpc>
                <a:spcPct val="150000"/>
              </a:lnSpc>
              <a:spcBef>
                <a:spcPts val="0"/>
              </a:spcBef>
              <a:buClr>
                <a:schemeClr val="accent1"/>
              </a:buClr>
              <a:buSzPct val="65000"/>
              <a:buFont typeface="Wingdings" pitchFamily="2" charset="2"/>
              <a:buChar char=""/>
            </a:pPr>
            <a:r>
              <a:rPr lang="en-US" dirty="0"/>
              <a:t>Participants from SHC Nijmegen</a:t>
            </a:r>
          </a:p>
          <a:p>
            <a:pPr marL="673200" lvl="1" indent="-216000">
              <a:lnSpc>
                <a:spcPct val="150000"/>
              </a:lnSpc>
              <a:spcBef>
                <a:spcPts val="0"/>
              </a:spcBef>
              <a:buClr>
                <a:schemeClr val="accent1"/>
              </a:buClr>
              <a:buSzPct val="65000"/>
              <a:buFont typeface="Wingdings" pitchFamily="2" charset="2"/>
              <a:buChar char=""/>
            </a:pPr>
            <a:r>
              <a:rPr lang="en-US" dirty="0"/>
              <a:t>Data until completion of 18 month PrEP visit</a:t>
            </a:r>
          </a:p>
          <a:p>
            <a:pPr marL="673200" lvl="1" indent="-216000">
              <a:lnSpc>
                <a:spcPct val="150000"/>
              </a:lnSpc>
              <a:spcBef>
                <a:spcPts val="0"/>
              </a:spcBef>
              <a:buClr>
                <a:schemeClr val="accent1"/>
              </a:buClr>
              <a:buSzPct val="65000"/>
              <a:buFont typeface="Wingdings" pitchFamily="2" charset="2"/>
              <a:buChar char=""/>
            </a:pPr>
            <a:r>
              <a:rPr lang="en-US" dirty="0"/>
              <a:t>Data from questionnaires on STI testing at facility other than SHC </a:t>
            </a:r>
          </a:p>
          <a:p>
            <a:pPr marL="0" indent="0">
              <a:spcBef>
                <a:spcPts val="0"/>
              </a:spcBef>
              <a:buClr>
                <a:schemeClr val="accent1"/>
              </a:buClr>
              <a:buSzPct val="65000"/>
              <a:buNone/>
            </a:pPr>
            <a:endParaRPr lang="nl-NL" dirty="0"/>
          </a:p>
          <a:p>
            <a:pPr marL="216000" indent="-216000">
              <a:spcBef>
                <a:spcPts val="0"/>
              </a:spcBef>
              <a:buClr>
                <a:schemeClr val="accent1"/>
              </a:buClr>
              <a:buSzPct val="65000"/>
              <a:buFont typeface="Wingdings" pitchFamily="2" charset="2"/>
              <a:buChar char=""/>
            </a:pPr>
            <a:r>
              <a:rPr lang="en-US" dirty="0"/>
              <a:t>Additional analyses on STI incidence  </a:t>
            </a:r>
          </a:p>
          <a:p>
            <a:pPr marL="216000" indent="-216000">
              <a:spcBef>
                <a:spcPts val="0"/>
              </a:spcBef>
              <a:buClr>
                <a:schemeClr val="accent1"/>
              </a:buClr>
              <a:buSzPct val="65000"/>
              <a:buFont typeface="Wingdings" pitchFamily="2" charset="2"/>
              <a:buChar char=""/>
            </a:pPr>
            <a:endParaRPr lang="en-US" dirty="0"/>
          </a:p>
          <a:p>
            <a:pPr marL="216000" indent="-216000">
              <a:spcBef>
                <a:spcPts val="0"/>
              </a:spcBef>
              <a:buClr>
                <a:schemeClr val="accent1"/>
              </a:buClr>
              <a:buSzPct val="65000"/>
              <a:buFont typeface="Wingdings" pitchFamily="2" charset="2"/>
              <a:buChar char=""/>
            </a:pPr>
            <a:r>
              <a:rPr lang="en-US" dirty="0"/>
              <a:t>Final results are expected in 2024</a:t>
            </a:r>
          </a:p>
          <a:p>
            <a:pPr marL="216000" indent="-216000">
              <a:spcBef>
                <a:spcPts val="0"/>
              </a:spcBef>
              <a:buClr>
                <a:schemeClr val="accent1"/>
              </a:buClr>
              <a:buSzPct val="65000"/>
              <a:buFont typeface="Wingdings" pitchFamily="2" charset="2"/>
              <a:buChar char=""/>
            </a:pPr>
            <a:endParaRPr lang="en-US" dirty="0"/>
          </a:p>
          <a:p>
            <a:pPr marL="0" indent="0">
              <a:buNone/>
            </a:pPr>
            <a:endParaRPr lang="nl-NL" sz="1600" dirty="0"/>
          </a:p>
        </p:txBody>
      </p:sp>
      <p:pic>
        <p:nvPicPr>
          <p:cNvPr id="6" name="Afbeelding 5">
            <a:extLst>
              <a:ext uri="{FF2B5EF4-FFF2-40B4-BE49-F238E27FC236}">
                <a16:creationId xmlns:a16="http://schemas.microsoft.com/office/drawing/2014/main" id="{A1B79B2F-D5F4-45BC-ABBB-C6485D412BDC}"/>
              </a:ext>
            </a:extLst>
          </p:cNvPr>
          <p:cNvPicPr>
            <a:picLocks noChangeAspect="1"/>
          </p:cNvPicPr>
          <p:nvPr/>
        </p:nvPicPr>
        <p:blipFill>
          <a:blip r:embed="rId2"/>
          <a:stretch>
            <a:fillRect/>
          </a:stretch>
        </p:blipFill>
        <p:spPr>
          <a:xfrm>
            <a:off x="1790099" y="6276894"/>
            <a:ext cx="8611802" cy="581106"/>
          </a:xfrm>
          <a:prstGeom prst="rect">
            <a:avLst/>
          </a:prstGeom>
        </p:spPr>
      </p:pic>
      <p:pic>
        <p:nvPicPr>
          <p:cNvPr id="5" name="Afbeelding 4">
            <a:extLst>
              <a:ext uri="{FF2B5EF4-FFF2-40B4-BE49-F238E27FC236}">
                <a16:creationId xmlns:a16="http://schemas.microsoft.com/office/drawing/2014/main" id="{29FCCB81-F00A-4A15-9174-9E5E5EECEA43}"/>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2583208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0A170-3D12-4DC9-AAAC-03EFBF14AA4B}"/>
              </a:ext>
            </a:extLst>
          </p:cNvPr>
          <p:cNvSpPr>
            <a:spLocks noGrp="1"/>
          </p:cNvSpPr>
          <p:nvPr>
            <p:ph type="title"/>
          </p:nvPr>
        </p:nvSpPr>
        <p:spPr>
          <a:xfrm>
            <a:off x="1055440" y="635912"/>
            <a:ext cx="7886700" cy="485836"/>
          </a:xfrm>
        </p:spPr>
        <p:txBody>
          <a:bodyPr/>
          <a:lstStyle/>
          <a:p>
            <a:r>
              <a:rPr lang="nl-NL" b="1" dirty="0" err="1"/>
              <a:t>Acknowledgements</a:t>
            </a:r>
            <a:r>
              <a:rPr lang="nl-NL" b="1" dirty="0"/>
              <a:t> (1)</a:t>
            </a:r>
            <a:endParaRPr lang="nl-NL" dirty="0"/>
          </a:p>
        </p:txBody>
      </p:sp>
      <p:sp>
        <p:nvSpPr>
          <p:cNvPr id="3" name="Tekstvak 2">
            <a:extLst>
              <a:ext uri="{FF2B5EF4-FFF2-40B4-BE49-F238E27FC236}">
                <a16:creationId xmlns:a16="http://schemas.microsoft.com/office/drawing/2014/main" id="{96168921-FD64-48FB-AD2D-96B188846498}"/>
              </a:ext>
            </a:extLst>
          </p:cNvPr>
          <p:cNvSpPr txBox="1"/>
          <p:nvPr/>
        </p:nvSpPr>
        <p:spPr>
          <a:xfrm>
            <a:off x="1775520" y="6093297"/>
            <a:ext cx="8640960" cy="276999"/>
          </a:xfrm>
          <a:prstGeom prst="rect">
            <a:avLst/>
          </a:prstGeom>
          <a:noFill/>
          <a:ln>
            <a:noFill/>
          </a:ln>
        </p:spPr>
        <p:txBody>
          <a:bodyPr wrap="square" lIns="0" tIns="0" rIns="0" bIns="0" rtlCol="0">
            <a:spAutoFit/>
          </a:bodyPr>
          <a:lstStyle/>
          <a:p>
            <a:endParaRPr lang="nl-NL" dirty="0"/>
          </a:p>
        </p:txBody>
      </p:sp>
      <p:pic>
        <p:nvPicPr>
          <p:cNvPr id="17" name="Afbeelding 16">
            <a:extLst>
              <a:ext uri="{FF2B5EF4-FFF2-40B4-BE49-F238E27FC236}">
                <a16:creationId xmlns:a16="http://schemas.microsoft.com/office/drawing/2014/main" id="{098ED025-1A4B-4AC0-B26B-4556C43C8813}"/>
              </a:ext>
            </a:extLst>
          </p:cNvPr>
          <p:cNvPicPr>
            <a:picLocks noChangeAspect="1"/>
          </p:cNvPicPr>
          <p:nvPr/>
        </p:nvPicPr>
        <p:blipFill>
          <a:blip r:embed="rId2"/>
          <a:stretch>
            <a:fillRect/>
          </a:stretch>
        </p:blipFill>
        <p:spPr>
          <a:xfrm>
            <a:off x="1804678" y="6198340"/>
            <a:ext cx="8611802" cy="581106"/>
          </a:xfrm>
          <a:prstGeom prst="rect">
            <a:avLst/>
          </a:prstGeom>
        </p:spPr>
      </p:pic>
      <p:sp>
        <p:nvSpPr>
          <p:cNvPr id="20" name="Tekstvak 19">
            <a:extLst>
              <a:ext uri="{FF2B5EF4-FFF2-40B4-BE49-F238E27FC236}">
                <a16:creationId xmlns:a16="http://schemas.microsoft.com/office/drawing/2014/main" id="{F0174E86-591E-4144-AF55-308863AECAD8}"/>
              </a:ext>
            </a:extLst>
          </p:cNvPr>
          <p:cNvSpPr txBox="1"/>
          <p:nvPr/>
        </p:nvSpPr>
        <p:spPr>
          <a:xfrm>
            <a:off x="1055440" y="1375469"/>
            <a:ext cx="3933147" cy="2585323"/>
          </a:xfrm>
          <a:prstGeom prst="rect">
            <a:avLst/>
          </a:prstGeom>
          <a:noFill/>
        </p:spPr>
        <p:txBody>
          <a:bodyPr wrap="square" lIns="0" tIns="0" rIns="0" bIns="0" numCol="1" rtlCol="0">
            <a:spAutoFit/>
          </a:bodyPr>
          <a:lstStyle/>
          <a:p>
            <a:r>
              <a:rPr lang="nl-NL" b="1" u="sng" dirty="0" err="1"/>
              <a:t>Principal</a:t>
            </a:r>
            <a:r>
              <a:rPr lang="nl-NL" b="1" u="sng" dirty="0"/>
              <a:t> investigators:</a:t>
            </a:r>
          </a:p>
          <a:p>
            <a:r>
              <a:rPr lang="nl-NL" b="1" dirty="0"/>
              <a:t>Maarten F. Schim van der Loeff</a:t>
            </a:r>
            <a:r>
              <a:rPr lang="nl-NL" b="1" baseline="30000" dirty="0"/>
              <a:t>1,2</a:t>
            </a:r>
            <a:r>
              <a:rPr lang="en-US" b="1" dirty="0"/>
              <a:t>, </a:t>
            </a:r>
          </a:p>
          <a:p>
            <a:r>
              <a:rPr lang="en-GB" b="1" dirty="0"/>
              <a:t>Udi Davidovich</a:t>
            </a:r>
            <a:r>
              <a:rPr lang="en-GB" b="1" baseline="30000" dirty="0"/>
              <a:t>1,3</a:t>
            </a:r>
            <a:endParaRPr lang="nl-NL" b="1" i="1" dirty="0"/>
          </a:p>
          <a:p>
            <a:endParaRPr lang="en-US" i="1" dirty="0"/>
          </a:p>
          <a:p>
            <a:r>
              <a:rPr lang="en-US" sz="1600" i="1" u="sng" dirty="0"/>
              <a:t>Other involved researchers:</a:t>
            </a:r>
          </a:p>
          <a:p>
            <a:r>
              <a:rPr lang="nl-NL" sz="1600" dirty="0"/>
              <a:t>Elske Hoornenborg</a:t>
            </a:r>
            <a:r>
              <a:rPr lang="nl-NL" sz="1600" baseline="30000" dirty="0"/>
              <a:t>1,2</a:t>
            </a:r>
            <a:r>
              <a:rPr lang="en-US" sz="1600" dirty="0"/>
              <a:t>, </a:t>
            </a:r>
            <a:r>
              <a:rPr lang="nl-NL" sz="1600" dirty="0" err="1"/>
              <a:t>Frenk</a:t>
            </a:r>
            <a:r>
              <a:rPr lang="nl-NL" sz="1600" dirty="0"/>
              <a:t> van Harreveld</a:t>
            </a:r>
            <a:r>
              <a:rPr lang="nl-NL" sz="1600" baseline="30000" dirty="0"/>
              <a:t>3,4</a:t>
            </a:r>
            <a:endParaRPr lang="nl-NL" sz="1200" dirty="0"/>
          </a:p>
          <a:p>
            <a:r>
              <a:rPr lang="en-US" sz="1600" dirty="0"/>
              <a:t>Allard Feddes</a:t>
            </a:r>
            <a:r>
              <a:rPr lang="en-US" sz="1600" baseline="30000" dirty="0"/>
              <a:t>3</a:t>
            </a:r>
            <a:r>
              <a:rPr lang="en-US" sz="1600" dirty="0"/>
              <a:t>, </a:t>
            </a:r>
            <a:r>
              <a:rPr lang="nl-NL" sz="1600" dirty="0"/>
              <a:t>Hannelore M. Götz</a:t>
            </a:r>
            <a:r>
              <a:rPr lang="nl-NL" sz="1600" baseline="30000" dirty="0"/>
              <a:t>5,6 </a:t>
            </a:r>
            <a:r>
              <a:rPr lang="en-US" sz="1600" dirty="0"/>
              <a:t>,</a:t>
            </a:r>
            <a:endParaRPr lang="nl-NL" sz="1600" baseline="30000" dirty="0"/>
          </a:p>
          <a:p>
            <a:r>
              <a:rPr lang="nl-NL" sz="1600" dirty="0"/>
              <a:t>Vita W. Jongen</a:t>
            </a:r>
            <a:r>
              <a:rPr lang="nl-NL" sz="1600" baseline="30000" dirty="0"/>
              <a:t>1,7</a:t>
            </a:r>
            <a:r>
              <a:rPr lang="en-US" sz="1600" dirty="0"/>
              <a:t>, Liza Coyer</a:t>
            </a:r>
            <a:r>
              <a:rPr lang="en-US" sz="1600" baseline="30000" dirty="0"/>
              <a:t>1 </a:t>
            </a:r>
            <a:r>
              <a:rPr lang="en-US" sz="1600" dirty="0"/>
              <a:t>, </a:t>
            </a:r>
            <a:r>
              <a:rPr lang="nl-NL" sz="1600" dirty="0"/>
              <a:t>Maria Prins</a:t>
            </a:r>
            <a:r>
              <a:rPr lang="nl-NL" sz="1600" baseline="30000" dirty="0"/>
              <a:t>1,2</a:t>
            </a:r>
            <a:r>
              <a:rPr lang="en-US" sz="1200" dirty="0"/>
              <a:t> </a:t>
            </a:r>
            <a:endParaRPr lang="en-US" sz="1600" dirty="0"/>
          </a:p>
          <a:p>
            <a:r>
              <a:rPr lang="en-US" sz="1600" dirty="0"/>
              <a:t>Anders Boyd</a:t>
            </a:r>
            <a:r>
              <a:rPr lang="en-US" sz="1600" baseline="30000" dirty="0"/>
              <a:t>1,7</a:t>
            </a:r>
            <a:r>
              <a:rPr lang="en-US" sz="1600" dirty="0"/>
              <a:t>, </a:t>
            </a:r>
            <a:r>
              <a:rPr lang="nl-NL" sz="1600" dirty="0"/>
              <a:t>Amy Matser</a:t>
            </a:r>
            <a:r>
              <a:rPr lang="nl-NL" sz="1600" baseline="30000" dirty="0"/>
              <a:t>1</a:t>
            </a:r>
            <a:r>
              <a:rPr lang="en-US" sz="1600" dirty="0"/>
              <a:t> ,</a:t>
            </a:r>
            <a:r>
              <a:rPr lang="nl-NL" sz="1600" baseline="30000" dirty="0"/>
              <a:t> </a:t>
            </a:r>
            <a:r>
              <a:rPr lang="en-US" sz="1600" dirty="0"/>
              <a:t>Lotte Werner</a:t>
            </a:r>
            <a:r>
              <a:rPr lang="en-US" sz="1600" baseline="30000" dirty="0"/>
              <a:t>1 </a:t>
            </a:r>
            <a:r>
              <a:rPr lang="en-US" sz="1600" dirty="0"/>
              <a:t>,</a:t>
            </a:r>
            <a:r>
              <a:rPr lang="en-US" sz="1200" dirty="0"/>
              <a:t> </a:t>
            </a:r>
            <a:endParaRPr lang="nl-NL" sz="1600" baseline="30000" dirty="0"/>
          </a:p>
          <a:p>
            <a:r>
              <a:rPr lang="en-US" sz="1600" dirty="0"/>
              <a:t>Maaike Soors d’Ancona</a:t>
            </a:r>
            <a:r>
              <a:rPr lang="en-US" sz="1600" baseline="30000" dirty="0"/>
              <a:t>1</a:t>
            </a:r>
            <a:r>
              <a:rPr lang="en-US" sz="1600" dirty="0"/>
              <a:t>, </a:t>
            </a:r>
            <a:r>
              <a:rPr lang="en-US" sz="1600" dirty="0" err="1"/>
              <a:t>Koenraad</a:t>
            </a:r>
            <a:r>
              <a:rPr lang="en-US" sz="1600" dirty="0"/>
              <a:t> Vermey</a:t>
            </a:r>
            <a:r>
              <a:rPr lang="en-US" sz="1600" baseline="30000" dirty="0"/>
              <a:t>8</a:t>
            </a:r>
            <a:endParaRPr lang="nl-NL" sz="1600" baseline="30000" dirty="0"/>
          </a:p>
        </p:txBody>
      </p:sp>
      <p:sp>
        <p:nvSpPr>
          <p:cNvPr id="4" name="Tekstvak 3">
            <a:extLst>
              <a:ext uri="{FF2B5EF4-FFF2-40B4-BE49-F238E27FC236}">
                <a16:creationId xmlns:a16="http://schemas.microsoft.com/office/drawing/2014/main" id="{6ADF8597-02D7-4832-861D-23BA55B7570B}"/>
              </a:ext>
            </a:extLst>
          </p:cNvPr>
          <p:cNvSpPr txBox="1"/>
          <p:nvPr/>
        </p:nvSpPr>
        <p:spPr>
          <a:xfrm>
            <a:off x="1055440" y="4011349"/>
            <a:ext cx="3800930" cy="2100575"/>
          </a:xfrm>
          <a:prstGeom prst="rect">
            <a:avLst/>
          </a:prstGeom>
          <a:noFill/>
        </p:spPr>
        <p:txBody>
          <a:bodyPr wrap="square" lIns="0" tIns="0" rIns="0" bIns="0" rtlCol="0">
            <a:spAutoFit/>
          </a:bodyPr>
          <a:lstStyle/>
          <a:p>
            <a:r>
              <a:rPr lang="en-US" sz="1050" u="sng" dirty="0"/>
              <a:t>Affiliations:</a:t>
            </a:r>
            <a:endParaRPr lang="nl-NL" sz="1050" dirty="0"/>
          </a:p>
          <a:p>
            <a:r>
              <a:rPr lang="en-GB" sz="1050" dirty="0"/>
              <a:t>1 Public Health Service of Amsterdam, Dpt. of Infectious Diseases, Amsterdam, The Netherlands; 2 Amsterdam UMC, University of Amsterdam, Dpt. of Infectious Diseases, Amsterdam Institute for Infection &amp; Immunity (AII), Amsterdam, The Netherlands; 3 University of Amsterdam, Dpt. of Psychology, Amsterdam, The Netherlands; 4 National Institute for Public Health and the Environment (RIVM), </a:t>
            </a:r>
            <a:r>
              <a:rPr lang="en-GB" sz="1050" dirty="0" err="1"/>
              <a:t>Bilthoven</a:t>
            </a:r>
            <a:r>
              <a:rPr lang="en-GB" sz="1050" dirty="0"/>
              <a:t>, The Netherlands; 5 Public Health Service of Rotterdam-</a:t>
            </a:r>
            <a:r>
              <a:rPr lang="en-GB" sz="1050" dirty="0" err="1"/>
              <a:t>Rijnmond</a:t>
            </a:r>
            <a:r>
              <a:rPr lang="en-GB" sz="1050" dirty="0"/>
              <a:t>, Dpt. of Infectious Diseases, Rotterdam, The Netherlands; 6 Dpt. of Public Health, Erasmus MC, University Medical Center, Rotterdam, Netherlands 7 HIV Monitoring Foundation, Amsterdam, The Netherlands; 8 STI AIDS, The Netherlands</a:t>
            </a:r>
            <a:endParaRPr lang="nl-NL" sz="1050" dirty="0"/>
          </a:p>
        </p:txBody>
      </p:sp>
      <p:sp>
        <p:nvSpPr>
          <p:cNvPr id="10" name="Tekstvak 9">
            <a:extLst>
              <a:ext uri="{FF2B5EF4-FFF2-40B4-BE49-F238E27FC236}">
                <a16:creationId xmlns:a16="http://schemas.microsoft.com/office/drawing/2014/main" id="{0A42640C-6531-40A7-B5C1-E6E5D1CEB342}"/>
              </a:ext>
            </a:extLst>
          </p:cNvPr>
          <p:cNvSpPr txBox="1"/>
          <p:nvPr/>
        </p:nvSpPr>
        <p:spPr>
          <a:xfrm>
            <a:off x="7066570" y="1348126"/>
            <a:ext cx="3171427" cy="2215991"/>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0" tIns="0" rIns="0" bIns="0" rtlCol="0">
            <a:spAutoFit/>
          </a:bodyPr>
          <a:lstStyle/>
          <a:p>
            <a:pPr algn="ctr"/>
            <a:endParaRPr lang="nl-NL" sz="2400" b="1" dirty="0"/>
          </a:p>
          <a:p>
            <a:pPr algn="ctr"/>
            <a:r>
              <a:rPr lang="nl-NL" sz="2400" b="1" dirty="0" err="1">
                <a:solidFill>
                  <a:srgbClr val="FF0000"/>
                </a:solidFill>
              </a:rPr>
              <a:t>EZI-PrEP</a:t>
            </a:r>
            <a:r>
              <a:rPr lang="nl-NL" sz="2400" b="1" dirty="0">
                <a:solidFill>
                  <a:srgbClr val="FF0000"/>
                </a:solidFill>
              </a:rPr>
              <a:t> Trial </a:t>
            </a:r>
            <a:r>
              <a:rPr lang="nl-NL" sz="2400" b="1" dirty="0" err="1">
                <a:solidFill>
                  <a:srgbClr val="FF0000"/>
                </a:solidFill>
              </a:rPr>
              <a:t>Participants</a:t>
            </a:r>
            <a:endParaRPr lang="nl-NL" sz="2400" b="1" dirty="0">
              <a:solidFill>
                <a:srgbClr val="FF0000"/>
              </a:solidFill>
            </a:endParaRPr>
          </a:p>
          <a:p>
            <a:pPr algn="ctr"/>
            <a:r>
              <a:rPr lang="nl-NL" sz="2400" i="1" dirty="0" err="1"/>
              <a:t>Participants</a:t>
            </a:r>
            <a:r>
              <a:rPr lang="nl-NL" sz="2400" i="1" dirty="0"/>
              <a:t> </a:t>
            </a:r>
            <a:r>
              <a:rPr lang="nl-NL" sz="2400" i="1" dirty="0" err="1"/>
              <a:t>group</a:t>
            </a:r>
            <a:r>
              <a:rPr lang="nl-NL" sz="2400" i="1" dirty="0"/>
              <a:t> </a:t>
            </a:r>
            <a:r>
              <a:rPr lang="nl-NL" sz="2400" i="1" dirty="0" err="1"/>
              <a:t>discussions</a:t>
            </a:r>
            <a:endParaRPr lang="nl-NL" sz="2400" i="1" dirty="0"/>
          </a:p>
          <a:p>
            <a:pPr algn="ctr"/>
            <a:endParaRPr lang="nl-NL" sz="2400" b="1" dirty="0"/>
          </a:p>
        </p:txBody>
      </p:sp>
      <p:sp>
        <p:nvSpPr>
          <p:cNvPr id="11" name="Tekstvak 10">
            <a:extLst>
              <a:ext uri="{FF2B5EF4-FFF2-40B4-BE49-F238E27FC236}">
                <a16:creationId xmlns:a16="http://schemas.microsoft.com/office/drawing/2014/main" id="{8E32F3E1-2F96-440B-8F8E-E12AF2E04F66}"/>
              </a:ext>
            </a:extLst>
          </p:cNvPr>
          <p:cNvSpPr txBox="1"/>
          <p:nvPr/>
        </p:nvSpPr>
        <p:spPr>
          <a:xfrm>
            <a:off x="4988587" y="3720262"/>
            <a:ext cx="7084077" cy="1846659"/>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0" tIns="0" rIns="0" bIns="0" rtlCol="0">
            <a:spAutoFit/>
          </a:bodyPr>
          <a:lstStyle/>
          <a:p>
            <a:pPr algn="ctr"/>
            <a:r>
              <a:rPr lang="nl-NL" sz="2400" b="1" dirty="0"/>
              <a:t> </a:t>
            </a:r>
            <a:r>
              <a:rPr lang="nl-NL" sz="2400" b="1" dirty="0" err="1"/>
              <a:t>Funding</a:t>
            </a:r>
            <a:r>
              <a:rPr lang="nl-NL" sz="2400" b="1" dirty="0"/>
              <a:t> </a:t>
            </a:r>
            <a:r>
              <a:rPr lang="nl-NL" sz="2400" b="1" dirty="0" err="1"/>
              <a:t>from</a:t>
            </a:r>
            <a:r>
              <a:rPr lang="nl-NL" sz="2400" b="1" dirty="0"/>
              <a:t>:</a:t>
            </a:r>
            <a:endParaRPr lang="en-GB" sz="2400" b="1" dirty="0"/>
          </a:p>
          <a:p>
            <a:pPr algn="ctr"/>
            <a:r>
              <a:rPr lang="en-GB" sz="2400" b="1" dirty="0"/>
              <a:t> </a:t>
            </a:r>
            <a:r>
              <a:rPr lang="en-GB" sz="2400" b="1" dirty="0" err="1">
                <a:solidFill>
                  <a:srgbClr val="FF0000"/>
                </a:solidFill>
              </a:rPr>
              <a:t>Stichting</a:t>
            </a:r>
            <a:r>
              <a:rPr lang="en-GB" sz="2400" b="1" dirty="0">
                <a:solidFill>
                  <a:srgbClr val="FF0000"/>
                </a:solidFill>
              </a:rPr>
              <a:t> </a:t>
            </a:r>
            <a:r>
              <a:rPr lang="en-GB" sz="2400" b="1" dirty="0" err="1">
                <a:solidFill>
                  <a:srgbClr val="FF0000"/>
                </a:solidFill>
              </a:rPr>
              <a:t>Aidsfonds</a:t>
            </a:r>
            <a:r>
              <a:rPr lang="en-GB" sz="2400" b="1" dirty="0">
                <a:solidFill>
                  <a:srgbClr val="FF0000"/>
                </a:solidFill>
              </a:rPr>
              <a:t> - </a:t>
            </a:r>
            <a:r>
              <a:rPr lang="en-GB" sz="2400" b="1" dirty="0" err="1">
                <a:solidFill>
                  <a:srgbClr val="FF0000"/>
                </a:solidFill>
              </a:rPr>
              <a:t>Soa</a:t>
            </a:r>
            <a:r>
              <a:rPr lang="en-GB" sz="2400" b="1" dirty="0">
                <a:solidFill>
                  <a:srgbClr val="FF0000"/>
                </a:solidFill>
              </a:rPr>
              <a:t> Aids Nederland</a:t>
            </a:r>
            <a:r>
              <a:rPr lang="en-GB" sz="2400">
                <a:solidFill>
                  <a:schemeClr val="tx2"/>
                </a:solidFill>
              </a:rPr>
              <a:t>:</a:t>
            </a:r>
            <a:r>
              <a:rPr lang="en-GB" sz="2400">
                <a:solidFill>
                  <a:srgbClr val="FF0000"/>
                </a:solidFill>
              </a:rPr>
              <a:t>           </a:t>
            </a:r>
          </a:p>
          <a:p>
            <a:pPr algn="ctr"/>
            <a:r>
              <a:rPr lang="en-GB" sz="2400"/>
              <a:t>project </a:t>
            </a:r>
            <a:r>
              <a:rPr lang="en-GB" sz="2400" dirty="0"/>
              <a:t>numbers: P-42701 and P- 54201. </a:t>
            </a:r>
          </a:p>
          <a:p>
            <a:pPr algn="ctr"/>
            <a:r>
              <a:rPr lang="en-US" sz="2400" b="1" dirty="0">
                <a:solidFill>
                  <a:srgbClr val="FF0000"/>
                </a:solidFill>
              </a:rPr>
              <a:t>Gilead Sciences</a:t>
            </a:r>
            <a:r>
              <a:rPr lang="en-GB" sz="2400" dirty="0"/>
              <a:t>: Grant ID Number: 21341</a:t>
            </a:r>
          </a:p>
          <a:p>
            <a:pPr algn="ctr"/>
            <a:r>
              <a:rPr lang="en-GB" sz="2400" b="1" dirty="0">
                <a:solidFill>
                  <a:srgbClr val="FF0000"/>
                </a:solidFill>
              </a:rPr>
              <a:t>GGD Amsterdam</a:t>
            </a:r>
            <a:r>
              <a:rPr lang="en-GB" sz="2400" dirty="0"/>
              <a:t>:</a:t>
            </a:r>
            <a:r>
              <a:rPr lang="en-GB" sz="2400" b="1" dirty="0">
                <a:solidFill>
                  <a:srgbClr val="FF0000"/>
                </a:solidFill>
              </a:rPr>
              <a:t> </a:t>
            </a:r>
            <a:r>
              <a:rPr lang="en-US" sz="2400" dirty="0"/>
              <a:t>project numbers: 2021-5 and 2022-2</a:t>
            </a:r>
            <a:endParaRPr lang="nl-NL" sz="2400" b="1" dirty="0">
              <a:solidFill>
                <a:srgbClr val="FF0000"/>
              </a:solidFill>
            </a:endParaRPr>
          </a:p>
        </p:txBody>
      </p:sp>
      <p:pic>
        <p:nvPicPr>
          <p:cNvPr id="12" name="Afbeelding 11">
            <a:extLst>
              <a:ext uri="{FF2B5EF4-FFF2-40B4-BE49-F238E27FC236}">
                <a16:creationId xmlns:a16="http://schemas.microsoft.com/office/drawing/2014/main" id="{B8549555-D7E4-4A14-AD47-1470086A4943}"/>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313603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0A170-3D12-4DC9-AAAC-03EFBF14AA4B}"/>
              </a:ext>
            </a:extLst>
          </p:cNvPr>
          <p:cNvSpPr>
            <a:spLocks noGrp="1"/>
          </p:cNvSpPr>
          <p:nvPr>
            <p:ph type="title"/>
          </p:nvPr>
        </p:nvSpPr>
        <p:spPr>
          <a:xfrm>
            <a:off x="1171616" y="647941"/>
            <a:ext cx="7886700" cy="485836"/>
          </a:xfrm>
        </p:spPr>
        <p:txBody>
          <a:bodyPr/>
          <a:lstStyle/>
          <a:p>
            <a:r>
              <a:rPr lang="nl-NL" b="1" dirty="0" err="1"/>
              <a:t>Acknowledgements</a:t>
            </a:r>
            <a:r>
              <a:rPr lang="nl-NL" b="1" dirty="0"/>
              <a:t> (2)</a:t>
            </a:r>
            <a:endParaRPr lang="nl-NL" dirty="0"/>
          </a:p>
        </p:txBody>
      </p:sp>
      <p:sp>
        <p:nvSpPr>
          <p:cNvPr id="47" name="Tijdelijke aanduiding voor inhoud 1">
            <a:extLst>
              <a:ext uri="{FF2B5EF4-FFF2-40B4-BE49-F238E27FC236}">
                <a16:creationId xmlns:a16="http://schemas.microsoft.com/office/drawing/2014/main" id="{4132C482-6465-4A62-B496-15CFAAFDECF2}"/>
              </a:ext>
            </a:extLst>
          </p:cNvPr>
          <p:cNvSpPr txBox="1">
            <a:spLocks/>
          </p:cNvSpPr>
          <p:nvPr/>
        </p:nvSpPr>
        <p:spPr>
          <a:xfrm>
            <a:off x="1919537" y="1356106"/>
            <a:ext cx="8032487" cy="484223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buFont typeface="Wingdings" panose="05000000000000000000" pitchFamily="2" charset="2"/>
              <a:buChar char="§"/>
            </a:pPr>
            <a:endParaRPr lang="nl-NL" sz="2400" dirty="0"/>
          </a:p>
          <a:p>
            <a:pPr>
              <a:buFont typeface="Wingdings" panose="05000000000000000000" pitchFamily="2" charset="2"/>
              <a:buChar char="§"/>
            </a:pPr>
            <a:endParaRPr lang="nl-NL" sz="2400" dirty="0"/>
          </a:p>
          <a:p>
            <a:endParaRPr lang="nl-NL" sz="2400" dirty="0"/>
          </a:p>
          <a:p>
            <a:endParaRPr lang="nl-NL" sz="2100" dirty="0"/>
          </a:p>
        </p:txBody>
      </p:sp>
      <p:sp>
        <p:nvSpPr>
          <p:cNvPr id="3" name="Tekstvak 2">
            <a:extLst>
              <a:ext uri="{FF2B5EF4-FFF2-40B4-BE49-F238E27FC236}">
                <a16:creationId xmlns:a16="http://schemas.microsoft.com/office/drawing/2014/main" id="{96168921-FD64-48FB-AD2D-96B188846498}"/>
              </a:ext>
            </a:extLst>
          </p:cNvPr>
          <p:cNvSpPr txBox="1"/>
          <p:nvPr/>
        </p:nvSpPr>
        <p:spPr>
          <a:xfrm>
            <a:off x="1775520" y="6093297"/>
            <a:ext cx="8640960" cy="276999"/>
          </a:xfrm>
          <a:prstGeom prst="rect">
            <a:avLst/>
          </a:prstGeom>
          <a:noFill/>
          <a:ln>
            <a:noFill/>
          </a:ln>
        </p:spPr>
        <p:txBody>
          <a:bodyPr wrap="square" lIns="0" tIns="0" rIns="0" bIns="0" rtlCol="0">
            <a:spAutoFit/>
          </a:bodyPr>
          <a:lstStyle/>
          <a:p>
            <a:endParaRPr lang="nl-NL" dirty="0"/>
          </a:p>
        </p:txBody>
      </p:sp>
      <p:pic>
        <p:nvPicPr>
          <p:cNvPr id="17" name="Afbeelding 16">
            <a:extLst>
              <a:ext uri="{FF2B5EF4-FFF2-40B4-BE49-F238E27FC236}">
                <a16:creationId xmlns:a16="http://schemas.microsoft.com/office/drawing/2014/main" id="{098ED025-1A4B-4AC0-B26B-4556C43C8813}"/>
              </a:ext>
            </a:extLst>
          </p:cNvPr>
          <p:cNvPicPr>
            <a:picLocks noChangeAspect="1"/>
          </p:cNvPicPr>
          <p:nvPr/>
        </p:nvPicPr>
        <p:blipFill>
          <a:blip r:embed="rId2"/>
          <a:stretch>
            <a:fillRect/>
          </a:stretch>
        </p:blipFill>
        <p:spPr>
          <a:xfrm>
            <a:off x="1804678" y="6198340"/>
            <a:ext cx="8611802" cy="581106"/>
          </a:xfrm>
          <a:prstGeom prst="rect">
            <a:avLst/>
          </a:prstGeom>
        </p:spPr>
      </p:pic>
      <p:sp>
        <p:nvSpPr>
          <p:cNvPr id="8" name="Tekstvak 7">
            <a:extLst>
              <a:ext uri="{FF2B5EF4-FFF2-40B4-BE49-F238E27FC236}">
                <a16:creationId xmlns:a16="http://schemas.microsoft.com/office/drawing/2014/main" id="{5AFC1099-C7F5-4B40-B783-42032442F229}"/>
              </a:ext>
            </a:extLst>
          </p:cNvPr>
          <p:cNvSpPr txBox="1"/>
          <p:nvPr/>
        </p:nvSpPr>
        <p:spPr>
          <a:xfrm>
            <a:off x="1186388" y="1365612"/>
            <a:ext cx="4699860" cy="4308872"/>
          </a:xfrm>
          <a:prstGeom prst="rect">
            <a:avLst/>
          </a:prstGeom>
          <a:noFill/>
        </p:spPr>
        <p:txBody>
          <a:bodyPr wrap="square" lIns="0" tIns="0" rIns="0" bIns="0" numCol="1" rtlCol="0">
            <a:spAutoFit/>
          </a:bodyPr>
          <a:lstStyle/>
          <a:p>
            <a:r>
              <a:rPr lang="en-US" sz="2000" b="1" u="sng" dirty="0"/>
              <a:t>EZI-PrEP teams at study sites: </a:t>
            </a:r>
          </a:p>
          <a:p>
            <a:endParaRPr lang="en-US" sz="2000" i="1" u="sng" dirty="0"/>
          </a:p>
          <a:p>
            <a:r>
              <a:rPr lang="en-US" sz="2000" i="1" u="sng" dirty="0"/>
              <a:t>GGD Amsterdam</a:t>
            </a:r>
            <a:r>
              <a:rPr lang="en-US" sz="2000" i="1" dirty="0"/>
              <a:t>: </a:t>
            </a:r>
            <a:endParaRPr lang="nl-NL" sz="2000" dirty="0"/>
          </a:p>
          <a:p>
            <a:r>
              <a:rPr lang="nl-NL" sz="2000" dirty="0"/>
              <a:t>Joey Woudstra (data manager)</a:t>
            </a:r>
            <a:r>
              <a:rPr lang="en-US" sz="2000" dirty="0"/>
              <a:t>, </a:t>
            </a:r>
          </a:p>
          <a:p>
            <a:r>
              <a:rPr lang="nl-NL" sz="2000" dirty="0"/>
              <a:t>Kenneth Yap (</a:t>
            </a:r>
            <a:r>
              <a:rPr lang="nl-NL" sz="2000" dirty="0" err="1"/>
              <a:t>study</a:t>
            </a:r>
            <a:r>
              <a:rPr lang="nl-NL" sz="2000" dirty="0"/>
              <a:t> </a:t>
            </a:r>
            <a:r>
              <a:rPr lang="nl-NL" sz="2000" dirty="0" err="1"/>
              <a:t>physician</a:t>
            </a:r>
            <a:r>
              <a:rPr lang="nl-NL" sz="2000" dirty="0"/>
              <a:t>)</a:t>
            </a:r>
            <a:r>
              <a:rPr lang="en-US" sz="2000" dirty="0"/>
              <a:t>, </a:t>
            </a:r>
          </a:p>
          <a:p>
            <a:r>
              <a:rPr lang="en-US" sz="2000" dirty="0"/>
              <a:t>Abdullah Aksoy (study nurse),  </a:t>
            </a:r>
          </a:p>
          <a:p>
            <a:r>
              <a:rPr lang="en-US" sz="2000" dirty="0"/>
              <a:t>Dennis Heineman, Arjan Bril, </a:t>
            </a:r>
          </a:p>
          <a:p>
            <a:r>
              <a:rPr lang="en-US" sz="2000" dirty="0"/>
              <a:t>Francine van den Heuvel, </a:t>
            </a:r>
            <a:r>
              <a:rPr lang="en-US" sz="2000" dirty="0" err="1"/>
              <a:t>Vinhi</a:t>
            </a:r>
            <a:r>
              <a:rPr lang="en-US" sz="2000" dirty="0"/>
              <a:t> Nguyen.</a:t>
            </a:r>
          </a:p>
          <a:p>
            <a:endParaRPr lang="en-US" sz="2000" dirty="0"/>
          </a:p>
          <a:p>
            <a:r>
              <a:rPr lang="en-US" sz="2000" i="1" u="sng" dirty="0"/>
              <a:t>GGD Haaglanden</a:t>
            </a:r>
            <a:r>
              <a:rPr lang="en-US" sz="2000" dirty="0"/>
              <a:t>: </a:t>
            </a:r>
          </a:p>
          <a:p>
            <a:r>
              <a:rPr lang="en-US" sz="2000" dirty="0"/>
              <a:t>Jean-Marie Brand (study physician), </a:t>
            </a:r>
          </a:p>
          <a:p>
            <a:r>
              <a:rPr lang="en-US" sz="2000" dirty="0"/>
              <a:t>Laura Blitz (study nurse), Emma van de Ven, </a:t>
            </a:r>
          </a:p>
          <a:p>
            <a:r>
              <a:rPr lang="en-US" sz="2000" dirty="0"/>
              <a:t>Renée Cieraad</a:t>
            </a:r>
            <a:endParaRPr lang="en-US" sz="2000" i="1" u="sng" dirty="0"/>
          </a:p>
          <a:p>
            <a:endParaRPr lang="en-US" sz="2000" dirty="0"/>
          </a:p>
        </p:txBody>
      </p:sp>
      <p:sp>
        <p:nvSpPr>
          <p:cNvPr id="14" name="Tekstvak 13">
            <a:extLst>
              <a:ext uri="{FF2B5EF4-FFF2-40B4-BE49-F238E27FC236}">
                <a16:creationId xmlns:a16="http://schemas.microsoft.com/office/drawing/2014/main" id="{3ECB338E-2167-4536-ABFF-12A044FCFB7D}"/>
              </a:ext>
            </a:extLst>
          </p:cNvPr>
          <p:cNvSpPr txBox="1"/>
          <p:nvPr/>
        </p:nvSpPr>
        <p:spPr>
          <a:xfrm>
            <a:off x="6305755" y="1356106"/>
            <a:ext cx="5766910" cy="4308872"/>
          </a:xfrm>
          <a:prstGeom prst="rect">
            <a:avLst/>
          </a:prstGeom>
          <a:noFill/>
        </p:spPr>
        <p:txBody>
          <a:bodyPr wrap="square" lIns="0" tIns="0" rIns="0" bIns="0" numCol="1" rtlCol="0">
            <a:spAutoFit/>
          </a:bodyPr>
          <a:lstStyle/>
          <a:p>
            <a:r>
              <a:rPr lang="en-US" sz="2000" b="1" u="sng" dirty="0"/>
              <a:t>EZI-PrEP teams at study sites: </a:t>
            </a:r>
          </a:p>
          <a:p>
            <a:endParaRPr lang="en-US" sz="2000" dirty="0"/>
          </a:p>
          <a:p>
            <a:r>
              <a:rPr lang="en-US" sz="2000" i="1" u="sng" dirty="0"/>
              <a:t>GGD Rotterdam-</a:t>
            </a:r>
            <a:r>
              <a:rPr lang="en-US" sz="2000" i="1" u="sng" dirty="0" err="1"/>
              <a:t>Rijnmond</a:t>
            </a:r>
            <a:r>
              <a:rPr lang="en-US" sz="2000" i="1" dirty="0"/>
              <a:t>: </a:t>
            </a:r>
          </a:p>
          <a:p>
            <a:r>
              <a:rPr lang="en-US" sz="2000" dirty="0"/>
              <a:t>Sophie Boers (study physician),  </a:t>
            </a:r>
          </a:p>
          <a:p>
            <a:r>
              <a:rPr lang="en-US" sz="2000" dirty="0"/>
              <a:t>Maudy Sluimer (study nurse), Charelle Zwiggelaar, </a:t>
            </a:r>
          </a:p>
          <a:p>
            <a:r>
              <a:rPr lang="en-US" sz="2000" dirty="0"/>
              <a:t>Marianne Kerpershoek, Mieke Illidge, </a:t>
            </a:r>
            <a:r>
              <a:rPr lang="nl-NL" sz="2000" dirty="0"/>
              <a:t>Martijn Stip</a:t>
            </a:r>
            <a:endParaRPr lang="en-US" sz="2000" dirty="0"/>
          </a:p>
          <a:p>
            <a:endParaRPr lang="en-US" sz="2000" i="1" u="sng" dirty="0"/>
          </a:p>
          <a:p>
            <a:endParaRPr lang="en-US" sz="2000" dirty="0"/>
          </a:p>
          <a:p>
            <a:endParaRPr lang="en-US" sz="2000" dirty="0"/>
          </a:p>
          <a:p>
            <a:r>
              <a:rPr lang="en-US" sz="2000" i="1" u="sng" dirty="0"/>
              <a:t>GGD Gelderland-Zuid</a:t>
            </a:r>
            <a:r>
              <a:rPr lang="en-US" sz="2000" i="1" dirty="0"/>
              <a:t>: </a:t>
            </a:r>
          </a:p>
          <a:p>
            <a:r>
              <a:rPr lang="nl-NL" sz="2000" dirty="0"/>
              <a:t>Alexander Sangers (</a:t>
            </a:r>
            <a:r>
              <a:rPr lang="nl-NL" sz="2000" dirty="0" err="1"/>
              <a:t>study</a:t>
            </a:r>
            <a:r>
              <a:rPr lang="nl-NL" sz="2000" dirty="0"/>
              <a:t> nurse), </a:t>
            </a:r>
          </a:p>
          <a:p>
            <a:r>
              <a:rPr lang="en-US" sz="2000" dirty="0"/>
              <a:t>Colette van Bokhoven-Rombouts </a:t>
            </a:r>
            <a:r>
              <a:rPr lang="nl-NL" sz="2000" dirty="0"/>
              <a:t>(</a:t>
            </a:r>
            <a:r>
              <a:rPr lang="nl-NL" sz="2000" dirty="0" err="1"/>
              <a:t>study</a:t>
            </a:r>
            <a:r>
              <a:rPr lang="nl-NL" sz="2000" dirty="0"/>
              <a:t> </a:t>
            </a:r>
            <a:r>
              <a:rPr lang="nl-NL" sz="2000" dirty="0" err="1"/>
              <a:t>physician</a:t>
            </a:r>
            <a:r>
              <a:rPr lang="nl-NL" sz="2000" dirty="0"/>
              <a:t>), </a:t>
            </a:r>
          </a:p>
          <a:p>
            <a:r>
              <a:rPr lang="nl-NL" sz="2000" dirty="0"/>
              <a:t>Daphne Sassen, </a:t>
            </a:r>
            <a:r>
              <a:rPr lang="en-US" sz="2000" dirty="0"/>
              <a:t>Sarah Brevet, Patrick Dielissen,</a:t>
            </a:r>
          </a:p>
          <a:p>
            <a:r>
              <a:rPr lang="en-US" sz="2000" dirty="0"/>
              <a:t>Sophie Boers</a:t>
            </a:r>
            <a:endParaRPr lang="nl-NL" sz="2000" dirty="0"/>
          </a:p>
        </p:txBody>
      </p:sp>
      <p:pic>
        <p:nvPicPr>
          <p:cNvPr id="9" name="Afbeelding 8">
            <a:extLst>
              <a:ext uri="{FF2B5EF4-FFF2-40B4-BE49-F238E27FC236}">
                <a16:creationId xmlns:a16="http://schemas.microsoft.com/office/drawing/2014/main" id="{884902A6-C6E8-4892-AAC2-E5F74D0E835D}"/>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2785509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80A170-3D12-4DC9-AAAC-03EFBF14AA4B}"/>
              </a:ext>
            </a:extLst>
          </p:cNvPr>
          <p:cNvSpPr>
            <a:spLocks noGrp="1"/>
          </p:cNvSpPr>
          <p:nvPr>
            <p:ph type="title"/>
          </p:nvPr>
        </p:nvSpPr>
        <p:spPr>
          <a:xfrm>
            <a:off x="1055440" y="687156"/>
            <a:ext cx="7886700" cy="485836"/>
          </a:xfrm>
        </p:spPr>
        <p:txBody>
          <a:bodyPr/>
          <a:lstStyle/>
          <a:p>
            <a:r>
              <a:rPr lang="nl-NL" b="1" dirty="0" err="1"/>
              <a:t>Acknowledgements</a:t>
            </a:r>
            <a:r>
              <a:rPr lang="nl-NL" b="1" dirty="0"/>
              <a:t> (3)</a:t>
            </a:r>
            <a:endParaRPr lang="nl-NL" dirty="0"/>
          </a:p>
        </p:txBody>
      </p:sp>
      <p:sp>
        <p:nvSpPr>
          <p:cNvPr id="47" name="Tijdelijke aanduiding voor inhoud 1">
            <a:extLst>
              <a:ext uri="{FF2B5EF4-FFF2-40B4-BE49-F238E27FC236}">
                <a16:creationId xmlns:a16="http://schemas.microsoft.com/office/drawing/2014/main" id="{4132C482-6465-4A62-B496-15CFAAFDECF2}"/>
              </a:ext>
            </a:extLst>
          </p:cNvPr>
          <p:cNvSpPr txBox="1">
            <a:spLocks/>
          </p:cNvSpPr>
          <p:nvPr/>
        </p:nvSpPr>
        <p:spPr>
          <a:xfrm>
            <a:off x="1919537" y="1356106"/>
            <a:ext cx="8032487" cy="484223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buFont typeface="Wingdings" panose="05000000000000000000" pitchFamily="2" charset="2"/>
              <a:buChar char="§"/>
            </a:pPr>
            <a:endParaRPr lang="nl-NL" sz="2400" dirty="0"/>
          </a:p>
          <a:p>
            <a:pPr>
              <a:buFont typeface="Wingdings" panose="05000000000000000000" pitchFamily="2" charset="2"/>
              <a:buChar char="§"/>
            </a:pPr>
            <a:endParaRPr lang="nl-NL" sz="2400" dirty="0"/>
          </a:p>
          <a:p>
            <a:endParaRPr lang="nl-NL" sz="2400" dirty="0"/>
          </a:p>
          <a:p>
            <a:endParaRPr lang="nl-NL" sz="2100" dirty="0"/>
          </a:p>
        </p:txBody>
      </p:sp>
      <p:sp>
        <p:nvSpPr>
          <p:cNvPr id="3" name="Tekstvak 2">
            <a:extLst>
              <a:ext uri="{FF2B5EF4-FFF2-40B4-BE49-F238E27FC236}">
                <a16:creationId xmlns:a16="http://schemas.microsoft.com/office/drawing/2014/main" id="{96168921-FD64-48FB-AD2D-96B188846498}"/>
              </a:ext>
            </a:extLst>
          </p:cNvPr>
          <p:cNvSpPr txBox="1"/>
          <p:nvPr/>
        </p:nvSpPr>
        <p:spPr>
          <a:xfrm>
            <a:off x="1775520" y="6093297"/>
            <a:ext cx="8640960" cy="276999"/>
          </a:xfrm>
          <a:prstGeom prst="rect">
            <a:avLst/>
          </a:prstGeom>
          <a:noFill/>
          <a:ln>
            <a:noFill/>
          </a:ln>
        </p:spPr>
        <p:txBody>
          <a:bodyPr wrap="square" lIns="0" tIns="0" rIns="0" bIns="0" rtlCol="0">
            <a:spAutoFit/>
          </a:bodyPr>
          <a:lstStyle/>
          <a:p>
            <a:endParaRPr lang="nl-NL" dirty="0"/>
          </a:p>
        </p:txBody>
      </p:sp>
      <p:pic>
        <p:nvPicPr>
          <p:cNvPr id="17" name="Afbeelding 16">
            <a:extLst>
              <a:ext uri="{FF2B5EF4-FFF2-40B4-BE49-F238E27FC236}">
                <a16:creationId xmlns:a16="http://schemas.microsoft.com/office/drawing/2014/main" id="{098ED025-1A4B-4AC0-B26B-4556C43C8813}"/>
              </a:ext>
            </a:extLst>
          </p:cNvPr>
          <p:cNvPicPr>
            <a:picLocks noChangeAspect="1"/>
          </p:cNvPicPr>
          <p:nvPr/>
        </p:nvPicPr>
        <p:blipFill>
          <a:blip r:embed="rId2"/>
          <a:stretch>
            <a:fillRect/>
          </a:stretch>
        </p:blipFill>
        <p:spPr>
          <a:xfrm>
            <a:off x="1804678" y="6198340"/>
            <a:ext cx="8611802" cy="581106"/>
          </a:xfrm>
          <a:prstGeom prst="rect">
            <a:avLst/>
          </a:prstGeom>
        </p:spPr>
      </p:pic>
      <p:sp>
        <p:nvSpPr>
          <p:cNvPr id="14" name="Tekstvak 13">
            <a:extLst>
              <a:ext uri="{FF2B5EF4-FFF2-40B4-BE49-F238E27FC236}">
                <a16:creationId xmlns:a16="http://schemas.microsoft.com/office/drawing/2014/main" id="{73B01B50-ECA2-4DFD-91B3-E5E7FA1AFF80}"/>
              </a:ext>
            </a:extLst>
          </p:cNvPr>
          <p:cNvSpPr txBox="1"/>
          <p:nvPr/>
        </p:nvSpPr>
        <p:spPr>
          <a:xfrm>
            <a:off x="1055440" y="1331794"/>
            <a:ext cx="5040559" cy="4616648"/>
          </a:xfrm>
          <a:prstGeom prst="rect">
            <a:avLst/>
          </a:prstGeom>
          <a:noFill/>
        </p:spPr>
        <p:txBody>
          <a:bodyPr wrap="square" lIns="0" tIns="0" rIns="0" bIns="0" numCol="1" rtlCol="0">
            <a:spAutoFit/>
          </a:bodyPr>
          <a:lstStyle/>
          <a:p>
            <a:r>
              <a:rPr lang="nl-NL" sz="2000" b="1" dirty="0" err="1"/>
              <a:t>Implementing</a:t>
            </a:r>
            <a:r>
              <a:rPr lang="nl-NL" sz="2000" b="1" dirty="0"/>
              <a:t> partners:</a:t>
            </a:r>
          </a:p>
          <a:p>
            <a:pPr marL="285750" indent="-285750">
              <a:buFont typeface="Arial" panose="020B0604020202020204" pitchFamily="34" charset="0"/>
              <a:buChar char="•"/>
            </a:pPr>
            <a:r>
              <a:rPr lang="nl-NL" sz="2000" u="sng" dirty="0"/>
              <a:t>RIVM: </a:t>
            </a:r>
            <a:r>
              <a:rPr lang="nl-NL" sz="2000" dirty="0"/>
              <a:t>Birgit van Benthem, Danja Sarink, Silke   David</a:t>
            </a:r>
          </a:p>
          <a:p>
            <a:pPr marL="285750" indent="-285750">
              <a:buFont typeface="Arial" panose="020B0604020202020204" pitchFamily="34" charset="0"/>
              <a:buChar char="•"/>
            </a:pPr>
            <a:r>
              <a:rPr lang="nl-NL" sz="2000" u="sng" dirty="0"/>
              <a:t>DC Apotheek Amsterdam</a:t>
            </a:r>
            <a:r>
              <a:rPr lang="nl-NL" sz="2000" dirty="0"/>
              <a:t>: </a:t>
            </a:r>
            <a:r>
              <a:rPr lang="de-DE" sz="2000" dirty="0"/>
              <a:t>Rosalie Zieck and Laurens Maussen</a:t>
            </a:r>
            <a:endParaRPr lang="nl-NL" sz="2000" dirty="0"/>
          </a:p>
          <a:p>
            <a:pPr marL="285750" indent="-285750">
              <a:buFont typeface="Arial" panose="020B0604020202020204" pitchFamily="34" charset="0"/>
              <a:buChar char="•"/>
            </a:pPr>
            <a:r>
              <a:rPr lang="nl-NL" sz="2000" u="sng" dirty="0"/>
              <a:t>IT4Care, PHS Amsterdam</a:t>
            </a:r>
            <a:r>
              <a:rPr lang="nl-NL" sz="2000" dirty="0"/>
              <a:t>: Frank Mouthaan </a:t>
            </a:r>
            <a:r>
              <a:rPr lang="nl-NL" sz="2000" dirty="0" err="1"/>
              <a:t>and</a:t>
            </a:r>
            <a:r>
              <a:rPr lang="nl-NL" sz="2000" dirty="0"/>
              <a:t> Liesbeth Flobbe</a:t>
            </a:r>
          </a:p>
          <a:p>
            <a:pPr marL="285750" indent="-285750">
              <a:buFont typeface="Arial" panose="020B0604020202020204" pitchFamily="34" charset="0"/>
              <a:buChar char="•"/>
            </a:pPr>
            <a:r>
              <a:rPr lang="nl-NL" sz="2000" u="sng" dirty="0"/>
              <a:t>Man tot Man </a:t>
            </a:r>
            <a:r>
              <a:rPr lang="nl-NL" sz="2000" u="sng" dirty="0" err="1"/>
              <a:t>and</a:t>
            </a:r>
            <a:r>
              <a:rPr lang="nl-NL" sz="2000" u="sng" dirty="0"/>
              <a:t> Soa Aids Nederland</a:t>
            </a:r>
            <a:r>
              <a:rPr lang="nl-NL" sz="2000" dirty="0"/>
              <a:t>: Arjan van Beijnen </a:t>
            </a:r>
            <a:r>
              <a:rPr lang="nl-NL" sz="2000" dirty="0" err="1"/>
              <a:t>and</a:t>
            </a:r>
            <a:r>
              <a:rPr lang="nl-NL" sz="2000" dirty="0"/>
              <a:t> Wim </a:t>
            </a:r>
            <a:r>
              <a:rPr lang="nl-NL" sz="2000" dirty="0" err="1"/>
              <a:t>Zuilhof</a:t>
            </a:r>
            <a:endParaRPr lang="nl-NL" sz="2000" dirty="0"/>
          </a:p>
          <a:p>
            <a:pPr marL="285750" indent="-285750">
              <a:buFont typeface="Arial" panose="020B0604020202020204" pitchFamily="34" charset="0"/>
              <a:buChar char="•"/>
            </a:pPr>
            <a:r>
              <a:rPr lang="nl-NL" sz="2000" u="sng" dirty="0"/>
              <a:t>Streeklaboratorium Amsterdam</a:t>
            </a:r>
            <a:r>
              <a:rPr lang="nl-NL" sz="2000" dirty="0"/>
              <a:t>: Margreet Visser, René Vork, Wilma Vermeulen-Oost, Trevor de Waal, Sylvia Bruisten</a:t>
            </a:r>
          </a:p>
          <a:p>
            <a:pPr marL="285750" indent="-285750">
              <a:buFont typeface="Arial" panose="020B0604020202020204" pitchFamily="34" charset="0"/>
              <a:buChar char="•"/>
            </a:pPr>
            <a:r>
              <a:rPr lang="nl-NL" sz="2000" u="sng" dirty="0"/>
              <a:t>Clinical Monitoring Center (CMC), AUMC: </a:t>
            </a:r>
            <a:r>
              <a:rPr lang="nl-NL" sz="2000" dirty="0"/>
              <a:t>GerritJan Ilbrink </a:t>
            </a:r>
          </a:p>
          <a:p>
            <a:pPr marL="285750" indent="-285750">
              <a:buFont typeface="Arial" panose="020B0604020202020204" pitchFamily="34" charset="0"/>
              <a:buChar char="•"/>
            </a:pPr>
            <a:r>
              <a:rPr lang="nl-NL" sz="2000" u="sng" dirty="0" err="1"/>
              <a:t>Innovattic</a:t>
            </a:r>
            <a:r>
              <a:rPr lang="nl-NL" sz="2000" u="sng" dirty="0"/>
              <a:t>, digital agency</a:t>
            </a:r>
          </a:p>
        </p:txBody>
      </p:sp>
      <p:sp>
        <p:nvSpPr>
          <p:cNvPr id="5" name="Rechthoek 4">
            <a:extLst>
              <a:ext uri="{FF2B5EF4-FFF2-40B4-BE49-F238E27FC236}">
                <a16:creationId xmlns:a16="http://schemas.microsoft.com/office/drawing/2014/main" id="{0F701744-0BDD-48E5-8AAF-0C5ACF680161}"/>
              </a:ext>
            </a:extLst>
          </p:cNvPr>
          <p:cNvSpPr/>
          <p:nvPr/>
        </p:nvSpPr>
        <p:spPr>
          <a:xfrm>
            <a:off x="6317537" y="3176186"/>
            <a:ext cx="5858366" cy="2862322"/>
          </a:xfrm>
          <a:prstGeom prst="rect">
            <a:avLst/>
          </a:prstGeom>
        </p:spPr>
        <p:txBody>
          <a:bodyPr wrap="square">
            <a:spAutoFit/>
          </a:bodyPr>
          <a:lstStyle/>
          <a:p>
            <a:r>
              <a:rPr lang="nl-NL" sz="2000" b="1" dirty="0" err="1"/>
              <a:t>Current</a:t>
            </a:r>
            <a:r>
              <a:rPr lang="nl-NL" sz="2000" b="1" dirty="0"/>
              <a:t> </a:t>
            </a:r>
            <a:r>
              <a:rPr lang="nl-NL" sz="2000" b="1" dirty="0" err="1"/>
              <a:t>and</a:t>
            </a:r>
            <a:r>
              <a:rPr lang="nl-NL" sz="2000" b="1" dirty="0"/>
              <a:t> </a:t>
            </a:r>
            <a:r>
              <a:rPr lang="nl-NL" sz="2000" b="1" dirty="0" err="1"/>
              <a:t>former</a:t>
            </a:r>
            <a:r>
              <a:rPr lang="nl-NL" sz="2000" b="1" dirty="0"/>
              <a:t> </a:t>
            </a:r>
            <a:r>
              <a:rPr lang="nl-NL" sz="2000" b="1" dirty="0" err="1"/>
              <a:t>colleagues</a:t>
            </a:r>
            <a:r>
              <a:rPr lang="nl-NL" sz="2000" b="1" dirty="0"/>
              <a:t> at </a:t>
            </a:r>
            <a:r>
              <a:rPr lang="nl-NL" sz="2000" b="1" dirty="0" err="1"/>
              <a:t>EZI-PrEP</a:t>
            </a:r>
            <a:r>
              <a:rPr lang="nl-NL" sz="2000" b="1" dirty="0"/>
              <a:t> </a:t>
            </a:r>
            <a:r>
              <a:rPr lang="nl-NL" sz="2000" b="1" dirty="0" err="1"/>
              <a:t>study</a:t>
            </a:r>
            <a:r>
              <a:rPr lang="nl-NL" sz="2000" b="1" dirty="0"/>
              <a:t> sites: </a:t>
            </a:r>
          </a:p>
          <a:p>
            <a:r>
              <a:rPr lang="en-US" sz="2000" dirty="0"/>
              <a:t>Ilya </a:t>
            </a:r>
            <a:r>
              <a:rPr lang="en-US" sz="2000" dirty="0" err="1"/>
              <a:t>Peeters</a:t>
            </a:r>
            <a:r>
              <a:rPr lang="en-US" sz="2000" dirty="0"/>
              <a:t>, </a:t>
            </a:r>
            <a:r>
              <a:rPr lang="nl-NL" sz="2000" dirty="0"/>
              <a:t>Bart-Jan Mulder, Roelien Prins, Marjolein Booij, Astrid van der Wal, Lisa </a:t>
            </a:r>
            <a:r>
              <a:rPr lang="nl-NL" sz="2000" dirty="0" err="1"/>
              <a:t>Boode</a:t>
            </a:r>
            <a:r>
              <a:rPr lang="nl-NL" sz="2000" dirty="0"/>
              <a:t>, Robert Polšek, Anja in ‘t Veld, Kees van Gelderen, Maarten van Haagen, Karin Tang, Ertan Ersan, Dominique Loomans, Titia Heijman, Janneke Bil,</a:t>
            </a:r>
            <a:r>
              <a:rPr lang="en-GB" sz="2000" dirty="0"/>
              <a:t> Amber Hof, Remy </a:t>
            </a:r>
            <a:r>
              <a:rPr lang="en-GB" sz="2000" dirty="0" err="1"/>
              <a:t>Welleman</a:t>
            </a:r>
            <a:r>
              <a:rPr lang="en-GB" sz="2000" dirty="0"/>
              <a:t>, Sophie Kuizenga Wessel, Jeannine </a:t>
            </a:r>
            <a:r>
              <a:rPr lang="en-GB" sz="2000" dirty="0" err="1"/>
              <a:t>Hautvast</a:t>
            </a:r>
            <a:r>
              <a:rPr lang="en-GB" sz="2000" dirty="0"/>
              <a:t>, </a:t>
            </a:r>
            <a:r>
              <a:rPr lang="en-GB" sz="2000" dirty="0" err="1"/>
              <a:t>Fokke</a:t>
            </a:r>
            <a:r>
              <a:rPr lang="en-GB" sz="2000" dirty="0"/>
              <a:t> Postma and </a:t>
            </a:r>
            <a:r>
              <a:rPr lang="en-GB" sz="2000" dirty="0" err="1"/>
              <a:t>Fetzen</a:t>
            </a:r>
            <a:r>
              <a:rPr lang="en-GB" sz="2000" dirty="0"/>
              <a:t> de Groot</a:t>
            </a:r>
            <a:endParaRPr lang="nl-NL" sz="2000" dirty="0"/>
          </a:p>
        </p:txBody>
      </p:sp>
      <p:sp>
        <p:nvSpPr>
          <p:cNvPr id="6" name="Rechthoek 5">
            <a:extLst>
              <a:ext uri="{FF2B5EF4-FFF2-40B4-BE49-F238E27FC236}">
                <a16:creationId xmlns:a16="http://schemas.microsoft.com/office/drawing/2014/main" id="{2C0BDE15-5EC5-400D-BC33-252665304D19}"/>
              </a:ext>
            </a:extLst>
          </p:cNvPr>
          <p:cNvSpPr/>
          <p:nvPr/>
        </p:nvSpPr>
        <p:spPr>
          <a:xfrm>
            <a:off x="6317537" y="1229743"/>
            <a:ext cx="5858366" cy="1938992"/>
          </a:xfrm>
          <a:prstGeom prst="rect">
            <a:avLst/>
          </a:prstGeom>
        </p:spPr>
        <p:txBody>
          <a:bodyPr wrap="square">
            <a:spAutoFit/>
          </a:bodyPr>
          <a:lstStyle/>
          <a:p>
            <a:r>
              <a:rPr lang="nl-NL" sz="2000" b="1" dirty="0"/>
              <a:t>Members of </a:t>
            </a:r>
            <a:r>
              <a:rPr lang="nl-NL" sz="2000" b="1" dirty="0" err="1"/>
              <a:t>EZI-PrEP</a:t>
            </a:r>
            <a:r>
              <a:rPr lang="nl-NL" sz="2000" b="1" dirty="0"/>
              <a:t> </a:t>
            </a:r>
            <a:r>
              <a:rPr lang="nl-NL" sz="2000" b="1" dirty="0" err="1"/>
              <a:t>advisory</a:t>
            </a:r>
            <a:r>
              <a:rPr lang="nl-NL" sz="2000" b="1" dirty="0"/>
              <a:t> board:</a:t>
            </a:r>
          </a:p>
          <a:p>
            <a:r>
              <a:rPr lang="nl-NL" sz="2000" dirty="0"/>
              <a:t>Bea </a:t>
            </a:r>
            <a:r>
              <a:rPr lang="nl-NL" sz="2000" dirty="0" err="1"/>
              <a:t>Vuylsteke</a:t>
            </a:r>
            <a:r>
              <a:rPr lang="nl-NL" sz="2000" dirty="0"/>
              <a:t>, Marc van der Valk,</a:t>
            </a:r>
          </a:p>
          <a:p>
            <a:r>
              <a:rPr lang="nl-NL" sz="2000" dirty="0"/>
              <a:t>David Burger, Hanna Bos, Chris </a:t>
            </a:r>
            <a:r>
              <a:rPr lang="nl-NL" sz="2000" dirty="0" err="1"/>
              <a:t>Tearno</a:t>
            </a:r>
            <a:r>
              <a:rPr lang="nl-NL" sz="2000" dirty="0"/>
              <a:t>, </a:t>
            </a:r>
          </a:p>
          <a:p>
            <a:r>
              <a:rPr lang="nl-NL" sz="2000" dirty="0"/>
              <a:t>Jan den Hollander, John de Wit, </a:t>
            </a:r>
          </a:p>
          <a:p>
            <a:r>
              <a:rPr lang="nl-NL" sz="2000" dirty="0"/>
              <a:t>Janny Dekker, Kai Jonas, Silke David, Sebastiaan Verboeket, Janneke van de </a:t>
            </a:r>
            <a:r>
              <a:rPr lang="nl-NL" sz="2000" dirty="0" err="1"/>
              <a:t>Wijgert</a:t>
            </a:r>
            <a:r>
              <a:rPr lang="nl-NL" sz="2000" dirty="0"/>
              <a:t>, Paul Zantkuijl</a:t>
            </a:r>
          </a:p>
        </p:txBody>
      </p:sp>
      <p:pic>
        <p:nvPicPr>
          <p:cNvPr id="9" name="Afbeelding 8">
            <a:extLst>
              <a:ext uri="{FF2B5EF4-FFF2-40B4-BE49-F238E27FC236}">
                <a16:creationId xmlns:a16="http://schemas.microsoft.com/office/drawing/2014/main" id="{09420977-7FAB-4808-890F-EBDD948E15C6}"/>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3238189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DA37E1-1FA8-4672-AD2A-83B76FD81E08}"/>
              </a:ext>
            </a:extLst>
          </p:cNvPr>
          <p:cNvSpPr>
            <a:spLocks noGrp="1"/>
          </p:cNvSpPr>
          <p:nvPr>
            <p:ph type="title"/>
          </p:nvPr>
        </p:nvSpPr>
        <p:spPr>
          <a:xfrm>
            <a:off x="1107307" y="558889"/>
            <a:ext cx="10128000" cy="1143000"/>
          </a:xfrm>
        </p:spPr>
        <p:txBody>
          <a:bodyPr/>
          <a:lstStyle/>
          <a:p>
            <a:r>
              <a:rPr lang="en-GB" dirty="0"/>
              <a:t>Disclosure of speaker’s interests </a:t>
            </a:r>
          </a:p>
        </p:txBody>
      </p:sp>
      <p:sp>
        <p:nvSpPr>
          <p:cNvPr id="3" name="Tijdelijke aanduiding voor inhoud 2">
            <a:extLst>
              <a:ext uri="{FF2B5EF4-FFF2-40B4-BE49-F238E27FC236}">
                <a16:creationId xmlns:a16="http://schemas.microsoft.com/office/drawing/2014/main" id="{146EBBAB-C385-45F9-9DA3-6E51717348D4}"/>
              </a:ext>
            </a:extLst>
          </p:cNvPr>
          <p:cNvSpPr>
            <a:spLocks noGrp="1"/>
          </p:cNvSpPr>
          <p:nvPr>
            <p:ph idx="1"/>
          </p:nvPr>
        </p:nvSpPr>
        <p:spPr>
          <a:xfrm>
            <a:off x="1107307" y="1412776"/>
            <a:ext cx="10128000" cy="2787175"/>
          </a:xfrm>
        </p:spPr>
        <p:txBody>
          <a:bodyPr/>
          <a:lstStyle/>
          <a:p>
            <a:r>
              <a:rPr lang="en-GB" sz="2800" dirty="0"/>
              <a:t>Nothing to disclose </a:t>
            </a:r>
          </a:p>
        </p:txBody>
      </p:sp>
      <p:pic>
        <p:nvPicPr>
          <p:cNvPr id="4" name="Afbeelding 3">
            <a:extLst>
              <a:ext uri="{FF2B5EF4-FFF2-40B4-BE49-F238E27FC236}">
                <a16:creationId xmlns:a16="http://schemas.microsoft.com/office/drawing/2014/main" id="{BFF434A0-0051-4E37-9E99-73EF2CDC6233}"/>
              </a:ext>
            </a:extLst>
          </p:cNvPr>
          <p:cNvPicPr>
            <a:picLocks noChangeAspect="1"/>
          </p:cNvPicPr>
          <p:nvPr/>
        </p:nvPicPr>
        <p:blipFill>
          <a:blip r:embed="rId2"/>
          <a:stretch>
            <a:fillRect/>
          </a:stretch>
        </p:blipFill>
        <p:spPr>
          <a:xfrm>
            <a:off x="11255448" y="116632"/>
            <a:ext cx="833936" cy="1501084"/>
          </a:xfrm>
          <a:prstGeom prst="rect">
            <a:avLst/>
          </a:prstGeom>
        </p:spPr>
      </p:pic>
      <p:pic>
        <p:nvPicPr>
          <p:cNvPr id="5" name="Afbeelding 4">
            <a:extLst>
              <a:ext uri="{FF2B5EF4-FFF2-40B4-BE49-F238E27FC236}">
                <a16:creationId xmlns:a16="http://schemas.microsoft.com/office/drawing/2014/main" id="{86349DAC-09F1-4B6C-8564-CB367106AC2A}"/>
              </a:ext>
            </a:extLst>
          </p:cNvPr>
          <p:cNvPicPr>
            <a:picLocks noChangeAspect="1"/>
          </p:cNvPicPr>
          <p:nvPr/>
        </p:nvPicPr>
        <p:blipFill>
          <a:blip r:embed="rId3"/>
          <a:stretch>
            <a:fillRect/>
          </a:stretch>
        </p:blipFill>
        <p:spPr>
          <a:xfrm>
            <a:off x="1790099" y="6276894"/>
            <a:ext cx="8611802" cy="581106"/>
          </a:xfrm>
          <a:prstGeom prst="rect">
            <a:avLst/>
          </a:prstGeom>
        </p:spPr>
      </p:pic>
    </p:spTree>
    <p:extLst>
      <p:ext uri="{BB962C8B-B14F-4D97-AF65-F5344CB8AC3E}">
        <p14:creationId xmlns:p14="http://schemas.microsoft.com/office/powerpoint/2010/main" val="185120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D67C5-DEBF-4F4A-AB8B-7B137D5E4813}"/>
              </a:ext>
            </a:extLst>
          </p:cNvPr>
          <p:cNvSpPr>
            <a:spLocks noGrp="1"/>
          </p:cNvSpPr>
          <p:nvPr>
            <p:ph type="title"/>
          </p:nvPr>
        </p:nvSpPr>
        <p:spPr>
          <a:xfrm>
            <a:off x="1127448" y="580628"/>
            <a:ext cx="10128000" cy="1143000"/>
          </a:xfrm>
        </p:spPr>
        <p:txBody>
          <a:bodyPr/>
          <a:lstStyle/>
          <a:p>
            <a:r>
              <a:rPr lang="en-GB" dirty="0"/>
              <a:t>Aims of the EZI-PrEP study </a:t>
            </a:r>
          </a:p>
        </p:txBody>
      </p:sp>
      <p:sp>
        <p:nvSpPr>
          <p:cNvPr id="3" name="Tijdelijke aanduiding voor inhoud 2">
            <a:extLst>
              <a:ext uri="{FF2B5EF4-FFF2-40B4-BE49-F238E27FC236}">
                <a16:creationId xmlns:a16="http://schemas.microsoft.com/office/drawing/2014/main" id="{F0F28DD8-6ABB-4E58-B359-011EE5F03149}"/>
              </a:ext>
            </a:extLst>
          </p:cNvPr>
          <p:cNvSpPr>
            <a:spLocks noGrp="1"/>
          </p:cNvSpPr>
          <p:nvPr>
            <p:ph idx="1"/>
          </p:nvPr>
        </p:nvSpPr>
        <p:spPr>
          <a:xfrm>
            <a:off x="1143617" y="1412776"/>
            <a:ext cx="6281347" cy="4412546"/>
          </a:xfrm>
        </p:spPr>
        <p:txBody>
          <a:bodyPr/>
          <a:lstStyle/>
          <a:p>
            <a:r>
              <a:rPr lang="en-US" sz="2800" b="1" dirty="0">
                <a:solidFill>
                  <a:schemeClr val="tx2"/>
                </a:solidFill>
              </a:rPr>
              <a:t>Aim: </a:t>
            </a:r>
            <a:r>
              <a:rPr lang="en-US" sz="2800" dirty="0">
                <a:solidFill>
                  <a:schemeClr val="tx2"/>
                </a:solidFill>
              </a:rPr>
              <a:t>increasing </a:t>
            </a:r>
            <a:r>
              <a:rPr lang="en-US" sz="2800" b="1" dirty="0">
                <a:solidFill>
                  <a:schemeClr val="tx2"/>
                </a:solidFill>
              </a:rPr>
              <a:t>easy</a:t>
            </a:r>
            <a:r>
              <a:rPr lang="en-US" sz="2800" dirty="0">
                <a:solidFill>
                  <a:schemeClr val="tx2"/>
                </a:solidFill>
              </a:rPr>
              <a:t> access to PrEP </a:t>
            </a:r>
          </a:p>
          <a:p>
            <a:endParaRPr lang="en-US" sz="2800" dirty="0">
              <a:solidFill>
                <a:schemeClr val="tx2"/>
              </a:solidFill>
            </a:endParaRPr>
          </a:p>
          <a:p>
            <a:r>
              <a:rPr lang="en-US" sz="2800" b="1" dirty="0">
                <a:solidFill>
                  <a:schemeClr val="tx2"/>
                </a:solidFill>
              </a:rPr>
              <a:t>How</a:t>
            </a:r>
            <a:r>
              <a:rPr lang="en-US" sz="2800" dirty="0">
                <a:solidFill>
                  <a:schemeClr val="tx2"/>
                </a:solidFill>
              </a:rPr>
              <a:t>: implementing and evaluating the following PrEP provision modalities: </a:t>
            </a:r>
          </a:p>
          <a:p>
            <a:pPr marL="990900" lvl="7" indent="-342900">
              <a:lnSpc>
                <a:spcPct val="150000"/>
              </a:lnSpc>
              <a:buClr>
                <a:srgbClr val="FF0000"/>
              </a:buClr>
              <a:buFont typeface="Wingdings" panose="05000000000000000000" pitchFamily="2" charset="2"/>
              <a:buChar char="§"/>
            </a:pPr>
            <a:r>
              <a:rPr lang="nl-NL" sz="2400" b="1" dirty="0">
                <a:solidFill>
                  <a:schemeClr val="tx2"/>
                </a:solidFill>
              </a:rPr>
              <a:t>Online PrEP monitoring </a:t>
            </a:r>
            <a:r>
              <a:rPr lang="nl-NL" sz="2400" b="1" dirty="0" err="1">
                <a:solidFill>
                  <a:schemeClr val="tx2"/>
                </a:solidFill>
              </a:rPr>
              <a:t>trajectory</a:t>
            </a:r>
            <a:r>
              <a:rPr lang="nl-NL" sz="2400" b="1" dirty="0">
                <a:solidFill>
                  <a:schemeClr val="tx2"/>
                </a:solidFill>
              </a:rPr>
              <a:t> </a:t>
            </a:r>
          </a:p>
          <a:p>
            <a:pPr marL="990900" lvl="7" indent="-342900">
              <a:lnSpc>
                <a:spcPct val="150000"/>
              </a:lnSpc>
              <a:buClr>
                <a:srgbClr val="FF0000"/>
              </a:buClr>
              <a:buFont typeface="Wingdings" panose="05000000000000000000" pitchFamily="2" charset="2"/>
              <a:buChar char="§"/>
            </a:pPr>
            <a:r>
              <a:rPr lang="nl-NL" sz="2400" b="1" dirty="0">
                <a:solidFill>
                  <a:schemeClr val="tx2"/>
                </a:solidFill>
              </a:rPr>
              <a:t>6-monthly PrEP monitoring </a:t>
            </a:r>
            <a:r>
              <a:rPr lang="nl-NL" sz="2400" b="1" dirty="0" err="1">
                <a:solidFill>
                  <a:schemeClr val="tx2"/>
                </a:solidFill>
              </a:rPr>
              <a:t>schedule</a:t>
            </a:r>
            <a:endParaRPr lang="nl-NL" sz="2400" b="1" dirty="0">
              <a:solidFill>
                <a:schemeClr val="tx2"/>
              </a:solidFill>
            </a:endParaRPr>
          </a:p>
          <a:p>
            <a:endParaRPr lang="en-GB" sz="2800" dirty="0"/>
          </a:p>
          <a:p>
            <a:endParaRPr lang="en-GB" dirty="0"/>
          </a:p>
        </p:txBody>
      </p:sp>
      <p:pic>
        <p:nvPicPr>
          <p:cNvPr id="4" name="Afbeelding 3">
            <a:extLst>
              <a:ext uri="{FF2B5EF4-FFF2-40B4-BE49-F238E27FC236}">
                <a16:creationId xmlns:a16="http://schemas.microsoft.com/office/drawing/2014/main" id="{E37C80C6-D84B-478A-B47F-08799BCDFD79}"/>
              </a:ext>
            </a:extLst>
          </p:cNvPr>
          <p:cNvPicPr>
            <a:picLocks noChangeAspect="1"/>
          </p:cNvPicPr>
          <p:nvPr/>
        </p:nvPicPr>
        <p:blipFill>
          <a:blip r:embed="rId2"/>
          <a:stretch>
            <a:fillRect/>
          </a:stretch>
        </p:blipFill>
        <p:spPr>
          <a:xfrm>
            <a:off x="1790099" y="6276894"/>
            <a:ext cx="8611802" cy="581106"/>
          </a:xfrm>
          <a:prstGeom prst="rect">
            <a:avLst/>
          </a:prstGeom>
        </p:spPr>
      </p:pic>
      <p:pic>
        <p:nvPicPr>
          <p:cNvPr id="5" name="Afbeelding 4">
            <a:extLst>
              <a:ext uri="{FF2B5EF4-FFF2-40B4-BE49-F238E27FC236}">
                <a16:creationId xmlns:a16="http://schemas.microsoft.com/office/drawing/2014/main" id="{43B92C75-2AD0-4CD6-B8F1-400AE47B7166}"/>
              </a:ext>
            </a:extLst>
          </p:cNvPr>
          <p:cNvPicPr>
            <a:picLocks noChangeAspect="1"/>
          </p:cNvPicPr>
          <p:nvPr/>
        </p:nvPicPr>
        <p:blipFill>
          <a:blip r:embed="rId3"/>
          <a:stretch>
            <a:fillRect/>
          </a:stretch>
        </p:blipFill>
        <p:spPr>
          <a:xfrm>
            <a:off x="11255448" y="116632"/>
            <a:ext cx="833936" cy="1501084"/>
          </a:xfrm>
          <a:prstGeom prst="rect">
            <a:avLst/>
          </a:prstGeom>
        </p:spPr>
      </p:pic>
      <p:pic>
        <p:nvPicPr>
          <p:cNvPr id="6" name="Afbeelding 5">
            <a:extLst>
              <a:ext uri="{FF2B5EF4-FFF2-40B4-BE49-F238E27FC236}">
                <a16:creationId xmlns:a16="http://schemas.microsoft.com/office/drawing/2014/main" id="{9C8208BD-3FB9-46E5-8C3A-9C2F34510F88}"/>
              </a:ext>
            </a:extLst>
          </p:cNvPr>
          <p:cNvPicPr>
            <a:picLocks noChangeAspect="1"/>
          </p:cNvPicPr>
          <p:nvPr/>
        </p:nvPicPr>
        <p:blipFill>
          <a:blip r:embed="rId4"/>
          <a:stretch>
            <a:fillRect/>
          </a:stretch>
        </p:blipFill>
        <p:spPr>
          <a:xfrm>
            <a:off x="8435110" y="580628"/>
            <a:ext cx="2613273" cy="2613273"/>
          </a:xfrm>
          <a:prstGeom prst="rect">
            <a:avLst/>
          </a:prstGeom>
        </p:spPr>
      </p:pic>
      <p:pic>
        <p:nvPicPr>
          <p:cNvPr id="7" name="Afbeelding 6">
            <a:extLst>
              <a:ext uri="{FF2B5EF4-FFF2-40B4-BE49-F238E27FC236}">
                <a16:creationId xmlns:a16="http://schemas.microsoft.com/office/drawing/2014/main" id="{CD004E6D-F46E-4481-98B4-0CFEBE97F4FA}"/>
              </a:ext>
            </a:extLst>
          </p:cNvPr>
          <p:cNvPicPr>
            <a:picLocks noChangeAspect="1"/>
          </p:cNvPicPr>
          <p:nvPr/>
        </p:nvPicPr>
        <p:blipFill>
          <a:blip r:embed="rId5"/>
          <a:stretch>
            <a:fillRect/>
          </a:stretch>
        </p:blipFill>
        <p:spPr>
          <a:xfrm>
            <a:off x="7424964" y="3888019"/>
            <a:ext cx="4664420" cy="2262068"/>
          </a:xfrm>
          <a:prstGeom prst="rect">
            <a:avLst/>
          </a:prstGeom>
        </p:spPr>
      </p:pic>
    </p:spTree>
    <p:extLst>
      <p:ext uri="{BB962C8B-B14F-4D97-AF65-F5344CB8AC3E}">
        <p14:creationId xmlns:p14="http://schemas.microsoft.com/office/powerpoint/2010/main" val="262340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1127448" y="299896"/>
            <a:ext cx="7596000" cy="1143000"/>
          </a:xfrm>
        </p:spPr>
        <p:txBody>
          <a:bodyPr anchor="ctr"/>
          <a:lstStyle/>
          <a:p>
            <a:r>
              <a:rPr lang="nl-NL" dirty="0" err="1"/>
              <a:t>Primary</a:t>
            </a:r>
            <a:r>
              <a:rPr lang="nl-NL" dirty="0"/>
              <a:t> </a:t>
            </a:r>
            <a:r>
              <a:rPr lang="nl-NL" dirty="0" err="1"/>
              <a:t>objectives</a:t>
            </a:r>
            <a:endParaRPr lang="nl-NL" sz="1600" dirty="0"/>
          </a:p>
        </p:txBody>
      </p:sp>
      <p:sp>
        <p:nvSpPr>
          <p:cNvPr id="5" name="Tijdelijke aanduiding voor inhoud 2"/>
          <p:cNvSpPr>
            <a:spLocks noGrp="1"/>
          </p:cNvSpPr>
          <p:nvPr>
            <p:ph idx="1"/>
          </p:nvPr>
        </p:nvSpPr>
        <p:spPr>
          <a:xfrm>
            <a:off x="1127448" y="1442896"/>
            <a:ext cx="10873208" cy="4535092"/>
          </a:xfrm>
        </p:spPr>
        <p:txBody>
          <a:bodyPr/>
          <a:lstStyle/>
          <a:p>
            <a:r>
              <a:rPr lang="nl-NL" sz="2800" dirty="0" err="1">
                <a:solidFill>
                  <a:schemeClr val="tx2"/>
                </a:solidFill>
              </a:rPr>
              <a:t>To</a:t>
            </a:r>
            <a:r>
              <a:rPr lang="nl-NL" sz="2800" dirty="0">
                <a:solidFill>
                  <a:schemeClr val="tx2"/>
                </a:solidFill>
              </a:rPr>
              <a:t> </a:t>
            </a:r>
            <a:r>
              <a:rPr lang="nl-NL" sz="2800" dirty="0" err="1">
                <a:solidFill>
                  <a:schemeClr val="tx2"/>
                </a:solidFill>
              </a:rPr>
              <a:t>establish</a:t>
            </a:r>
            <a:r>
              <a:rPr lang="nl-NL" sz="2800" dirty="0">
                <a:solidFill>
                  <a:schemeClr val="tx2"/>
                </a:solidFill>
              </a:rPr>
              <a:t> </a:t>
            </a:r>
            <a:r>
              <a:rPr lang="nl-NL" sz="2800" b="1" dirty="0">
                <a:solidFill>
                  <a:schemeClr val="tx2"/>
                </a:solidFill>
              </a:rPr>
              <a:t>non-</a:t>
            </a:r>
            <a:r>
              <a:rPr lang="nl-NL" sz="2800" b="1" dirty="0" err="1">
                <a:solidFill>
                  <a:schemeClr val="tx2"/>
                </a:solidFill>
              </a:rPr>
              <a:t>inferiority</a:t>
            </a:r>
            <a:r>
              <a:rPr lang="nl-NL" sz="2800" dirty="0">
                <a:solidFill>
                  <a:schemeClr val="tx2"/>
                </a:solidFill>
              </a:rPr>
              <a:t> of:</a:t>
            </a:r>
          </a:p>
          <a:p>
            <a:pPr marL="774900" lvl="6" indent="-342900">
              <a:lnSpc>
                <a:spcPct val="150000"/>
              </a:lnSpc>
              <a:buClr>
                <a:srgbClr val="FF0000"/>
              </a:buClr>
              <a:buSzPct val="65000"/>
              <a:buFont typeface="Wingdings" panose="05000000000000000000" pitchFamily="2" charset="2"/>
              <a:buChar char="§"/>
            </a:pPr>
            <a:r>
              <a:rPr lang="nl-NL" sz="2800" dirty="0">
                <a:solidFill>
                  <a:schemeClr val="tx2"/>
                </a:solidFill>
              </a:rPr>
              <a:t>Online PrEP monitoring versus in-</a:t>
            </a:r>
            <a:r>
              <a:rPr lang="nl-NL" sz="2800" dirty="0" err="1">
                <a:solidFill>
                  <a:schemeClr val="tx2"/>
                </a:solidFill>
              </a:rPr>
              <a:t>clinic</a:t>
            </a:r>
            <a:r>
              <a:rPr lang="nl-NL" sz="2800" dirty="0">
                <a:solidFill>
                  <a:schemeClr val="tx2"/>
                </a:solidFill>
              </a:rPr>
              <a:t> PrEP monitoring</a:t>
            </a:r>
          </a:p>
          <a:p>
            <a:pPr marL="774900" lvl="6" indent="-342900">
              <a:lnSpc>
                <a:spcPct val="150000"/>
              </a:lnSpc>
              <a:buClr>
                <a:srgbClr val="FF0000"/>
              </a:buClr>
              <a:buSzPct val="65000"/>
              <a:buFont typeface="Wingdings" panose="05000000000000000000" pitchFamily="2" charset="2"/>
              <a:buChar char="§"/>
            </a:pPr>
            <a:r>
              <a:rPr lang="nl-NL" sz="2800" dirty="0">
                <a:solidFill>
                  <a:schemeClr val="tx2"/>
                </a:solidFill>
              </a:rPr>
              <a:t>Monitoring </a:t>
            </a:r>
            <a:r>
              <a:rPr lang="nl-NL" sz="2800" dirty="0" err="1">
                <a:solidFill>
                  <a:schemeClr val="tx2"/>
                </a:solidFill>
              </a:rPr>
              <a:t>visits</a:t>
            </a:r>
            <a:r>
              <a:rPr lang="nl-NL" sz="2800" dirty="0">
                <a:solidFill>
                  <a:schemeClr val="tx2"/>
                </a:solidFill>
              </a:rPr>
              <a:t> </a:t>
            </a:r>
            <a:r>
              <a:rPr lang="nl-NL" sz="2800" dirty="0" err="1">
                <a:solidFill>
                  <a:schemeClr val="tx2"/>
                </a:solidFill>
              </a:rPr>
              <a:t>every</a:t>
            </a:r>
            <a:r>
              <a:rPr lang="nl-NL" sz="2800" dirty="0">
                <a:solidFill>
                  <a:schemeClr val="tx2"/>
                </a:solidFill>
              </a:rPr>
              <a:t> 6 </a:t>
            </a:r>
            <a:r>
              <a:rPr lang="nl-NL" sz="2800" dirty="0" err="1">
                <a:solidFill>
                  <a:schemeClr val="tx2"/>
                </a:solidFill>
              </a:rPr>
              <a:t>months</a:t>
            </a:r>
            <a:r>
              <a:rPr lang="nl-NL" sz="2800" dirty="0">
                <a:solidFill>
                  <a:schemeClr val="tx2"/>
                </a:solidFill>
              </a:rPr>
              <a:t> versus </a:t>
            </a:r>
            <a:r>
              <a:rPr lang="nl-NL" sz="2800" dirty="0" err="1">
                <a:solidFill>
                  <a:schemeClr val="tx2"/>
                </a:solidFill>
              </a:rPr>
              <a:t>every</a:t>
            </a:r>
            <a:r>
              <a:rPr lang="nl-NL" sz="2800" dirty="0">
                <a:solidFill>
                  <a:schemeClr val="tx2"/>
                </a:solidFill>
              </a:rPr>
              <a:t> 3 </a:t>
            </a:r>
            <a:r>
              <a:rPr lang="nl-NL" sz="2800" dirty="0" err="1">
                <a:solidFill>
                  <a:schemeClr val="tx2"/>
                </a:solidFill>
              </a:rPr>
              <a:t>months</a:t>
            </a:r>
            <a:endParaRPr lang="nl-NL" sz="2800" dirty="0">
              <a:solidFill>
                <a:schemeClr val="tx2"/>
              </a:solidFill>
            </a:endParaRPr>
          </a:p>
          <a:p>
            <a:pPr lvl="2">
              <a:buClr>
                <a:schemeClr val="accent1"/>
              </a:buClr>
              <a:buSzPct val="65000"/>
            </a:pPr>
            <a:endParaRPr lang="nl-NL" sz="2400" dirty="0">
              <a:solidFill>
                <a:schemeClr val="tx2"/>
              </a:solidFill>
            </a:endParaRPr>
          </a:p>
          <a:p>
            <a:r>
              <a:rPr lang="nl-NL" sz="2800" dirty="0" err="1">
                <a:solidFill>
                  <a:schemeClr val="tx2"/>
                </a:solidFill>
              </a:rPr>
              <a:t>Primary</a:t>
            </a:r>
            <a:r>
              <a:rPr lang="nl-NL" sz="2800" dirty="0">
                <a:solidFill>
                  <a:schemeClr val="tx2"/>
                </a:solidFill>
              </a:rPr>
              <a:t> </a:t>
            </a:r>
            <a:r>
              <a:rPr lang="nl-NL" sz="2800" dirty="0" err="1">
                <a:solidFill>
                  <a:schemeClr val="tx2"/>
                </a:solidFill>
              </a:rPr>
              <a:t>outcome</a:t>
            </a:r>
            <a:r>
              <a:rPr lang="nl-NL" sz="2800" dirty="0">
                <a:solidFill>
                  <a:schemeClr val="tx2"/>
                </a:solidFill>
              </a:rPr>
              <a:t> </a:t>
            </a:r>
            <a:r>
              <a:rPr lang="nl-NL" sz="2800" dirty="0" err="1">
                <a:solidFill>
                  <a:schemeClr val="tx2"/>
                </a:solidFill>
              </a:rPr>
              <a:t>measure</a:t>
            </a:r>
            <a:r>
              <a:rPr lang="nl-NL" sz="2800" dirty="0">
                <a:solidFill>
                  <a:schemeClr val="tx2"/>
                </a:solidFill>
              </a:rPr>
              <a:t>: </a:t>
            </a:r>
          </a:p>
          <a:p>
            <a:pPr marL="774900" lvl="6" indent="-342900">
              <a:lnSpc>
                <a:spcPct val="150000"/>
              </a:lnSpc>
              <a:buClr>
                <a:srgbClr val="FF0000"/>
              </a:buClr>
              <a:buSzPct val="65000"/>
              <a:buFont typeface="Wingdings" panose="05000000000000000000" pitchFamily="2" charset="2"/>
              <a:buChar char="§"/>
            </a:pPr>
            <a:r>
              <a:rPr lang="nl-NL" sz="2800" dirty="0">
                <a:solidFill>
                  <a:schemeClr val="tx2"/>
                </a:solidFill>
              </a:rPr>
              <a:t>Days </a:t>
            </a:r>
            <a:r>
              <a:rPr lang="nl-NL" sz="2800" dirty="0" err="1">
                <a:solidFill>
                  <a:schemeClr val="tx2"/>
                </a:solidFill>
              </a:rPr>
              <a:t>with</a:t>
            </a:r>
            <a:r>
              <a:rPr lang="nl-NL" sz="2800" dirty="0">
                <a:solidFill>
                  <a:schemeClr val="tx2"/>
                </a:solidFill>
              </a:rPr>
              <a:t> </a:t>
            </a:r>
            <a:r>
              <a:rPr lang="nl-NL" sz="2800" dirty="0" err="1">
                <a:solidFill>
                  <a:schemeClr val="tx2"/>
                </a:solidFill>
              </a:rPr>
              <a:t>unprotected</a:t>
            </a:r>
            <a:r>
              <a:rPr lang="nl-NL" sz="2800" dirty="0">
                <a:solidFill>
                  <a:schemeClr val="tx2"/>
                </a:solidFill>
              </a:rPr>
              <a:t> acts (UA)</a:t>
            </a:r>
          </a:p>
          <a:p>
            <a:pPr marL="774900" lvl="6" indent="-342900">
              <a:lnSpc>
                <a:spcPct val="150000"/>
              </a:lnSpc>
              <a:buClr>
                <a:srgbClr val="FF0000"/>
              </a:buClr>
              <a:buSzPct val="65000"/>
              <a:buFont typeface="Wingdings" panose="05000000000000000000" pitchFamily="2" charset="2"/>
              <a:buChar char="§"/>
            </a:pPr>
            <a:r>
              <a:rPr lang="nl-NL" sz="2800" dirty="0">
                <a:solidFill>
                  <a:schemeClr val="tx2"/>
                </a:solidFill>
              </a:rPr>
              <a:t>UA = casual </a:t>
            </a:r>
            <a:r>
              <a:rPr lang="nl-NL" sz="2800" dirty="0" err="1">
                <a:solidFill>
                  <a:schemeClr val="tx2"/>
                </a:solidFill>
              </a:rPr>
              <a:t>anal</a:t>
            </a:r>
            <a:r>
              <a:rPr lang="nl-NL" sz="2800" dirty="0">
                <a:solidFill>
                  <a:schemeClr val="tx2"/>
                </a:solidFill>
              </a:rPr>
              <a:t> </a:t>
            </a:r>
            <a:r>
              <a:rPr lang="nl-NL" sz="2800" dirty="0" err="1">
                <a:solidFill>
                  <a:schemeClr val="tx2"/>
                </a:solidFill>
              </a:rPr>
              <a:t>sex</a:t>
            </a:r>
            <a:r>
              <a:rPr lang="nl-NL" sz="2800" dirty="0">
                <a:solidFill>
                  <a:schemeClr val="tx2"/>
                </a:solidFill>
              </a:rPr>
              <a:t> act </a:t>
            </a:r>
            <a:r>
              <a:rPr lang="nl-NL" sz="2800" dirty="0" err="1">
                <a:solidFill>
                  <a:schemeClr val="tx2"/>
                </a:solidFill>
              </a:rPr>
              <a:t>not</a:t>
            </a:r>
            <a:r>
              <a:rPr lang="nl-NL" sz="2800" dirty="0">
                <a:solidFill>
                  <a:schemeClr val="tx2"/>
                </a:solidFill>
              </a:rPr>
              <a:t> </a:t>
            </a:r>
            <a:r>
              <a:rPr lang="nl-NL" sz="2800" dirty="0" err="1">
                <a:solidFill>
                  <a:schemeClr val="tx2"/>
                </a:solidFill>
              </a:rPr>
              <a:t>covered</a:t>
            </a:r>
            <a:r>
              <a:rPr lang="nl-NL" sz="2800" dirty="0">
                <a:solidFill>
                  <a:schemeClr val="tx2"/>
                </a:solidFill>
              </a:rPr>
              <a:t> </a:t>
            </a:r>
            <a:r>
              <a:rPr lang="nl-NL" sz="2800" dirty="0" err="1">
                <a:solidFill>
                  <a:schemeClr val="tx2"/>
                </a:solidFill>
              </a:rPr>
              <a:t>by</a:t>
            </a:r>
            <a:r>
              <a:rPr lang="nl-NL" sz="2800" dirty="0">
                <a:solidFill>
                  <a:schemeClr val="tx2"/>
                </a:solidFill>
              </a:rPr>
              <a:t> </a:t>
            </a:r>
            <a:r>
              <a:rPr lang="nl-NL" sz="2800" dirty="0" err="1">
                <a:solidFill>
                  <a:schemeClr val="tx2"/>
                </a:solidFill>
              </a:rPr>
              <a:t>condoms</a:t>
            </a:r>
            <a:r>
              <a:rPr lang="nl-NL" sz="2800" dirty="0">
                <a:solidFill>
                  <a:schemeClr val="tx2"/>
                </a:solidFill>
              </a:rPr>
              <a:t> or PrEP</a:t>
            </a:r>
          </a:p>
          <a:p>
            <a:pPr marL="774900" lvl="6" indent="-342900">
              <a:lnSpc>
                <a:spcPct val="150000"/>
              </a:lnSpc>
              <a:buClr>
                <a:srgbClr val="FF0000"/>
              </a:buClr>
              <a:buSzPct val="65000"/>
              <a:buFont typeface="Wingdings" panose="05000000000000000000" pitchFamily="2" charset="2"/>
              <a:buChar char="§"/>
            </a:pPr>
            <a:r>
              <a:rPr lang="nl-NL" sz="2800" dirty="0" err="1">
                <a:solidFill>
                  <a:schemeClr val="tx2"/>
                </a:solidFill>
              </a:rPr>
              <a:t>Measured</a:t>
            </a:r>
            <a:r>
              <a:rPr lang="nl-NL" sz="2800" dirty="0">
                <a:solidFill>
                  <a:schemeClr val="tx2"/>
                </a:solidFill>
              </a:rPr>
              <a:t> </a:t>
            </a:r>
            <a:r>
              <a:rPr lang="nl-NL" sz="2800" dirty="0" err="1">
                <a:solidFill>
                  <a:schemeClr val="tx2"/>
                </a:solidFill>
              </a:rPr>
              <a:t>with</a:t>
            </a:r>
            <a:r>
              <a:rPr lang="nl-NL" sz="2800" dirty="0">
                <a:solidFill>
                  <a:schemeClr val="tx2"/>
                </a:solidFill>
              </a:rPr>
              <a:t> </a:t>
            </a:r>
            <a:r>
              <a:rPr lang="nl-NL" sz="2800" dirty="0" err="1">
                <a:solidFill>
                  <a:schemeClr val="tx2"/>
                </a:solidFill>
              </a:rPr>
              <a:t>daily</a:t>
            </a:r>
            <a:r>
              <a:rPr lang="nl-NL" sz="2800" dirty="0">
                <a:solidFill>
                  <a:schemeClr val="tx2"/>
                </a:solidFill>
              </a:rPr>
              <a:t> </a:t>
            </a:r>
            <a:r>
              <a:rPr lang="nl-NL" sz="2800" dirty="0" err="1">
                <a:solidFill>
                  <a:schemeClr val="tx2"/>
                </a:solidFill>
              </a:rPr>
              <a:t>diary</a:t>
            </a:r>
            <a:r>
              <a:rPr lang="nl-NL" sz="2800" dirty="0">
                <a:solidFill>
                  <a:schemeClr val="tx2"/>
                </a:solidFill>
              </a:rPr>
              <a:t> data </a:t>
            </a:r>
          </a:p>
          <a:p>
            <a:pPr marL="0" indent="0">
              <a:buNone/>
            </a:pPr>
            <a:endParaRPr lang="nl-NL" sz="2400" dirty="0">
              <a:solidFill>
                <a:schemeClr val="tx2"/>
              </a:solidFill>
            </a:endParaRPr>
          </a:p>
          <a:p>
            <a:pPr lvl="2"/>
            <a:endParaRPr lang="nl-NL" sz="2400" i="1" dirty="0"/>
          </a:p>
        </p:txBody>
      </p:sp>
      <p:pic>
        <p:nvPicPr>
          <p:cNvPr id="16" name="Afbeelding 15">
            <a:extLst>
              <a:ext uri="{FF2B5EF4-FFF2-40B4-BE49-F238E27FC236}">
                <a16:creationId xmlns:a16="http://schemas.microsoft.com/office/drawing/2014/main" id="{546648C0-55BD-4EC3-AB8F-B556C269FDFA}"/>
              </a:ext>
            </a:extLst>
          </p:cNvPr>
          <p:cNvPicPr>
            <a:picLocks noChangeAspect="1"/>
          </p:cNvPicPr>
          <p:nvPr/>
        </p:nvPicPr>
        <p:blipFill>
          <a:blip r:embed="rId3"/>
          <a:stretch>
            <a:fillRect/>
          </a:stretch>
        </p:blipFill>
        <p:spPr>
          <a:xfrm>
            <a:off x="1790099" y="6276894"/>
            <a:ext cx="8611802" cy="581106"/>
          </a:xfrm>
          <a:prstGeom prst="rect">
            <a:avLst/>
          </a:prstGeom>
        </p:spPr>
      </p:pic>
      <p:pic>
        <p:nvPicPr>
          <p:cNvPr id="6" name="Afbeelding 5">
            <a:extLst>
              <a:ext uri="{FF2B5EF4-FFF2-40B4-BE49-F238E27FC236}">
                <a16:creationId xmlns:a16="http://schemas.microsoft.com/office/drawing/2014/main" id="{12A476CF-D5AC-40FC-A7EB-ACE8EFF46C95}"/>
              </a:ext>
            </a:extLst>
          </p:cNvPr>
          <p:cNvPicPr>
            <a:picLocks noChangeAspect="1"/>
          </p:cNvPicPr>
          <p:nvPr/>
        </p:nvPicPr>
        <p:blipFill>
          <a:blip r:embed="rId4"/>
          <a:stretch>
            <a:fillRect/>
          </a:stretch>
        </p:blipFill>
        <p:spPr>
          <a:xfrm>
            <a:off x="11255448" y="116632"/>
            <a:ext cx="833936" cy="1501084"/>
          </a:xfrm>
          <a:prstGeom prst="rect">
            <a:avLst/>
          </a:prstGeom>
        </p:spPr>
      </p:pic>
      <p:sp>
        <p:nvSpPr>
          <p:cNvPr id="2" name="Tekstvak 1">
            <a:extLst>
              <a:ext uri="{FF2B5EF4-FFF2-40B4-BE49-F238E27FC236}">
                <a16:creationId xmlns:a16="http://schemas.microsoft.com/office/drawing/2014/main" id="{57F7B177-D32E-4EDC-A964-4C0B3251488D}"/>
              </a:ext>
            </a:extLst>
          </p:cNvPr>
          <p:cNvSpPr txBox="1"/>
          <p:nvPr/>
        </p:nvSpPr>
        <p:spPr>
          <a:xfrm>
            <a:off x="7290674" y="5459189"/>
            <a:ext cx="4916170" cy="430887"/>
          </a:xfrm>
          <a:prstGeom prst="rect">
            <a:avLst/>
          </a:prstGeom>
          <a:noFill/>
        </p:spPr>
        <p:txBody>
          <a:bodyPr wrap="square" lIns="0" tIns="0" rIns="0" bIns="0" rtlCol="0">
            <a:spAutoFit/>
          </a:bodyPr>
          <a:lstStyle/>
          <a:p>
            <a:r>
              <a:rPr lang="en-GB" sz="2800" b="1" dirty="0">
                <a:solidFill>
                  <a:schemeClr val="accent1"/>
                </a:solidFill>
              </a:rPr>
              <a:t>Results are expected in 2024</a:t>
            </a:r>
          </a:p>
        </p:txBody>
      </p:sp>
    </p:spTree>
    <p:extLst>
      <p:ext uri="{BB962C8B-B14F-4D97-AF65-F5344CB8AC3E}">
        <p14:creationId xmlns:p14="http://schemas.microsoft.com/office/powerpoint/2010/main" val="1536323612"/>
      </p:ext>
    </p:extLst>
  </p:cSld>
  <p:clrMapOvr>
    <a:masterClrMapping/>
  </p:clrMapOvr>
  <mc:AlternateContent xmlns:mc="http://schemas.openxmlformats.org/markup-compatibility/2006" xmlns:p14="http://schemas.microsoft.com/office/powerpoint/2010/main">
    <mc:Choice Requires="p14">
      <p:transition spd="slow" p14:dur="2000" advTm="43653"/>
    </mc:Choice>
    <mc:Fallback xmlns="">
      <p:transition spd="slow" advTm="436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1127448" y="299896"/>
            <a:ext cx="7596000" cy="1143000"/>
          </a:xfrm>
        </p:spPr>
        <p:txBody>
          <a:bodyPr anchor="ctr"/>
          <a:lstStyle/>
          <a:p>
            <a:r>
              <a:rPr lang="nl-NL" dirty="0" err="1"/>
              <a:t>Secondary</a:t>
            </a:r>
            <a:r>
              <a:rPr lang="nl-NL" dirty="0"/>
              <a:t> </a:t>
            </a:r>
            <a:r>
              <a:rPr lang="nl-NL" dirty="0" err="1"/>
              <a:t>objective</a:t>
            </a:r>
            <a:r>
              <a:rPr lang="nl-NL" dirty="0"/>
              <a:t> </a:t>
            </a:r>
            <a:endParaRPr lang="nl-NL" sz="1600" dirty="0"/>
          </a:p>
        </p:txBody>
      </p:sp>
      <p:sp>
        <p:nvSpPr>
          <p:cNvPr id="5" name="Tijdelijke aanduiding voor inhoud 2"/>
          <p:cNvSpPr>
            <a:spLocks noGrp="1"/>
          </p:cNvSpPr>
          <p:nvPr>
            <p:ph idx="1"/>
          </p:nvPr>
        </p:nvSpPr>
        <p:spPr>
          <a:xfrm>
            <a:off x="1127448" y="1442896"/>
            <a:ext cx="10128000" cy="4535092"/>
          </a:xfrm>
        </p:spPr>
        <p:txBody>
          <a:bodyPr/>
          <a:lstStyle/>
          <a:p>
            <a:r>
              <a:rPr lang="en-US" sz="2800" dirty="0">
                <a:solidFill>
                  <a:schemeClr val="tx2"/>
                </a:solidFill>
              </a:rPr>
              <a:t>To investigate differences between PrEP monitoring every 6 months and every 3 months on:</a:t>
            </a:r>
          </a:p>
          <a:p>
            <a:pPr marL="990900" lvl="7" indent="-342900">
              <a:lnSpc>
                <a:spcPct val="150000"/>
              </a:lnSpc>
              <a:buClr>
                <a:srgbClr val="FF0000"/>
              </a:buClr>
              <a:buFont typeface="Wingdings" panose="05000000000000000000" pitchFamily="2" charset="2"/>
              <a:buChar char="§"/>
            </a:pPr>
            <a:r>
              <a:rPr lang="en-US" sz="2400" dirty="0">
                <a:solidFill>
                  <a:schemeClr val="tx2"/>
                </a:solidFill>
              </a:rPr>
              <a:t>The total number of visits, PrEP visits, in-between STI test visits</a:t>
            </a:r>
          </a:p>
          <a:p>
            <a:pPr marL="990900" lvl="7" indent="-342900">
              <a:lnSpc>
                <a:spcPct val="150000"/>
              </a:lnSpc>
              <a:buClr>
                <a:srgbClr val="FF0000"/>
              </a:buClr>
              <a:buFont typeface="Wingdings" panose="05000000000000000000" pitchFamily="2" charset="2"/>
              <a:buChar char="§"/>
            </a:pPr>
            <a:r>
              <a:rPr lang="en-US" sz="2400" dirty="0">
                <a:solidFill>
                  <a:schemeClr val="tx2"/>
                </a:solidFill>
              </a:rPr>
              <a:t>STI positivity at these visits </a:t>
            </a:r>
          </a:p>
          <a:p>
            <a:pPr marL="990900" lvl="7" indent="-342900">
              <a:buClr>
                <a:srgbClr val="FF0000"/>
              </a:buClr>
              <a:buFont typeface="Wingdings" panose="05000000000000000000" pitchFamily="2" charset="2"/>
              <a:buChar char="§"/>
            </a:pPr>
            <a:endParaRPr lang="en-US" sz="2400" dirty="0">
              <a:solidFill>
                <a:schemeClr val="tx2"/>
              </a:solidFill>
            </a:endParaRPr>
          </a:p>
          <a:p>
            <a:pPr marL="0" indent="0">
              <a:buNone/>
            </a:pPr>
            <a:endParaRPr lang="nl-NL" sz="2400" dirty="0">
              <a:solidFill>
                <a:schemeClr val="tx2"/>
              </a:solidFill>
            </a:endParaRPr>
          </a:p>
          <a:p>
            <a:pPr marL="0" indent="0">
              <a:buNone/>
            </a:pPr>
            <a:r>
              <a:rPr lang="nl-NL" sz="2800" dirty="0">
                <a:solidFill>
                  <a:srgbClr val="FF0000"/>
                </a:solidFill>
                <a:sym typeface="Wingdings" panose="05000000000000000000" pitchFamily="2" charset="2"/>
              </a:rPr>
              <a:t> </a:t>
            </a:r>
            <a:r>
              <a:rPr lang="en-US" sz="2800" dirty="0">
                <a:solidFill>
                  <a:srgbClr val="FF0000"/>
                </a:solidFill>
                <a:sym typeface="Wingdings" panose="05000000000000000000" pitchFamily="2" charset="2"/>
              </a:rPr>
              <a:t>Preliminary findings in this presentation</a:t>
            </a:r>
          </a:p>
          <a:p>
            <a:pPr marL="0" indent="0">
              <a:buNone/>
            </a:pPr>
            <a:endParaRPr lang="en-US" sz="2800" dirty="0">
              <a:solidFill>
                <a:srgbClr val="FF0000"/>
              </a:solidFill>
              <a:sym typeface="Wingdings" panose="05000000000000000000" pitchFamily="2" charset="2"/>
            </a:endParaRPr>
          </a:p>
          <a:p>
            <a:pPr marL="0" indent="0">
              <a:buNone/>
            </a:pPr>
            <a:r>
              <a:rPr lang="nl-NL" sz="2800" dirty="0">
                <a:solidFill>
                  <a:srgbClr val="FF0000"/>
                </a:solidFill>
                <a:sym typeface="Wingdings" panose="05000000000000000000" pitchFamily="2" charset="2"/>
              </a:rPr>
              <a:t> </a:t>
            </a:r>
            <a:r>
              <a:rPr lang="nl-NL" sz="2800" dirty="0" err="1">
                <a:solidFill>
                  <a:srgbClr val="FF0000"/>
                </a:solidFill>
                <a:sym typeface="Wingdings" panose="05000000000000000000" pitchFamily="2" charset="2"/>
              </a:rPr>
              <a:t>Final</a:t>
            </a:r>
            <a:r>
              <a:rPr lang="nl-NL" sz="2800" dirty="0">
                <a:solidFill>
                  <a:srgbClr val="FF0000"/>
                </a:solidFill>
                <a:sym typeface="Wingdings" panose="05000000000000000000" pitchFamily="2" charset="2"/>
              </a:rPr>
              <a:t> </a:t>
            </a:r>
            <a:r>
              <a:rPr lang="nl-NL" sz="2800" dirty="0" err="1">
                <a:solidFill>
                  <a:srgbClr val="FF0000"/>
                </a:solidFill>
                <a:sym typeface="Wingdings" panose="05000000000000000000" pitchFamily="2" charset="2"/>
              </a:rPr>
              <a:t>results</a:t>
            </a:r>
            <a:r>
              <a:rPr lang="nl-NL" sz="2800" dirty="0">
                <a:solidFill>
                  <a:srgbClr val="FF0000"/>
                </a:solidFill>
                <a:sym typeface="Wingdings" panose="05000000000000000000" pitchFamily="2" charset="2"/>
              </a:rPr>
              <a:t> are </a:t>
            </a:r>
            <a:r>
              <a:rPr lang="nl-NL" sz="2800" dirty="0" err="1">
                <a:solidFill>
                  <a:srgbClr val="FF0000"/>
                </a:solidFill>
                <a:sym typeface="Wingdings" panose="05000000000000000000" pitchFamily="2" charset="2"/>
              </a:rPr>
              <a:t>expected</a:t>
            </a:r>
            <a:r>
              <a:rPr lang="nl-NL" sz="2800" dirty="0">
                <a:solidFill>
                  <a:srgbClr val="FF0000"/>
                </a:solidFill>
                <a:sym typeface="Wingdings" panose="05000000000000000000" pitchFamily="2" charset="2"/>
              </a:rPr>
              <a:t> in 2024 </a:t>
            </a:r>
            <a:endParaRPr lang="nl-NL" sz="2800" dirty="0">
              <a:solidFill>
                <a:srgbClr val="FF0000"/>
              </a:solidFill>
            </a:endParaRPr>
          </a:p>
          <a:p>
            <a:pPr marL="0" indent="0">
              <a:buNone/>
            </a:pPr>
            <a:endParaRPr lang="en-US" sz="2800" dirty="0">
              <a:solidFill>
                <a:srgbClr val="FF0000"/>
              </a:solidFill>
              <a:sym typeface="Wingdings" panose="05000000000000000000" pitchFamily="2" charset="2"/>
            </a:endParaRPr>
          </a:p>
          <a:p>
            <a:pPr marL="0" indent="0">
              <a:buNone/>
            </a:pPr>
            <a:endParaRPr lang="nl-NL" sz="4000" dirty="0">
              <a:solidFill>
                <a:srgbClr val="FF0000"/>
              </a:solidFill>
            </a:endParaRPr>
          </a:p>
          <a:p>
            <a:pPr lvl="1"/>
            <a:endParaRPr lang="nl-NL" sz="2400" dirty="0"/>
          </a:p>
          <a:p>
            <a:pPr lvl="2"/>
            <a:endParaRPr lang="nl-NL" sz="2400" i="1" dirty="0"/>
          </a:p>
        </p:txBody>
      </p:sp>
      <p:pic>
        <p:nvPicPr>
          <p:cNvPr id="16" name="Afbeelding 15">
            <a:extLst>
              <a:ext uri="{FF2B5EF4-FFF2-40B4-BE49-F238E27FC236}">
                <a16:creationId xmlns:a16="http://schemas.microsoft.com/office/drawing/2014/main" id="{546648C0-55BD-4EC3-AB8F-B556C269FDFA}"/>
              </a:ext>
            </a:extLst>
          </p:cNvPr>
          <p:cNvPicPr>
            <a:picLocks noChangeAspect="1"/>
          </p:cNvPicPr>
          <p:nvPr/>
        </p:nvPicPr>
        <p:blipFill>
          <a:blip r:embed="rId3"/>
          <a:stretch>
            <a:fillRect/>
          </a:stretch>
        </p:blipFill>
        <p:spPr>
          <a:xfrm>
            <a:off x="1790099" y="6276894"/>
            <a:ext cx="8611802" cy="581106"/>
          </a:xfrm>
          <a:prstGeom prst="rect">
            <a:avLst/>
          </a:prstGeom>
        </p:spPr>
      </p:pic>
      <p:pic>
        <p:nvPicPr>
          <p:cNvPr id="6" name="Afbeelding 5">
            <a:extLst>
              <a:ext uri="{FF2B5EF4-FFF2-40B4-BE49-F238E27FC236}">
                <a16:creationId xmlns:a16="http://schemas.microsoft.com/office/drawing/2014/main" id="{AA85DC32-A1C2-47DD-BAD7-F52FABB648F0}"/>
              </a:ext>
            </a:extLst>
          </p:cNvPr>
          <p:cNvPicPr>
            <a:picLocks noChangeAspect="1"/>
          </p:cNvPicPr>
          <p:nvPr/>
        </p:nvPicPr>
        <p:blipFill>
          <a:blip r:embed="rId4"/>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1923829506"/>
      </p:ext>
    </p:extLst>
  </p:cSld>
  <p:clrMapOvr>
    <a:masterClrMapping/>
  </p:clrMapOvr>
  <mc:AlternateContent xmlns:mc="http://schemas.openxmlformats.org/markup-compatibility/2006" xmlns:p14="http://schemas.microsoft.com/office/powerpoint/2010/main">
    <mc:Choice Requires="p14">
      <p:transition spd="slow" p14:dur="2000" advTm="43653"/>
    </mc:Choice>
    <mc:Fallback xmlns="">
      <p:transition spd="slow" advTm="436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1127448" y="295674"/>
            <a:ext cx="7596000" cy="1143000"/>
          </a:xfrm>
        </p:spPr>
        <p:txBody>
          <a:bodyPr anchor="ctr"/>
          <a:lstStyle/>
          <a:p>
            <a:r>
              <a:rPr lang="nl-NL" dirty="0"/>
              <a:t>Design of </a:t>
            </a:r>
            <a:r>
              <a:rPr lang="nl-NL" dirty="0" err="1"/>
              <a:t>the</a:t>
            </a:r>
            <a:r>
              <a:rPr lang="nl-NL" dirty="0"/>
              <a:t> </a:t>
            </a:r>
            <a:r>
              <a:rPr lang="nl-NL" dirty="0" err="1"/>
              <a:t>EZI-PrEP</a:t>
            </a:r>
            <a:r>
              <a:rPr lang="nl-NL" dirty="0"/>
              <a:t> </a:t>
            </a:r>
            <a:r>
              <a:rPr lang="nl-NL" dirty="0" err="1"/>
              <a:t>Study</a:t>
            </a:r>
            <a:endParaRPr lang="nl-NL" sz="1600" dirty="0"/>
          </a:p>
        </p:txBody>
      </p:sp>
      <p:sp>
        <p:nvSpPr>
          <p:cNvPr id="5" name="Tijdelijke aanduiding voor inhoud 2"/>
          <p:cNvSpPr>
            <a:spLocks noGrp="1"/>
          </p:cNvSpPr>
          <p:nvPr>
            <p:ph idx="1"/>
          </p:nvPr>
        </p:nvSpPr>
        <p:spPr>
          <a:xfrm>
            <a:off x="1127448" y="1547664"/>
            <a:ext cx="10999340" cy="4329608"/>
          </a:xfrm>
        </p:spPr>
        <p:txBody>
          <a:bodyPr/>
          <a:lstStyle/>
          <a:p>
            <a:r>
              <a:rPr lang="nl-NL" sz="2400" b="1" dirty="0" err="1"/>
              <a:t>Randomized</a:t>
            </a:r>
            <a:r>
              <a:rPr lang="nl-NL" sz="2400" b="1" dirty="0"/>
              <a:t> </a:t>
            </a:r>
            <a:r>
              <a:rPr lang="nl-NL" sz="2400" b="1" dirty="0" err="1"/>
              <a:t>Controlled</a:t>
            </a:r>
            <a:r>
              <a:rPr lang="nl-NL" sz="2400" b="1" dirty="0"/>
              <a:t> Non-</a:t>
            </a:r>
            <a:r>
              <a:rPr lang="nl-NL" sz="2400" b="1" dirty="0" err="1"/>
              <a:t>Inferiority</a:t>
            </a:r>
            <a:r>
              <a:rPr lang="nl-NL" sz="2400" b="1" dirty="0"/>
              <a:t> Trial</a:t>
            </a:r>
          </a:p>
          <a:p>
            <a:endParaRPr lang="nl-NL" sz="2400" dirty="0"/>
          </a:p>
          <a:p>
            <a:r>
              <a:rPr lang="nl-NL" sz="2400" b="1" dirty="0"/>
              <a:t>4 </a:t>
            </a:r>
            <a:r>
              <a:rPr lang="nl-NL" sz="2400" b="1" dirty="0" err="1"/>
              <a:t>study</a:t>
            </a:r>
            <a:r>
              <a:rPr lang="nl-NL" sz="2400" b="1" dirty="0"/>
              <a:t> arms: </a:t>
            </a:r>
          </a:p>
          <a:p>
            <a:pPr marL="673200" lvl="1" indent="-457200">
              <a:buClr>
                <a:srgbClr val="FF0000"/>
              </a:buClr>
              <a:buFont typeface="+mj-lt"/>
              <a:buAutoNum type="arabicPeriod"/>
            </a:pPr>
            <a:r>
              <a:rPr lang="nl-NL" sz="2400" dirty="0"/>
              <a:t>In-</a:t>
            </a:r>
            <a:r>
              <a:rPr lang="nl-NL" sz="2400" dirty="0" err="1"/>
              <a:t>clinic</a:t>
            </a:r>
            <a:r>
              <a:rPr lang="nl-NL" sz="2400" dirty="0"/>
              <a:t> PrEP monitoring, </a:t>
            </a:r>
            <a:r>
              <a:rPr lang="nl-NL" sz="2400" dirty="0" err="1"/>
              <a:t>every</a:t>
            </a:r>
            <a:r>
              <a:rPr lang="nl-NL" sz="2400" dirty="0"/>
              <a:t> 3 </a:t>
            </a:r>
            <a:r>
              <a:rPr lang="nl-NL" sz="2400" dirty="0" err="1"/>
              <a:t>months</a:t>
            </a:r>
            <a:endParaRPr lang="nl-NL" sz="2400" dirty="0"/>
          </a:p>
          <a:p>
            <a:pPr marL="673200" lvl="1" indent="-457200">
              <a:buClr>
                <a:srgbClr val="FF0000"/>
              </a:buClr>
              <a:buFont typeface="+mj-lt"/>
              <a:buAutoNum type="arabicPeriod"/>
            </a:pPr>
            <a:r>
              <a:rPr lang="nl-NL" sz="2400" dirty="0"/>
              <a:t>In-</a:t>
            </a:r>
            <a:r>
              <a:rPr lang="nl-NL" sz="2400" dirty="0" err="1"/>
              <a:t>clinic</a:t>
            </a:r>
            <a:r>
              <a:rPr lang="nl-NL" sz="2400" dirty="0"/>
              <a:t> PrEP monitoring, </a:t>
            </a:r>
            <a:r>
              <a:rPr lang="nl-NL" sz="2400" dirty="0" err="1"/>
              <a:t>every</a:t>
            </a:r>
            <a:r>
              <a:rPr lang="nl-NL" sz="2400" dirty="0"/>
              <a:t> 6 </a:t>
            </a:r>
            <a:r>
              <a:rPr lang="nl-NL" sz="2400" dirty="0" err="1"/>
              <a:t>months</a:t>
            </a:r>
            <a:endParaRPr lang="nl-NL" sz="2400" dirty="0"/>
          </a:p>
          <a:p>
            <a:pPr marL="673200" lvl="1" indent="-457200">
              <a:buClr>
                <a:srgbClr val="FF0000"/>
              </a:buClr>
              <a:buFont typeface="+mj-lt"/>
              <a:buAutoNum type="arabicPeriod"/>
            </a:pPr>
            <a:r>
              <a:rPr lang="nl-NL" sz="2400" dirty="0"/>
              <a:t>Online PrEP monitoring, </a:t>
            </a:r>
            <a:r>
              <a:rPr lang="nl-NL" sz="2400" dirty="0" err="1"/>
              <a:t>every</a:t>
            </a:r>
            <a:r>
              <a:rPr lang="nl-NL" sz="2400" dirty="0"/>
              <a:t> 3 </a:t>
            </a:r>
            <a:r>
              <a:rPr lang="nl-NL" sz="2400" dirty="0" err="1"/>
              <a:t>months</a:t>
            </a:r>
            <a:endParaRPr lang="nl-NL" sz="2400" dirty="0"/>
          </a:p>
          <a:p>
            <a:pPr marL="673200" lvl="1" indent="-457200">
              <a:buClr>
                <a:srgbClr val="FF0000"/>
              </a:buClr>
              <a:buFont typeface="+mj-lt"/>
              <a:buAutoNum type="arabicPeriod"/>
            </a:pPr>
            <a:r>
              <a:rPr lang="nl-NL" sz="2400" dirty="0"/>
              <a:t>Online PrEP monitoring, </a:t>
            </a:r>
            <a:r>
              <a:rPr lang="nl-NL" sz="2400" dirty="0" err="1"/>
              <a:t>every</a:t>
            </a:r>
            <a:r>
              <a:rPr lang="nl-NL" sz="2400" dirty="0"/>
              <a:t> 6 </a:t>
            </a:r>
            <a:r>
              <a:rPr lang="nl-NL" sz="2400" dirty="0" err="1"/>
              <a:t>months</a:t>
            </a:r>
            <a:endParaRPr lang="nl-NL" sz="2400" dirty="0"/>
          </a:p>
          <a:p>
            <a:pPr marL="216000" lvl="1" indent="0">
              <a:buClr>
                <a:srgbClr val="FF0000"/>
              </a:buClr>
              <a:buNone/>
            </a:pPr>
            <a:endParaRPr lang="nl-NL" sz="2400" dirty="0"/>
          </a:p>
          <a:p>
            <a:r>
              <a:rPr lang="nl-NL" sz="2400" dirty="0" err="1">
                <a:solidFill>
                  <a:schemeClr val="tx2"/>
                </a:solidFill>
              </a:rPr>
              <a:t>Implemented</a:t>
            </a:r>
            <a:r>
              <a:rPr lang="nl-NL" sz="2400" dirty="0">
                <a:solidFill>
                  <a:schemeClr val="tx2"/>
                </a:solidFill>
              </a:rPr>
              <a:t> </a:t>
            </a:r>
            <a:r>
              <a:rPr lang="nl-NL" sz="2400" dirty="0" err="1">
                <a:solidFill>
                  <a:schemeClr val="tx2"/>
                </a:solidFill>
              </a:rPr>
              <a:t>within</a:t>
            </a:r>
            <a:r>
              <a:rPr lang="nl-NL" sz="2400" dirty="0">
                <a:solidFill>
                  <a:schemeClr val="tx2"/>
                </a:solidFill>
              </a:rPr>
              <a:t> National PrEP Pilot in </a:t>
            </a:r>
            <a:r>
              <a:rPr lang="nl-NL" sz="2400" dirty="0" err="1">
                <a:solidFill>
                  <a:schemeClr val="tx2"/>
                </a:solidFill>
              </a:rPr>
              <a:t>the</a:t>
            </a:r>
            <a:r>
              <a:rPr lang="nl-NL" sz="2400" dirty="0">
                <a:solidFill>
                  <a:schemeClr val="tx2"/>
                </a:solidFill>
              </a:rPr>
              <a:t> Netherlands (2019-2024) </a:t>
            </a:r>
          </a:p>
          <a:p>
            <a:endParaRPr lang="nl-NL" sz="2400" b="1" dirty="0">
              <a:solidFill>
                <a:schemeClr val="tx2"/>
              </a:solidFill>
            </a:endParaRPr>
          </a:p>
          <a:p>
            <a:r>
              <a:rPr lang="nl-NL" sz="2400" b="1" dirty="0">
                <a:solidFill>
                  <a:schemeClr val="tx2"/>
                </a:solidFill>
              </a:rPr>
              <a:t>4 </a:t>
            </a:r>
            <a:r>
              <a:rPr lang="nl-NL" sz="2400" b="1" dirty="0" err="1">
                <a:solidFill>
                  <a:schemeClr val="tx2"/>
                </a:solidFill>
              </a:rPr>
              <a:t>study</a:t>
            </a:r>
            <a:r>
              <a:rPr lang="nl-NL" sz="2400" b="1" dirty="0">
                <a:solidFill>
                  <a:schemeClr val="tx2"/>
                </a:solidFill>
              </a:rPr>
              <a:t> sites: </a:t>
            </a:r>
            <a:r>
              <a:rPr lang="nl-NL" sz="2400" dirty="0" err="1">
                <a:solidFill>
                  <a:schemeClr val="tx2"/>
                </a:solidFill>
              </a:rPr>
              <a:t>Sexual</a:t>
            </a:r>
            <a:r>
              <a:rPr lang="nl-NL" sz="2400" dirty="0">
                <a:solidFill>
                  <a:schemeClr val="tx2"/>
                </a:solidFill>
              </a:rPr>
              <a:t> Health Centers </a:t>
            </a:r>
            <a:r>
              <a:rPr lang="nl-NL" sz="2400" dirty="0"/>
              <a:t>in Amsterdam, Rotterdam, The Hague </a:t>
            </a:r>
            <a:r>
              <a:rPr lang="nl-NL" sz="2400" dirty="0" err="1"/>
              <a:t>and</a:t>
            </a:r>
            <a:r>
              <a:rPr lang="nl-NL" sz="2400" dirty="0"/>
              <a:t> Nijmegen</a:t>
            </a:r>
          </a:p>
        </p:txBody>
      </p:sp>
      <p:pic>
        <p:nvPicPr>
          <p:cNvPr id="7" name="Afbeelding 6">
            <a:extLst>
              <a:ext uri="{FF2B5EF4-FFF2-40B4-BE49-F238E27FC236}">
                <a16:creationId xmlns:a16="http://schemas.microsoft.com/office/drawing/2014/main" id="{2CC5064B-CEBD-41FE-B1A6-C0E0D117DDD6}"/>
              </a:ext>
            </a:extLst>
          </p:cNvPr>
          <p:cNvPicPr>
            <a:picLocks noChangeAspect="1"/>
          </p:cNvPicPr>
          <p:nvPr/>
        </p:nvPicPr>
        <p:blipFill>
          <a:blip r:embed="rId3"/>
          <a:stretch>
            <a:fillRect/>
          </a:stretch>
        </p:blipFill>
        <p:spPr>
          <a:xfrm>
            <a:off x="1790099" y="6276894"/>
            <a:ext cx="8611802" cy="581106"/>
          </a:xfrm>
          <a:prstGeom prst="rect">
            <a:avLst/>
          </a:prstGeom>
        </p:spPr>
      </p:pic>
      <p:pic>
        <p:nvPicPr>
          <p:cNvPr id="8" name="Afbeelding 7">
            <a:extLst>
              <a:ext uri="{FF2B5EF4-FFF2-40B4-BE49-F238E27FC236}">
                <a16:creationId xmlns:a16="http://schemas.microsoft.com/office/drawing/2014/main" id="{57AD698D-9FD4-45CE-AEDA-AB7E55403263}"/>
              </a:ext>
            </a:extLst>
          </p:cNvPr>
          <p:cNvPicPr>
            <a:picLocks noChangeAspect="1"/>
          </p:cNvPicPr>
          <p:nvPr/>
        </p:nvPicPr>
        <p:blipFill>
          <a:blip r:embed="rId4"/>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321794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1127448" y="295674"/>
            <a:ext cx="7596000" cy="1143000"/>
          </a:xfrm>
        </p:spPr>
        <p:txBody>
          <a:bodyPr anchor="ctr"/>
          <a:lstStyle/>
          <a:p>
            <a:r>
              <a:rPr lang="nl-NL" dirty="0" err="1"/>
              <a:t>EZI-PrEP</a:t>
            </a:r>
            <a:r>
              <a:rPr lang="nl-NL" dirty="0"/>
              <a:t> </a:t>
            </a:r>
            <a:r>
              <a:rPr lang="nl-NL" dirty="0" err="1"/>
              <a:t>participants</a:t>
            </a:r>
            <a:r>
              <a:rPr lang="nl-NL" dirty="0"/>
              <a:t> </a:t>
            </a:r>
            <a:endParaRPr lang="nl-NL" sz="1600" dirty="0"/>
          </a:p>
        </p:txBody>
      </p:sp>
      <p:sp>
        <p:nvSpPr>
          <p:cNvPr id="5" name="Tijdelijke aanduiding voor inhoud 2"/>
          <p:cNvSpPr>
            <a:spLocks noGrp="1"/>
          </p:cNvSpPr>
          <p:nvPr>
            <p:ph idx="1"/>
          </p:nvPr>
        </p:nvSpPr>
        <p:spPr>
          <a:xfrm>
            <a:off x="1127448" y="1547664"/>
            <a:ext cx="10128000" cy="4329608"/>
          </a:xfrm>
        </p:spPr>
        <p:txBody>
          <a:bodyPr/>
          <a:lstStyle/>
          <a:p>
            <a:r>
              <a:rPr lang="nl-NL" sz="2400" b="1" dirty="0"/>
              <a:t>469 </a:t>
            </a:r>
            <a:r>
              <a:rPr lang="nl-NL" sz="2400" b="1" dirty="0" err="1"/>
              <a:t>participants</a:t>
            </a:r>
            <a:r>
              <a:rPr lang="nl-NL" sz="2400" b="1" dirty="0"/>
              <a:t> </a:t>
            </a:r>
            <a:r>
              <a:rPr lang="nl-NL" sz="2400" b="1" dirty="0" err="1"/>
              <a:t>included</a:t>
            </a:r>
            <a:r>
              <a:rPr lang="nl-NL" sz="2400" b="1" dirty="0"/>
              <a:t> (Sept. 2021 – </a:t>
            </a:r>
            <a:r>
              <a:rPr lang="nl-NL" sz="2400" b="1" dirty="0" err="1"/>
              <a:t>July</a:t>
            </a:r>
            <a:r>
              <a:rPr lang="nl-NL" sz="2400" b="1" dirty="0"/>
              <a:t> 2022)</a:t>
            </a:r>
          </a:p>
          <a:p>
            <a:endParaRPr lang="nl-NL" sz="2400" dirty="0"/>
          </a:p>
          <a:p>
            <a:r>
              <a:rPr lang="nl-NL" sz="2400" b="1" dirty="0"/>
              <a:t>Most important </a:t>
            </a:r>
            <a:r>
              <a:rPr lang="nl-NL" sz="2400" b="1" dirty="0" err="1"/>
              <a:t>inclusion</a:t>
            </a:r>
            <a:r>
              <a:rPr lang="nl-NL" sz="2400" b="1" dirty="0"/>
              <a:t> criteria: </a:t>
            </a:r>
          </a:p>
          <a:p>
            <a:pPr marL="990900" lvl="7" indent="-342900">
              <a:lnSpc>
                <a:spcPct val="150000"/>
              </a:lnSpc>
              <a:buClr>
                <a:srgbClr val="FF0000"/>
              </a:buClr>
              <a:buFont typeface="Wingdings" panose="05000000000000000000" pitchFamily="2" charset="2"/>
              <a:buChar char="§"/>
            </a:pPr>
            <a:r>
              <a:rPr lang="nl-NL" sz="2400" dirty="0">
                <a:solidFill>
                  <a:schemeClr val="tx2"/>
                </a:solidFill>
              </a:rPr>
              <a:t>MSM </a:t>
            </a:r>
            <a:r>
              <a:rPr lang="nl-NL" sz="2400" dirty="0" err="1">
                <a:solidFill>
                  <a:schemeClr val="tx2"/>
                </a:solidFill>
              </a:rPr>
              <a:t>and</a:t>
            </a:r>
            <a:r>
              <a:rPr lang="nl-NL" sz="2400" dirty="0">
                <a:solidFill>
                  <a:schemeClr val="tx2"/>
                </a:solidFill>
              </a:rPr>
              <a:t> transgender </a:t>
            </a:r>
            <a:r>
              <a:rPr lang="nl-NL" sz="2400" dirty="0" err="1">
                <a:solidFill>
                  <a:schemeClr val="tx2"/>
                </a:solidFill>
              </a:rPr>
              <a:t>and</a:t>
            </a:r>
            <a:r>
              <a:rPr lang="nl-NL" sz="2400" dirty="0">
                <a:solidFill>
                  <a:schemeClr val="tx2"/>
                </a:solidFill>
              </a:rPr>
              <a:t> gender-diverse persons</a:t>
            </a:r>
          </a:p>
          <a:p>
            <a:pPr marL="990900" lvl="7" indent="-342900">
              <a:lnSpc>
                <a:spcPct val="150000"/>
              </a:lnSpc>
              <a:buClr>
                <a:srgbClr val="FF0000"/>
              </a:buClr>
              <a:buFont typeface="Wingdings" panose="05000000000000000000" pitchFamily="2" charset="2"/>
              <a:buChar char="§"/>
            </a:pPr>
            <a:r>
              <a:rPr lang="nl-NL" sz="2400" dirty="0" err="1">
                <a:solidFill>
                  <a:schemeClr val="tx2"/>
                </a:solidFill>
              </a:rPr>
              <a:t>Fullfills</a:t>
            </a:r>
            <a:r>
              <a:rPr lang="nl-NL" sz="2400" dirty="0">
                <a:solidFill>
                  <a:schemeClr val="tx2"/>
                </a:solidFill>
              </a:rPr>
              <a:t> </a:t>
            </a:r>
            <a:r>
              <a:rPr lang="nl-NL" sz="2400" dirty="0" err="1">
                <a:solidFill>
                  <a:schemeClr val="tx2"/>
                </a:solidFill>
              </a:rPr>
              <a:t>eligibility</a:t>
            </a:r>
            <a:r>
              <a:rPr lang="nl-NL" sz="2400" dirty="0">
                <a:solidFill>
                  <a:schemeClr val="tx2"/>
                </a:solidFill>
              </a:rPr>
              <a:t> criteria </a:t>
            </a:r>
            <a:r>
              <a:rPr lang="nl-NL" sz="2400" dirty="0" err="1">
                <a:solidFill>
                  <a:schemeClr val="tx2"/>
                </a:solidFill>
              </a:rPr>
              <a:t>for</a:t>
            </a:r>
            <a:r>
              <a:rPr lang="nl-NL" sz="2400" dirty="0">
                <a:solidFill>
                  <a:schemeClr val="tx2"/>
                </a:solidFill>
              </a:rPr>
              <a:t> PrEP care NPP</a:t>
            </a:r>
          </a:p>
          <a:p>
            <a:pPr marL="990900" lvl="7" indent="-342900">
              <a:lnSpc>
                <a:spcPct val="150000"/>
              </a:lnSpc>
              <a:buClr>
                <a:srgbClr val="FF0000"/>
              </a:buClr>
              <a:buFont typeface="Wingdings" panose="05000000000000000000" pitchFamily="2" charset="2"/>
              <a:buChar char="§"/>
            </a:pPr>
            <a:r>
              <a:rPr lang="nl-NL" sz="2400" dirty="0">
                <a:solidFill>
                  <a:schemeClr val="tx2"/>
                </a:solidFill>
              </a:rPr>
              <a:t>18 </a:t>
            </a:r>
            <a:r>
              <a:rPr lang="nl-NL" sz="2400" dirty="0" err="1">
                <a:solidFill>
                  <a:schemeClr val="tx2"/>
                </a:solidFill>
              </a:rPr>
              <a:t>years</a:t>
            </a:r>
            <a:r>
              <a:rPr lang="nl-NL" sz="2400" dirty="0">
                <a:solidFill>
                  <a:schemeClr val="tx2"/>
                </a:solidFill>
              </a:rPr>
              <a:t> or </a:t>
            </a:r>
            <a:r>
              <a:rPr lang="nl-NL" sz="2400" dirty="0" err="1">
                <a:solidFill>
                  <a:schemeClr val="tx2"/>
                </a:solidFill>
              </a:rPr>
              <a:t>older</a:t>
            </a:r>
            <a:endParaRPr lang="nl-NL" sz="2400" dirty="0">
              <a:solidFill>
                <a:schemeClr val="tx2"/>
              </a:solidFill>
            </a:endParaRPr>
          </a:p>
          <a:p>
            <a:pPr marL="990900" lvl="7" indent="-342900">
              <a:lnSpc>
                <a:spcPct val="150000"/>
              </a:lnSpc>
              <a:buClr>
                <a:srgbClr val="FF0000"/>
              </a:buClr>
              <a:buFont typeface="Wingdings" panose="05000000000000000000" pitchFamily="2" charset="2"/>
              <a:buChar char="§"/>
            </a:pPr>
            <a:r>
              <a:rPr lang="nl-NL" sz="2400" dirty="0">
                <a:solidFill>
                  <a:schemeClr val="tx2"/>
                </a:solidFill>
              </a:rPr>
              <a:t>Smartphone </a:t>
            </a:r>
            <a:r>
              <a:rPr lang="nl-NL" sz="2400" dirty="0" err="1">
                <a:solidFill>
                  <a:schemeClr val="tx2"/>
                </a:solidFill>
              </a:rPr>
              <a:t>with</a:t>
            </a:r>
            <a:r>
              <a:rPr lang="nl-NL" sz="2400" dirty="0">
                <a:solidFill>
                  <a:schemeClr val="tx2"/>
                </a:solidFill>
              </a:rPr>
              <a:t> IOS or Android</a:t>
            </a:r>
          </a:p>
          <a:p>
            <a:pPr marL="990900" lvl="7" indent="-342900">
              <a:lnSpc>
                <a:spcPct val="150000"/>
              </a:lnSpc>
              <a:buClr>
                <a:srgbClr val="FF0000"/>
              </a:buClr>
              <a:buFont typeface="Wingdings" panose="05000000000000000000" pitchFamily="2" charset="2"/>
              <a:buChar char="§"/>
            </a:pPr>
            <a:r>
              <a:rPr lang="nl-NL" sz="2400" dirty="0" err="1">
                <a:solidFill>
                  <a:schemeClr val="tx2"/>
                </a:solidFill>
              </a:rPr>
              <a:t>Able</a:t>
            </a:r>
            <a:r>
              <a:rPr lang="nl-NL" sz="2400" dirty="0">
                <a:solidFill>
                  <a:schemeClr val="tx2"/>
                </a:solidFill>
              </a:rPr>
              <a:t> </a:t>
            </a:r>
            <a:r>
              <a:rPr lang="nl-NL" sz="2400" dirty="0" err="1">
                <a:solidFill>
                  <a:schemeClr val="tx2"/>
                </a:solidFill>
              </a:rPr>
              <a:t>to</a:t>
            </a:r>
            <a:r>
              <a:rPr lang="nl-NL" sz="2400" dirty="0">
                <a:solidFill>
                  <a:schemeClr val="tx2"/>
                </a:solidFill>
              </a:rPr>
              <a:t> complete online bank transactions</a:t>
            </a:r>
          </a:p>
          <a:p>
            <a:pPr marL="990900" lvl="7" indent="-342900">
              <a:lnSpc>
                <a:spcPct val="150000"/>
              </a:lnSpc>
              <a:buClr>
                <a:srgbClr val="FF0000"/>
              </a:buClr>
              <a:buFont typeface="Wingdings" panose="05000000000000000000" pitchFamily="2" charset="2"/>
              <a:buChar char="§"/>
            </a:pPr>
            <a:r>
              <a:rPr lang="nl-NL" sz="2400" dirty="0" err="1">
                <a:solidFill>
                  <a:schemeClr val="tx2"/>
                </a:solidFill>
              </a:rPr>
              <a:t>Speaks</a:t>
            </a:r>
            <a:r>
              <a:rPr lang="nl-NL" sz="2400" dirty="0">
                <a:solidFill>
                  <a:schemeClr val="tx2"/>
                </a:solidFill>
              </a:rPr>
              <a:t> </a:t>
            </a:r>
            <a:r>
              <a:rPr lang="nl-NL" sz="2400" dirty="0" err="1">
                <a:solidFill>
                  <a:schemeClr val="tx2"/>
                </a:solidFill>
              </a:rPr>
              <a:t>sufficient</a:t>
            </a:r>
            <a:r>
              <a:rPr lang="nl-NL" sz="2400" dirty="0">
                <a:solidFill>
                  <a:schemeClr val="tx2"/>
                </a:solidFill>
              </a:rPr>
              <a:t> English or Dutch</a:t>
            </a:r>
          </a:p>
          <a:p>
            <a:pPr marL="216000" lvl="1" indent="0">
              <a:buClr>
                <a:srgbClr val="FF0000"/>
              </a:buClr>
              <a:buNone/>
            </a:pPr>
            <a:endParaRPr lang="nl-NL" sz="2400" dirty="0"/>
          </a:p>
        </p:txBody>
      </p:sp>
      <p:pic>
        <p:nvPicPr>
          <p:cNvPr id="7" name="Afbeelding 6">
            <a:extLst>
              <a:ext uri="{FF2B5EF4-FFF2-40B4-BE49-F238E27FC236}">
                <a16:creationId xmlns:a16="http://schemas.microsoft.com/office/drawing/2014/main" id="{2CC5064B-CEBD-41FE-B1A6-C0E0D117DDD6}"/>
              </a:ext>
            </a:extLst>
          </p:cNvPr>
          <p:cNvPicPr>
            <a:picLocks noChangeAspect="1"/>
          </p:cNvPicPr>
          <p:nvPr/>
        </p:nvPicPr>
        <p:blipFill>
          <a:blip r:embed="rId3"/>
          <a:stretch>
            <a:fillRect/>
          </a:stretch>
        </p:blipFill>
        <p:spPr>
          <a:xfrm>
            <a:off x="1790099" y="6276894"/>
            <a:ext cx="8611802" cy="581106"/>
          </a:xfrm>
          <a:prstGeom prst="rect">
            <a:avLst/>
          </a:prstGeom>
        </p:spPr>
      </p:pic>
      <p:pic>
        <p:nvPicPr>
          <p:cNvPr id="8" name="Afbeelding 7">
            <a:extLst>
              <a:ext uri="{FF2B5EF4-FFF2-40B4-BE49-F238E27FC236}">
                <a16:creationId xmlns:a16="http://schemas.microsoft.com/office/drawing/2014/main" id="{57AD698D-9FD4-45CE-AEDA-AB7E55403263}"/>
              </a:ext>
            </a:extLst>
          </p:cNvPr>
          <p:cNvPicPr>
            <a:picLocks noChangeAspect="1"/>
          </p:cNvPicPr>
          <p:nvPr/>
        </p:nvPicPr>
        <p:blipFill>
          <a:blip r:embed="rId4"/>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318504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28962585-EDB8-468D-A866-AA0E9711D51D}"/>
              </a:ext>
            </a:extLst>
          </p:cNvPr>
          <p:cNvPicPr>
            <a:picLocks noChangeAspect="1"/>
          </p:cNvPicPr>
          <p:nvPr/>
        </p:nvPicPr>
        <p:blipFill>
          <a:blip r:embed="rId2"/>
          <a:stretch>
            <a:fillRect/>
          </a:stretch>
        </p:blipFill>
        <p:spPr>
          <a:xfrm>
            <a:off x="1790099" y="6276894"/>
            <a:ext cx="8611802" cy="581106"/>
          </a:xfrm>
          <a:prstGeom prst="rect">
            <a:avLst/>
          </a:prstGeom>
        </p:spPr>
      </p:pic>
      <p:sp>
        <p:nvSpPr>
          <p:cNvPr id="10" name="Titel 1">
            <a:extLst>
              <a:ext uri="{FF2B5EF4-FFF2-40B4-BE49-F238E27FC236}">
                <a16:creationId xmlns:a16="http://schemas.microsoft.com/office/drawing/2014/main" id="{E69F1C03-24DE-4937-A261-BF470BBAD985}"/>
              </a:ext>
            </a:extLst>
          </p:cNvPr>
          <p:cNvSpPr txBox="1">
            <a:spLocks/>
          </p:cNvSpPr>
          <p:nvPr/>
        </p:nvSpPr>
        <p:spPr>
          <a:xfrm>
            <a:off x="1089219" y="596983"/>
            <a:ext cx="10128000" cy="735098"/>
          </a:xfrm>
          <a:prstGeom prst="rect">
            <a:avLst/>
          </a:prstGeom>
        </p:spPr>
        <p:txBody>
          <a:bodyPr vert="horz" lIns="0" tIns="0" rIns="0" bIns="0" rtlCol="0" anchor="t">
            <a:noAutofit/>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r>
              <a:rPr lang="en-GB" dirty="0"/>
              <a:t>Methods – data</a:t>
            </a:r>
          </a:p>
        </p:txBody>
      </p:sp>
      <p:sp>
        <p:nvSpPr>
          <p:cNvPr id="7" name="Tijdelijke aanduiding voor inhoud 1">
            <a:extLst>
              <a:ext uri="{FF2B5EF4-FFF2-40B4-BE49-F238E27FC236}">
                <a16:creationId xmlns:a16="http://schemas.microsoft.com/office/drawing/2014/main" id="{945A9AD2-8986-43AF-AAFF-1F0B22CF672A}"/>
              </a:ext>
            </a:extLst>
          </p:cNvPr>
          <p:cNvSpPr txBox="1">
            <a:spLocks/>
          </p:cNvSpPr>
          <p:nvPr/>
        </p:nvSpPr>
        <p:spPr>
          <a:xfrm>
            <a:off x="1089219" y="1609225"/>
            <a:ext cx="10128000"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6000" indent="-216000">
              <a:lnSpc>
                <a:spcPct val="100000"/>
              </a:lnSpc>
              <a:spcBef>
                <a:spcPts val="0"/>
              </a:spcBef>
              <a:buClr>
                <a:schemeClr val="accent1"/>
              </a:buClr>
              <a:buSzPct val="65000"/>
              <a:buFont typeface="Wingdings" pitchFamily="2" charset="2"/>
              <a:buChar char=""/>
            </a:pPr>
            <a:r>
              <a:rPr lang="fr-FR" dirty="0"/>
              <a:t>Dutch national SHC surveillance </a:t>
            </a:r>
            <a:r>
              <a:rPr lang="fr-FR" dirty="0" err="1"/>
              <a:t>database</a:t>
            </a:r>
            <a:r>
              <a:rPr lang="fr-FR" dirty="0"/>
              <a:t> (‘SOAP data’)</a:t>
            </a:r>
          </a:p>
          <a:p>
            <a:pPr marL="216000" indent="-216000">
              <a:lnSpc>
                <a:spcPct val="100000"/>
              </a:lnSpc>
              <a:spcBef>
                <a:spcPts val="0"/>
              </a:spcBef>
              <a:buClr>
                <a:schemeClr val="accent1"/>
              </a:buClr>
              <a:buSzPct val="65000"/>
              <a:buFont typeface="Wingdings" pitchFamily="2" charset="2"/>
              <a:buChar char=""/>
            </a:pPr>
            <a:r>
              <a:rPr lang="fr-FR" dirty="0" err="1"/>
              <a:t>September</a:t>
            </a:r>
            <a:r>
              <a:rPr lang="fr-FR" dirty="0"/>
              <a:t> 2021 </a:t>
            </a:r>
            <a:r>
              <a:rPr lang="fr-FR" dirty="0" err="1"/>
              <a:t>until</a:t>
            </a:r>
            <a:r>
              <a:rPr lang="fr-FR" dirty="0"/>
              <a:t> </a:t>
            </a:r>
            <a:r>
              <a:rPr lang="fr-FR" dirty="0" err="1"/>
              <a:t>September</a:t>
            </a:r>
            <a:r>
              <a:rPr lang="fr-FR" dirty="0"/>
              <a:t> 2023</a:t>
            </a:r>
          </a:p>
          <a:p>
            <a:pPr marL="216000" indent="-216000">
              <a:lnSpc>
                <a:spcPct val="100000"/>
              </a:lnSpc>
              <a:spcBef>
                <a:spcPts val="0"/>
              </a:spcBef>
              <a:buClr>
                <a:schemeClr val="accent1"/>
              </a:buClr>
              <a:buSzPct val="65000"/>
              <a:buFont typeface="Wingdings" pitchFamily="2" charset="2"/>
              <a:buChar char=""/>
            </a:pPr>
            <a:endParaRPr lang="fr-FR" dirty="0"/>
          </a:p>
          <a:p>
            <a:pPr marL="216000" indent="-216000">
              <a:lnSpc>
                <a:spcPct val="100000"/>
              </a:lnSpc>
              <a:spcBef>
                <a:spcPts val="0"/>
              </a:spcBef>
              <a:buClr>
                <a:schemeClr val="accent1"/>
              </a:buClr>
              <a:buSzPct val="65000"/>
              <a:buFont typeface="Wingdings" pitchFamily="2" charset="2"/>
              <a:buChar char=""/>
            </a:pPr>
            <a:r>
              <a:rPr lang="en-US" dirty="0"/>
              <a:t>Data included:</a:t>
            </a:r>
          </a:p>
          <a:p>
            <a:pPr marL="673200" lvl="1" indent="-216000">
              <a:lnSpc>
                <a:spcPct val="150000"/>
              </a:lnSpc>
              <a:spcBef>
                <a:spcPts val="0"/>
              </a:spcBef>
              <a:buClr>
                <a:schemeClr val="accent1"/>
              </a:buClr>
              <a:buSzPct val="65000"/>
              <a:buFont typeface="Wingdings" pitchFamily="2" charset="2"/>
              <a:buChar char=""/>
            </a:pPr>
            <a:r>
              <a:rPr lang="en-US" dirty="0"/>
              <a:t>Participants with at least 1 PrEP follow-up visit after inclusion</a:t>
            </a:r>
          </a:p>
          <a:p>
            <a:pPr marL="673200" lvl="1" indent="-216000">
              <a:lnSpc>
                <a:spcPct val="150000"/>
              </a:lnSpc>
              <a:spcBef>
                <a:spcPts val="0"/>
              </a:spcBef>
              <a:buClr>
                <a:schemeClr val="accent1"/>
              </a:buClr>
              <a:buSzPct val="65000"/>
              <a:buFont typeface="Wingdings" pitchFamily="2" charset="2"/>
              <a:buChar char=""/>
            </a:pPr>
            <a:r>
              <a:rPr lang="en-US" dirty="0"/>
              <a:t>Study sites: Amsterdam, Rotterdam-</a:t>
            </a:r>
            <a:r>
              <a:rPr lang="en-US" dirty="0" err="1"/>
              <a:t>Rijnmond</a:t>
            </a:r>
            <a:r>
              <a:rPr lang="en-US" dirty="0"/>
              <a:t> and The Hague </a:t>
            </a:r>
          </a:p>
          <a:p>
            <a:pPr marL="457200" lvl="1" indent="0">
              <a:lnSpc>
                <a:spcPct val="100000"/>
              </a:lnSpc>
              <a:spcBef>
                <a:spcPts val="0"/>
              </a:spcBef>
              <a:buClr>
                <a:schemeClr val="accent1"/>
              </a:buClr>
              <a:buSzPct val="65000"/>
              <a:buNone/>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nl-NL" sz="1200" dirty="0"/>
          </a:p>
        </p:txBody>
      </p:sp>
      <p:pic>
        <p:nvPicPr>
          <p:cNvPr id="5" name="Afbeelding 4">
            <a:extLst>
              <a:ext uri="{FF2B5EF4-FFF2-40B4-BE49-F238E27FC236}">
                <a16:creationId xmlns:a16="http://schemas.microsoft.com/office/drawing/2014/main" id="{0F6A64FA-B238-4507-B70D-685DBC0A9391}"/>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3146267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28962585-EDB8-468D-A866-AA0E9711D51D}"/>
              </a:ext>
            </a:extLst>
          </p:cNvPr>
          <p:cNvPicPr>
            <a:picLocks noChangeAspect="1"/>
          </p:cNvPicPr>
          <p:nvPr/>
        </p:nvPicPr>
        <p:blipFill>
          <a:blip r:embed="rId2"/>
          <a:stretch>
            <a:fillRect/>
          </a:stretch>
        </p:blipFill>
        <p:spPr>
          <a:xfrm>
            <a:off x="1790099" y="6276894"/>
            <a:ext cx="8611802" cy="581106"/>
          </a:xfrm>
          <a:prstGeom prst="rect">
            <a:avLst/>
          </a:prstGeom>
        </p:spPr>
      </p:pic>
      <p:sp>
        <p:nvSpPr>
          <p:cNvPr id="10" name="Titel 1">
            <a:extLst>
              <a:ext uri="{FF2B5EF4-FFF2-40B4-BE49-F238E27FC236}">
                <a16:creationId xmlns:a16="http://schemas.microsoft.com/office/drawing/2014/main" id="{E69F1C03-24DE-4937-A261-BF470BBAD985}"/>
              </a:ext>
            </a:extLst>
          </p:cNvPr>
          <p:cNvSpPr txBox="1">
            <a:spLocks/>
          </p:cNvSpPr>
          <p:nvPr/>
        </p:nvSpPr>
        <p:spPr>
          <a:xfrm>
            <a:off x="1089219" y="596983"/>
            <a:ext cx="10128000" cy="735098"/>
          </a:xfrm>
          <a:prstGeom prst="rect">
            <a:avLst/>
          </a:prstGeom>
        </p:spPr>
        <p:txBody>
          <a:bodyPr vert="horz" lIns="0" tIns="0" rIns="0" bIns="0" rtlCol="0" anchor="t">
            <a:noAutofit/>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r>
              <a:rPr lang="en-GB" dirty="0"/>
              <a:t>Methods – variables and statistics (1) </a:t>
            </a:r>
          </a:p>
        </p:txBody>
      </p:sp>
      <p:sp>
        <p:nvSpPr>
          <p:cNvPr id="7" name="Tijdelijke aanduiding voor inhoud 1">
            <a:extLst>
              <a:ext uri="{FF2B5EF4-FFF2-40B4-BE49-F238E27FC236}">
                <a16:creationId xmlns:a16="http://schemas.microsoft.com/office/drawing/2014/main" id="{945A9AD2-8986-43AF-AAFF-1F0B22CF672A}"/>
              </a:ext>
            </a:extLst>
          </p:cNvPr>
          <p:cNvSpPr txBox="1">
            <a:spLocks/>
          </p:cNvSpPr>
          <p:nvPr/>
        </p:nvSpPr>
        <p:spPr>
          <a:xfrm>
            <a:off x="1089219" y="1609225"/>
            <a:ext cx="10128000" cy="439248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6000" indent="-216000">
              <a:spcBef>
                <a:spcPts val="0"/>
              </a:spcBef>
              <a:buClr>
                <a:schemeClr val="accent1"/>
              </a:buClr>
              <a:buSzPct val="65000"/>
              <a:buFont typeface="Wingdings" pitchFamily="2" charset="2"/>
              <a:buChar char=""/>
            </a:pPr>
            <a:r>
              <a:rPr lang="en-US" dirty="0"/>
              <a:t>Calculated per PrEP monitoring frequency (3-monthly, 6-monthly):</a:t>
            </a:r>
          </a:p>
          <a:p>
            <a:pPr marL="673200" lvl="1" indent="-216000">
              <a:lnSpc>
                <a:spcPct val="150000"/>
              </a:lnSpc>
              <a:spcBef>
                <a:spcPts val="0"/>
              </a:spcBef>
              <a:buClr>
                <a:schemeClr val="accent1"/>
              </a:buClr>
              <a:buSzPct val="65000"/>
              <a:buFont typeface="Wingdings" pitchFamily="2" charset="2"/>
              <a:buChar char=""/>
            </a:pPr>
            <a:r>
              <a:rPr lang="en-US" b="1" dirty="0"/>
              <a:t>Overall visit rate: </a:t>
            </a:r>
            <a:br>
              <a:rPr lang="en-US" b="1" dirty="0"/>
            </a:br>
            <a:r>
              <a:rPr lang="en-US" dirty="0"/>
              <a:t>total number of PrEP visits and in-between STI test visits, per </a:t>
            </a:r>
            <a:r>
              <a:rPr lang="en-US" dirty="0" err="1"/>
              <a:t>py</a:t>
            </a:r>
            <a:endParaRPr lang="en-US" dirty="0"/>
          </a:p>
          <a:p>
            <a:pPr marL="673200" lvl="1" indent="-216000">
              <a:lnSpc>
                <a:spcPct val="150000"/>
              </a:lnSpc>
              <a:spcBef>
                <a:spcPts val="0"/>
              </a:spcBef>
              <a:buClr>
                <a:schemeClr val="accent1"/>
              </a:buClr>
              <a:buSzPct val="65000"/>
              <a:buFont typeface="Wingdings" pitchFamily="2" charset="2"/>
              <a:buChar char=""/>
            </a:pPr>
            <a:r>
              <a:rPr lang="en-US" b="1" dirty="0"/>
              <a:t>In-between STI test visit rate: </a:t>
            </a:r>
            <a:br>
              <a:rPr lang="en-US" dirty="0"/>
            </a:br>
            <a:r>
              <a:rPr lang="en-US" dirty="0"/>
              <a:t>number of in-between STI test visits, per </a:t>
            </a:r>
            <a:r>
              <a:rPr lang="en-US" dirty="0" err="1"/>
              <a:t>py</a:t>
            </a:r>
            <a:endParaRPr lang="en-US" dirty="0"/>
          </a:p>
          <a:p>
            <a:pPr marL="216000" indent="-216000">
              <a:spcBef>
                <a:spcPts val="0"/>
              </a:spcBef>
              <a:buClr>
                <a:schemeClr val="accent1"/>
              </a:buClr>
              <a:buSzPct val="65000"/>
              <a:buFont typeface="Wingdings" pitchFamily="2" charset="2"/>
              <a:buChar char=""/>
            </a:pPr>
            <a:endParaRPr lang="en-US" dirty="0"/>
          </a:p>
          <a:p>
            <a:pPr marL="216000" indent="-216000">
              <a:spcBef>
                <a:spcPts val="0"/>
              </a:spcBef>
              <a:buClr>
                <a:schemeClr val="accent1"/>
              </a:buClr>
              <a:buSzPct val="65000"/>
              <a:buFont typeface="Wingdings" pitchFamily="2" charset="2"/>
              <a:buChar char=""/>
            </a:pPr>
            <a:r>
              <a:rPr lang="en-US" dirty="0"/>
              <a:t>Compared visit rates between monitoring frequency using </a:t>
            </a:r>
            <a:r>
              <a:rPr lang="en-US" b="1" dirty="0"/>
              <a:t>visit rate ratio</a:t>
            </a:r>
            <a:endParaRPr lang="en-US" dirty="0"/>
          </a:p>
          <a:p>
            <a:pPr marL="457200" lvl="1" indent="0">
              <a:spcBef>
                <a:spcPts val="0"/>
              </a:spcBef>
              <a:buClr>
                <a:schemeClr val="accent1"/>
              </a:buClr>
              <a:buSzPct val="65000"/>
              <a:buNone/>
            </a:pPr>
            <a:endParaRPr lang="en-US" dirty="0"/>
          </a:p>
          <a:p>
            <a:pPr marL="457200" lvl="1" indent="0">
              <a:spcBef>
                <a:spcPts val="0"/>
              </a:spcBef>
              <a:buClr>
                <a:schemeClr val="accent1"/>
              </a:buClr>
              <a:buSzPct val="65000"/>
              <a:buNone/>
            </a:pPr>
            <a:endParaRPr lang="en-US" dirty="0"/>
          </a:p>
          <a:p>
            <a:pPr marL="216000" indent="-216000">
              <a:spcBef>
                <a:spcPts val="0"/>
              </a:spcBef>
              <a:buClr>
                <a:schemeClr val="accent1"/>
              </a:buClr>
              <a:buSzPct val="65000"/>
              <a:buFont typeface="Wingdings" pitchFamily="2" charset="2"/>
              <a:buChar char=""/>
            </a:pPr>
            <a:endParaRPr lang="en-US" dirty="0"/>
          </a:p>
          <a:p>
            <a:pPr marL="457200" lvl="1" indent="0">
              <a:spcBef>
                <a:spcPts val="0"/>
              </a:spcBef>
              <a:buClr>
                <a:schemeClr val="accent1"/>
              </a:buClr>
              <a:buSzPct val="65000"/>
              <a:buNone/>
            </a:pPr>
            <a:endParaRPr lang="nl-NL" sz="1200" dirty="0"/>
          </a:p>
        </p:txBody>
      </p:sp>
      <p:pic>
        <p:nvPicPr>
          <p:cNvPr id="5" name="Afbeelding 4">
            <a:extLst>
              <a:ext uri="{FF2B5EF4-FFF2-40B4-BE49-F238E27FC236}">
                <a16:creationId xmlns:a16="http://schemas.microsoft.com/office/drawing/2014/main" id="{B9C4F19F-4C3B-4897-97EF-C1794EE8BD17}"/>
              </a:ext>
            </a:extLst>
          </p:cNvPr>
          <p:cNvPicPr>
            <a:picLocks noChangeAspect="1"/>
          </p:cNvPicPr>
          <p:nvPr/>
        </p:nvPicPr>
        <p:blipFill>
          <a:blip r:embed="rId3"/>
          <a:stretch>
            <a:fillRect/>
          </a:stretch>
        </p:blipFill>
        <p:spPr>
          <a:xfrm>
            <a:off x="11255448" y="116632"/>
            <a:ext cx="833936" cy="1501084"/>
          </a:xfrm>
          <a:prstGeom prst="rect">
            <a:avLst/>
          </a:prstGeom>
        </p:spPr>
      </p:pic>
    </p:spTree>
    <p:extLst>
      <p:ext uri="{BB962C8B-B14F-4D97-AF65-F5344CB8AC3E}">
        <p14:creationId xmlns:p14="http://schemas.microsoft.com/office/powerpoint/2010/main" val="3962771661"/>
      </p:ext>
    </p:extLst>
  </p:cSld>
  <p:clrMapOvr>
    <a:masterClrMapping/>
  </p:clrMapOvr>
</p:sld>
</file>

<file path=ppt/theme/theme1.xml><?xml version="1.0" encoding="utf-8"?>
<a:theme xmlns:a="http://schemas.openxmlformats.org/drawingml/2006/main" name="presentatie_gemeente_amsterdam_ggd">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theme>
</file>

<file path=ppt/theme/theme2.xml><?xml version="1.0" encoding="utf-8"?>
<a:theme xmlns:a="http://schemas.openxmlformats.org/drawingml/2006/main" name="Gemeente Amsterdam">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theme>
</file>

<file path=ppt/theme/theme3.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juid xmlns="http://www.joulesunlimited.com/juid"/>
</file>

<file path=customXml/item2.xml><?xml version="1.0" encoding="utf-8"?>
<juid xmlns="http://www.joulesunlimited.com/juid"/>
</file>

<file path=customXml/itemProps1.xml><?xml version="1.0" encoding="utf-8"?>
<ds:datastoreItem xmlns:ds="http://schemas.openxmlformats.org/officeDocument/2006/customXml" ds:itemID="{74887B78-FEF5-476C-88CD-9264D9E53C94}">
  <ds:schemaRefs>
    <ds:schemaRef ds:uri="http://www.joulesunlimited.com/juid"/>
  </ds:schemaRefs>
</ds:datastoreItem>
</file>

<file path=customXml/itemProps2.xml><?xml version="1.0" encoding="utf-8"?>
<ds:datastoreItem xmlns:ds="http://schemas.openxmlformats.org/officeDocument/2006/customXml" ds:itemID="{81FFC4CB-1B0B-495D-B3AD-12BD0D3AC306}">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presentatie_gemeente_amsterdam_ggd</Template>
  <TotalTime>3452</TotalTime>
  <Words>1253</Words>
  <Application>Microsoft Office PowerPoint</Application>
  <PresentationFormat>Breedbeeld</PresentationFormat>
  <Paragraphs>214</Paragraphs>
  <Slides>19</Slides>
  <Notes>7</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19</vt:i4>
      </vt:variant>
    </vt:vector>
  </HeadingPairs>
  <TitlesOfParts>
    <vt:vector size="26" baseType="lpstr">
      <vt:lpstr>Arial</vt:lpstr>
      <vt:lpstr>Calibri</vt:lpstr>
      <vt:lpstr>Corbel</vt:lpstr>
      <vt:lpstr>Times New Roman</vt:lpstr>
      <vt:lpstr>Wingdings</vt:lpstr>
      <vt:lpstr>presentatie_gemeente_amsterdam_ggd</vt:lpstr>
      <vt:lpstr>Gemeente Amsterdam</vt:lpstr>
      <vt:lpstr>STI testing rates among PrEP users  randomized to receiving  3-monthly or 6-monthly PrEP monitoring</vt:lpstr>
      <vt:lpstr>Disclosure of speaker’s interests </vt:lpstr>
      <vt:lpstr>Aims of the EZI-PrEP study </vt:lpstr>
      <vt:lpstr>Primary objectives</vt:lpstr>
      <vt:lpstr>Secondary objective </vt:lpstr>
      <vt:lpstr>Design of the EZI-PrEP Study</vt:lpstr>
      <vt:lpstr>EZI-PrEP participants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Next steps.. </vt:lpstr>
      <vt:lpstr>Acknowledgements (1)</vt:lpstr>
      <vt:lpstr>Acknowledgements (2)</vt:lpstr>
      <vt:lpstr>Acknowledgements (3)</vt:lpstr>
    </vt:vector>
  </TitlesOfParts>
  <Company>GGD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Meeteren, Sanne van</dc:creator>
  <dc:description>Sjabloonversie 1.1 - 6 juni 2014_x000d_
Sjablonen: www.joulesunlimited.nl</dc:description>
  <cp:lastModifiedBy>Groot Bruinderink, Marije</cp:lastModifiedBy>
  <cp:revision>355</cp:revision>
  <dcterms:created xsi:type="dcterms:W3CDTF">2014-07-31T11:53:28Z</dcterms:created>
  <dcterms:modified xsi:type="dcterms:W3CDTF">2023-11-23T20:55:51Z</dcterms:modified>
</cp:coreProperties>
</file>