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0" r:id="rId2"/>
  </p:sldMasterIdLst>
  <p:notesMasterIdLst>
    <p:notesMasterId r:id="rId4"/>
  </p:notesMasterIdLst>
  <p:handoutMasterIdLst>
    <p:handoutMasterId r:id="rId5"/>
  </p:handoutMasterIdLst>
  <p:sldIdLst>
    <p:sldId id="259" r:id="rId3"/>
  </p:sldIdLst>
  <p:sldSz cx="30238700" cy="42840275"/>
  <p:notesSz cx="6858000" cy="9144000"/>
  <p:defaultTextStyle>
    <a:defPPr>
      <a:defRPr lang="nl-NL"/>
    </a:defPPr>
    <a:lvl1pPr algn="l" rtl="0" eaLnBrk="0" fontAlgn="base" hangingPunct="0">
      <a:spcBef>
        <a:spcPct val="0"/>
      </a:spcBef>
      <a:spcAft>
        <a:spcPct val="0"/>
      </a:spcAft>
      <a:defRPr sz="9100" i="1" kern="1200">
        <a:solidFill>
          <a:srgbClr val="0D1F74"/>
        </a:solidFill>
        <a:latin typeface="Arial" panose="020B0604020202020204" pitchFamily="34" charset="0"/>
        <a:ea typeface="ＭＳ Ｐゴシック" panose="020B0600070205080204" pitchFamily="34" charset="-128"/>
        <a:cs typeface="+mn-cs"/>
      </a:defRPr>
    </a:lvl1pPr>
    <a:lvl2pPr marL="2087563" indent="-1630363" algn="l" rtl="0" eaLnBrk="0" fontAlgn="base" hangingPunct="0">
      <a:spcBef>
        <a:spcPct val="0"/>
      </a:spcBef>
      <a:spcAft>
        <a:spcPct val="0"/>
      </a:spcAft>
      <a:defRPr sz="9100" i="1" kern="1200">
        <a:solidFill>
          <a:srgbClr val="0D1F74"/>
        </a:solidFill>
        <a:latin typeface="Arial" panose="020B0604020202020204" pitchFamily="34" charset="0"/>
        <a:ea typeface="ＭＳ Ｐゴシック" panose="020B0600070205080204" pitchFamily="34" charset="-128"/>
        <a:cs typeface="+mn-cs"/>
      </a:defRPr>
    </a:lvl2pPr>
    <a:lvl3pPr marL="4175125" indent="-3260725" algn="l" rtl="0" eaLnBrk="0" fontAlgn="base" hangingPunct="0">
      <a:spcBef>
        <a:spcPct val="0"/>
      </a:spcBef>
      <a:spcAft>
        <a:spcPct val="0"/>
      </a:spcAft>
      <a:defRPr sz="9100" i="1" kern="1200">
        <a:solidFill>
          <a:srgbClr val="0D1F74"/>
        </a:solidFill>
        <a:latin typeface="Arial" panose="020B0604020202020204" pitchFamily="34" charset="0"/>
        <a:ea typeface="ＭＳ Ｐゴシック" panose="020B0600070205080204" pitchFamily="34" charset="-128"/>
        <a:cs typeface="+mn-cs"/>
      </a:defRPr>
    </a:lvl3pPr>
    <a:lvl4pPr marL="6262688" indent="-4891088" algn="l" rtl="0" eaLnBrk="0" fontAlgn="base" hangingPunct="0">
      <a:spcBef>
        <a:spcPct val="0"/>
      </a:spcBef>
      <a:spcAft>
        <a:spcPct val="0"/>
      </a:spcAft>
      <a:defRPr sz="9100" i="1" kern="1200">
        <a:solidFill>
          <a:srgbClr val="0D1F74"/>
        </a:solidFill>
        <a:latin typeface="Arial" panose="020B0604020202020204" pitchFamily="34" charset="0"/>
        <a:ea typeface="ＭＳ Ｐゴシック" panose="020B0600070205080204" pitchFamily="34" charset="-128"/>
        <a:cs typeface="+mn-cs"/>
      </a:defRPr>
    </a:lvl4pPr>
    <a:lvl5pPr marL="8350250" indent="-6521450" algn="l" rtl="0" eaLnBrk="0" fontAlgn="base" hangingPunct="0">
      <a:spcBef>
        <a:spcPct val="0"/>
      </a:spcBef>
      <a:spcAft>
        <a:spcPct val="0"/>
      </a:spcAft>
      <a:defRPr sz="9100" i="1" kern="1200">
        <a:solidFill>
          <a:srgbClr val="0D1F74"/>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9100" i="1" kern="1200">
        <a:solidFill>
          <a:srgbClr val="0D1F74"/>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9100" i="1" kern="1200">
        <a:solidFill>
          <a:srgbClr val="0D1F74"/>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9100" i="1" kern="1200">
        <a:solidFill>
          <a:srgbClr val="0D1F74"/>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9100" i="1" kern="1200">
        <a:solidFill>
          <a:srgbClr val="0D1F74"/>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6985">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88"/>
    <p:restoredTop sz="93197"/>
  </p:normalViewPr>
  <p:slideViewPr>
    <p:cSldViewPr snapToGrid="0" snapToObjects="1">
      <p:cViewPr>
        <p:scale>
          <a:sx n="50" d="100"/>
          <a:sy n="50" d="100"/>
        </p:scale>
        <p:origin x="1616" y="-7320"/>
      </p:cViewPr>
      <p:guideLst>
        <p:guide orient="horz" pos="26985"/>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C0FCABA-1FB8-9746-9CA6-B45F2439F54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mn-ea"/>
                <a:cs typeface="+mn-cs"/>
              </a:defRPr>
            </a:lvl1pPr>
          </a:lstStyle>
          <a:p>
            <a:pPr>
              <a:defRPr/>
            </a:pPr>
            <a:endParaRPr lang="en-US"/>
          </a:p>
        </p:txBody>
      </p:sp>
      <p:sp>
        <p:nvSpPr>
          <p:cNvPr id="43011" name="Rectangle 3">
            <a:extLst>
              <a:ext uri="{FF2B5EF4-FFF2-40B4-BE49-F238E27FC236}">
                <a16:creationId xmlns:a16="http://schemas.microsoft.com/office/drawing/2014/main" id="{4CF9A5D9-1D39-6E4E-83C7-ABAF8F6EB728}"/>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mn-ea"/>
                <a:cs typeface="+mn-cs"/>
              </a:defRPr>
            </a:lvl1pPr>
          </a:lstStyle>
          <a:p>
            <a:pPr>
              <a:defRPr/>
            </a:pPr>
            <a:endParaRPr lang="en-US"/>
          </a:p>
        </p:txBody>
      </p:sp>
      <p:sp>
        <p:nvSpPr>
          <p:cNvPr id="43012" name="Rectangle 4">
            <a:extLst>
              <a:ext uri="{FF2B5EF4-FFF2-40B4-BE49-F238E27FC236}">
                <a16:creationId xmlns:a16="http://schemas.microsoft.com/office/drawing/2014/main" id="{56ACEDF1-0494-FB45-8084-0457C9E814FC}"/>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mn-ea"/>
                <a:cs typeface="+mn-cs"/>
              </a:defRPr>
            </a:lvl1pPr>
          </a:lstStyle>
          <a:p>
            <a:pPr>
              <a:defRPr/>
            </a:pPr>
            <a:endParaRPr lang="en-US"/>
          </a:p>
        </p:txBody>
      </p:sp>
      <p:sp>
        <p:nvSpPr>
          <p:cNvPr id="43013" name="Rectangle 5">
            <a:extLst>
              <a:ext uri="{FF2B5EF4-FFF2-40B4-BE49-F238E27FC236}">
                <a16:creationId xmlns:a16="http://schemas.microsoft.com/office/drawing/2014/main" id="{5AA2F0DE-E620-7C47-A9B9-E150D3C22290}"/>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FF549A9-2B64-D54B-B007-54E8990FBFBB}" type="slidenum">
              <a:rPr lang="en-US" altLang="nl-NL"/>
              <a:pPr>
                <a:defRPr/>
              </a:pPr>
              <a:t>‹#›</a:t>
            </a:fld>
            <a:endParaRPr lang="en-US"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FDA1A4E-7AE0-A849-964B-0DA4E78D738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i="0">
                <a:solidFill>
                  <a:schemeClr val="tx1"/>
                </a:solidFill>
                <a:latin typeface="Arial" charset="0"/>
                <a:ea typeface="+mn-ea"/>
                <a:cs typeface="+mn-cs"/>
              </a:defRPr>
            </a:lvl1pPr>
          </a:lstStyle>
          <a:p>
            <a:pPr>
              <a:defRPr/>
            </a:pPr>
            <a:endParaRPr lang="nl-NL"/>
          </a:p>
        </p:txBody>
      </p:sp>
      <p:sp>
        <p:nvSpPr>
          <p:cNvPr id="4099" name="Rectangle 3">
            <a:extLst>
              <a:ext uri="{FF2B5EF4-FFF2-40B4-BE49-F238E27FC236}">
                <a16:creationId xmlns:a16="http://schemas.microsoft.com/office/drawing/2014/main" id="{6595E8F8-2B70-0449-9420-DBCC8BE3B192}"/>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0">
                <a:solidFill>
                  <a:schemeClr val="tx1"/>
                </a:solidFill>
                <a:latin typeface="Arial" charset="0"/>
                <a:ea typeface="+mn-ea"/>
                <a:cs typeface="+mn-cs"/>
              </a:defRPr>
            </a:lvl1pPr>
          </a:lstStyle>
          <a:p>
            <a:pPr>
              <a:defRPr/>
            </a:pPr>
            <a:endParaRPr lang="nl-NL"/>
          </a:p>
        </p:txBody>
      </p:sp>
      <p:sp>
        <p:nvSpPr>
          <p:cNvPr id="24580" name="Rectangle 4">
            <a:extLst>
              <a:ext uri="{FF2B5EF4-FFF2-40B4-BE49-F238E27FC236}">
                <a16:creationId xmlns:a16="http://schemas.microsoft.com/office/drawing/2014/main" id="{11856763-7BBB-6044-B7AA-F66A53279961}"/>
              </a:ext>
            </a:extLst>
          </p:cNvPr>
          <p:cNvSpPr>
            <a:spLocks noGrp="1" noRot="1" noChangeAspect="1" noChangeArrowheads="1" noTextEdit="1"/>
          </p:cNvSpPr>
          <p:nvPr>
            <p:ph type="sldImg" idx="2"/>
          </p:nvPr>
        </p:nvSpPr>
        <p:spPr bwMode="auto">
          <a:xfrm>
            <a:off x="2219325" y="685800"/>
            <a:ext cx="24193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1EBF280-CEAD-9341-ABEF-72EAEAAA8EE4}"/>
              </a:ext>
            </a:extLst>
          </p:cNvPr>
          <p:cNvSpPr>
            <a:spLocks noGrp="1" noChangeArrowheads="1"/>
          </p:cNvSpPr>
          <p:nvPr>
            <p:ph type="body" sz="quarter" idx="3"/>
          </p:nvPr>
        </p:nvSpPr>
        <p:spPr bwMode="auto">
          <a:xfrm>
            <a:off x="1143000" y="4343400"/>
            <a:ext cx="4570413" cy="411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4102" name="Rectangle 6">
            <a:extLst>
              <a:ext uri="{FF2B5EF4-FFF2-40B4-BE49-F238E27FC236}">
                <a16:creationId xmlns:a16="http://schemas.microsoft.com/office/drawing/2014/main" id="{57300F92-2954-854B-A239-02DE4B48B449}"/>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i="0">
                <a:solidFill>
                  <a:schemeClr val="tx1"/>
                </a:solidFill>
                <a:latin typeface="Arial" charset="0"/>
                <a:ea typeface="+mn-ea"/>
                <a:cs typeface="+mn-cs"/>
              </a:defRPr>
            </a:lvl1pPr>
          </a:lstStyle>
          <a:p>
            <a:pPr>
              <a:defRPr/>
            </a:pPr>
            <a:endParaRPr lang="nl-NL"/>
          </a:p>
        </p:txBody>
      </p:sp>
      <p:sp>
        <p:nvSpPr>
          <p:cNvPr id="4103" name="Rectangle 7">
            <a:extLst>
              <a:ext uri="{FF2B5EF4-FFF2-40B4-BE49-F238E27FC236}">
                <a16:creationId xmlns:a16="http://schemas.microsoft.com/office/drawing/2014/main" id="{14C6ADC6-51AA-5546-B977-3EEC694D6E4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defRPr>
            </a:lvl1pPr>
          </a:lstStyle>
          <a:p>
            <a:pPr>
              <a:defRPr/>
            </a:pPr>
            <a:fld id="{3EC3F565-E7D2-8247-B028-AC7C9066A82C}" type="slidenum">
              <a:rPr lang="nl-NL" altLang="nl-NL"/>
              <a:pPr>
                <a:defRPr/>
              </a:pPr>
              <a:t>‹#›</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500" kern="1200">
        <a:solidFill>
          <a:schemeClr val="tx1"/>
        </a:solidFill>
        <a:latin typeface="Arial" charset="0"/>
        <a:ea typeface="ＭＳ Ｐゴシック" pitchFamily="1" charset="-128"/>
        <a:cs typeface="ＭＳ Ｐゴシック" pitchFamily="1" charset="-128"/>
      </a:defRPr>
    </a:lvl1pPr>
    <a:lvl2pPr marL="2087563" algn="l" rtl="0" eaLnBrk="0" fontAlgn="base" hangingPunct="0">
      <a:spcBef>
        <a:spcPct val="30000"/>
      </a:spcBef>
      <a:spcAft>
        <a:spcPct val="0"/>
      </a:spcAft>
      <a:defRPr sz="5500" kern="1200">
        <a:solidFill>
          <a:schemeClr val="tx1"/>
        </a:solidFill>
        <a:latin typeface="Arial" charset="0"/>
        <a:ea typeface="ＭＳ Ｐゴシック" charset="-128"/>
        <a:cs typeface="+mn-cs"/>
      </a:defRPr>
    </a:lvl2pPr>
    <a:lvl3pPr marL="4175125" algn="l" rtl="0" eaLnBrk="0" fontAlgn="base" hangingPunct="0">
      <a:spcBef>
        <a:spcPct val="30000"/>
      </a:spcBef>
      <a:spcAft>
        <a:spcPct val="0"/>
      </a:spcAft>
      <a:defRPr sz="5500" kern="1200">
        <a:solidFill>
          <a:schemeClr val="tx1"/>
        </a:solidFill>
        <a:latin typeface="Arial" charset="0"/>
        <a:ea typeface="ＭＳ Ｐゴシック" charset="-128"/>
        <a:cs typeface="+mn-cs"/>
      </a:defRPr>
    </a:lvl3pPr>
    <a:lvl4pPr marL="6262688" algn="l" rtl="0" eaLnBrk="0" fontAlgn="base" hangingPunct="0">
      <a:spcBef>
        <a:spcPct val="30000"/>
      </a:spcBef>
      <a:spcAft>
        <a:spcPct val="0"/>
      </a:spcAft>
      <a:defRPr sz="5500" kern="1200">
        <a:solidFill>
          <a:schemeClr val="tx1"/>
        </a:solidFill>
        <a:latin typeface="Arial" charset="0"/>
        <a:ea typeface="ＭＳ Ｐゴシック" charset="-128"/>
        <a:cs typeface="+mn-cs"/>
      </a:defRPr>
    </a:lvl4pPr>
    <a:lvl5pPr marL="8350250" algn="l" rtl="0" eaLnBrk="0" fontAlgn="base" hangingPunct="0">
      <a:spcBef>
        <a:spcPct val="30000"/>
      </a:spcBef>
      <a:spcAft>
        <a:spcPct val="0"/>
      </a:spcAft>
      <a:defRPr sz="5500" kern="1200">
        <a:solidFill>
          <a:schemeClr val="tx1"/>
        </a:solidFill>
        <a:latin typeface="Arial" charset="0"/>
        <a:ea typeface="ＭＳ Ｐゴシック" charset="-128"/>
        <a:cs typeface="+mn-cs"/>
      </a:defRPr>
    </a:lvl5pPr>
    <a:lvl6pPr marL="10439705" algn="l" defTabSz="2087941" rtl="0" eaLnBrk="1" latinLnBrk="0" hangingPunct="1">
      <a:defRPr sz="5500" kern="1200">
        <a:solidFill>
          <a:schemeClr val="tx1"/>
        </a:solidFill>
        <a:latin typeface="+mn-lt"/>
        <a:ea typeface="+mn-ea"/>
        <a:cs typeface="+mn-cs"/>
      </a:defRPr>
    </a:lvl6pPr>
    <a:lvl7pPr marL="12527646" algn="l" defTabSz="2087941" rtl="0" eaLnBrk="1" latinLnBrk="0" hangingPunct="1">
      <a:defRPr sz="5500" kern="1200">
        <a:solidFill>
          <a:schemeClr val="tx1"/>
        </a:solidFill>
        <a:latin typeface="+mn-lt"/>
        <a:ea typeface="+mn-ea"/>
        <a:cs typeface="+mn-cs"/>
      </a:defRPr>
    </a:lvl7pPr>
    <a:lvl8pPr marL="14615587" algn="l" defTabSz="2087941" rtl="0" eaLnBrk="1" latinLnBrk="0" hangingPunct="1">
      <a:defRPr sz="5500" kern="1200">
        <a:solidFill>
          <a:schemeClr val="tx1"/>
        </a:solidFill>
        <a:latin typeface="+mn-lt"/>
        <a:ea typeface="+mn-ea"/>
        <a:cs typeface="+mn-cs"/>
      </a:defRPr>
    </a:lvl8pPr>
    <a:lvl9pPr marL="16703528" algn="l" defTabSz="2087941"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jdelijke aanduiding voor dia-afbeelding 1">
            <a:extLst>
              <a:ext uri="{FF2B5EF4-FFF2-40B4-BE49-F238E27FC236}">
                <a16:creationId xmlns:a16="http://schemas.microsoft.com/office/drawing/2014/main" id="{5326FD66-A8BC-314C-A2F5-327D3A7DF23B}"/>
              </a:ext>
            </a:extLst>
          </p:cNvPr>
          <p:cNvSpPr>
            <a:spLocks noGrp="1" noRot="1" noChangeAspect="1" noChangeArrowheads="1" noTextEdit="1"/>
          </p:cNvSpPr>
          <p:nvPr>
            <p:ph type="sldImg"/>
          </p:nvPr>
        </p:nvSpPr>
        <p:spPr>
          <a:ln/>
        </p:spPr>
      </p:sp>
      <p:sp>
        <p:nvSpPr>
          <p:cNvPr id="27650" name="Tijdelijke aanduiding voor notities 2">
            <a:extLst>
              <a:ext uri="{FF2B5EF4-FFF2-40B4-BE49-F238E27FC236}">
                <a16:creationId xmlns:a16="http://schemas.microsoft.com/office/drawing/2014/main" id="{21C62357-D33F-184F-A3CC-A44A35B2AF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a:latin typeface="Arial" panose="020B0604020202020204" pitchFamily="34" charset="0"/>
              <a:ea typeface="ＭＳ Ｐゴシック" panose="020B0600070205080204" pitchFamily="34" charset="-128"/>
            </a:endParaRPr>
          </a:p>
        </p:txBody>
      </p:sp>
      <p:sp>
        <p:nvSpPr>
          <p:cNvPr id="27651" name="Tijdelijke aanduiding voor dianummer 3">
            <a:extLst>
              <a:ext uri="{FF2B5EF4-FFF2-40B4-BE49-F238E27FC236}">
                <a16:creationId xmlns:a16="http://schemas.microsoft.com/office/drawing/2014/main" id="{8EC38460-CB74-DC44-BB6A-A4F61E8F9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21681C5-25A6-854F-B134-A6DD37A80EA7}" type="slidenum">
              <a:rPr lang="nl-NL" altLang="nl-NL" smtClean="0"/>
              <a:pPr/>
              <a:t>1</a:t>
            </a:fld>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331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Rectangle 505">
            <a:extLst>
              <a:ext uri="{FF2B5EF4-FFF2-40B4-BE49-F238E27FC236}">
                <a16:creationId xmlns:a16="http://schemas.microsoft.com/office/drawing/2014/main" id="{0C58DFD7-8E14-414C-A7E8-B40381A1A32E}"/>
              </a:ext>
            </a:extLst>
          </p:cNvPr>
          <p:cNvSpPr>
            <a:spLocks noGrp="1" noChangeArrowheads="1"/>
          </p:cNvSpPr>
          <p:nvPr>
            <p:ph type="dt" sz="half" idx="10"/>
          </p:nvPr>
        </p:nvSpPr>
        <p:spPr>
          <a:xfrm>
            <a:off x="1008063" y="39984363"/>
            <a:ext cx="5040312" cy="2855912"/>
          </a:xfrm>
          <a:prstGeom prst="rect">
            <a:avLst/>
          </a:prstGeom>
        </p:spPr>
        <p:txBody>
          <a:bodyPr/>
          <a:lstStyle>
            <a:lvl1pPr eaLnBrk="1" hangingPunct="1">
              <a:defRPr>
                <a:latin typeface="Arial" pitchFamily="1" charset="0"/>
                <a:ea typeface="ＭＳ Ｐゴシック" pitchFamily="1" charset="-128"/>
                <a:cs typeface="ＭＳ Ｐゴシック" pitchFamily="1" charset="-128"/>
              </a:defRPr>
            </a:lvl1pPr>
          </a:lstStyle>
          <a:p>
            <a:pPr>
              <a:defRPr/>
            </a:pPr>
            <a:r>
              <a:rPr lang="en-US"/>
              <a:t>16-10-2001</a:t>
            </a:r>
          </a:p>
        </p:txBody>
      </p:sp>
      <p:sp>
        <p:nvSpPr>
          <p:cNvPr id="5" name="Rectangle 506">
            <a:extLst>
              <a:ext uri="{FF2B5EF4-FFF2-40B4-BE49-F238E27FC236}">
                <a16:creationId xmlns:a16="http://schemas.microsoft.com/office/drawing/2014/main" id="{EBB75E52-3A1F-9044-9EF2-030ECE31F0C0}"/>
              </a:ext>
            </a:extLst>
          </p:cNvPr>
          <p:cNvSpPr>
            <a:spLocks noGrp="1" noChangeArrowheads="1"/>
          </p:cNvSpPr>
          <p:nvPr>
            <p:ph type="sldNum" sz="quarter" idx="11"/>
          </p:nvPr>
        </p:nvSpPr>
        <p:spPr/>
        <p:txBody>
          <a:bodyPr/>
          <a:lstStyle>
            <a:lvl1pPr>
              <a:defRPr/>
            </a:lvl1pPr>
          </a:lstStyle>
          <a:p>
            <a:pPr>
              <a:defRPr/>
            </a:pPr>
            <a:fld id="{17533089-38DF-A045-9607-E3FF74A4FDE7}" type="slidenum">
              <a:rPr lang="en-US" altLang="nl-NL"/>
              <a:pPr>
                <a:defRPr/>
              </a:pPr>
              <a:t>‹#›</a:t>
            </a:fld>
            <a:endParaRPr lang="en-US" altLang="nl-NL"/>
          </a:p>
        </p:txBody>
      </p:sp>
    </p:spTree>
    <p:extLst>
      <p:ext uri="{BB962C8B-B14F-4D97-AF65-F5344CB8AC3E}">
        <p14:creationId xmlns:p14="http://schemas.microsoft.com/office/powerpoint/2010/main" val="240107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175047" y="1904012"/>
            <a:ext cx="7055697" cy="38080244"/>
          </a:xfr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1007957" y="1904012"/>
            <a:ext cx="20663112" cy="38080244"/>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Rectangle 505">
            <a:extLst>
              <a:ext uri="{FF2B5EF4-FFF2-40B4-BE49-F238E27FC236}">
                <a16:creationId xmlns:a16="http://schemas.microsoft.com/office/drawing/2014/main" id="{85DD166F-B33F-3F4B-A7CA-CD0C737B759E}"/>
              </a:ext>
            </a:extLst>
          </p:cNvPr>
          <p:cNvSpPr>
            <a:spLocks noGrp="1" noChangeArrowheads="1"/>
          </p:cNvSpPr>
          <p:nvPr>
            <p:ph type="dt" sz="half" idx="10"/>
          </p:nvPr>
        </p:nvSpPr>
        <p:spPr>
          <a:xfrm>
            <a:off x="1008063" y="39984363"/>
            <a:ext cx="5040312" cy="2855912"/>
          </a:xfrm>
          <a:prstGeom prst="rect">
            <a:avLst/>
          </a:prstGeom>
        </p:spPr>
        <p:txBody>
          <a:bodyPr/>
          <a:lstStyle>
            <a:lvl1pPr eaLnBrk="1" hangingPunct="1">
              <a:defRPr>
                <a:latin typeface="Arial" pitchFamily="1" charset="0"/>
                <a:ea typeface="ＭＳ Ｐゴシック" pitchFamily="1" charset="-128"/>
                <a:cs typeface="ＭＳ Ｐゴシック" pitchFamily="1" charset="-128"/>
              </a:defRPr>
            </a:lvl1pPr>
          </a:lstStyle>
          <a:p>
            <a:pPr>
              <a:defRPr/>
            </a:pPr>
            <a:r>
              <a:rPr lang="en-US"/>
              <a:t>16-10-2001</a:t>
            </a:r>
          </a:p>
        </p:txBody>
      </p:sp>
      <p:sp>
        <p:nvSpPr>
          <p:cNvPr id="5" name="Rectangle 506">
            <a:extLst>
              <a:ext uri="{FF2B5EF4-FFF2-40B4-BE49-F238E27FC236}">
                <a16:creationId xmlns:a16="http://schemas.microsoft.com/office/drawing/2014/main" id="{C3EA7666-C8E9-474C-B037-11BF479600CF}"/>
              </a:ext>
            </a:extLst>
          </p:cNvPr>
          <p:cNvSpPr>
            <a:spLocks noGrp="1" noChangeArrowheads="1"/>
          </p:cNvSpPr>
          <p:nvPr>
            <p:ph type="sldNum" sz="quarter" idx="11"/>
          </p:nvPr>
        </p:nvSpPr>
        <p:spPr/>
        <p:txBody>
          <a:bodyPr/>
          <a:lstStyle>
            <a:lvl1pPr>
              <a:defRPr/>
            </a:lvl1pPr>
          </a:lstStyle>
          <a:p>
            <a:pPr>
              <a:defRPr/>
            </a:pPr>
            <a:fld id="{DCDD53EC-AB36-A24A-99A3-DB224CC2B157}" type="slidenum">
              <a:rPr lang="en-US" altLang="nl-NL"/>
              <a:pPr>
                <a:defRPr/>
              </a:pPr>
              <a:t>‹#›</a:t>
            </a:fld>
            <a:endParaRPr lang="en-US" altLang="nl-NL"/>
          </a:p>
        </p:txBody>
      </p:sp>
    </p:spTree>
    <p:extLst>
      <p:ext uri="{BB962C8B-B14F-4D97-AF65-F5344CB8AC3E}">
        <p14:creationId xmlns:p14="http://schemas.microsoft.com/office/powerpoint/2010/main" val="3975768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7" descr="viroscience_powerpoint_intro-02.jpg">
            <a:extLst>
              <a:ext uri="{FF2B5EF4-FFF2-40B4-BE49-F238E27FC236}">
                <a16:creationId xmlns:a16="http://schemas.microsoft.com/office/drawing/2014/main" id="{8E2DF41F-9F77-F347-B06F-EBABA5CC8E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0238700" cy="428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8"/>
          <p:cNvSpPr>
            <a:spLocks noGrp="1" noChangeArrowheads="1"/>
          </p:cNvSpPr>
          <p:nvPr>
            <p:ph type="ctrTitle"/>
          </p:nvPr>
        </p:nvSpPr>
        <p:spPr>
          <a:xfrm>
            <a:off x="2267903" y="28956852"/>
            <a:ext cx="25702895" cy="7140046"/>
          </a:xfrm>
        </p:spPr>
        <p:txBody>
          <a:bodyPr anchor="ctr"/>
          <a:lstStyle>
            <a:lvl1pPr algn="l">
              <a:defRPr>
                <a:solidFill>
                  <a:schemeClr val="bg1"/>
                </a:solidFill>
              </a:defRPr>
            </a:lvl1pPr>
          </a:lstStyle>
          <a:p>
            <a:r>
              <a:rPr lang="nl-NL"/>
              <a:t>Click to edit Master title style</a:t>
            </a:r>
          </a:p>
        </p:txBody>
      </p:sp>
    </p:spTree>
    <p:extLst>
      <p:ext uri="{BB962C8B-B14F-4D97-AF65-F5344CB8AC3E}">
        <p14:creationId xmlns:p14="http://schemas.microsoft.com/office/powerpoint/2010/main" val="3318538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a:xfrm>
            <a:off x="1007957" y="10472067"/>
            <a:ext cx="28222787" cy="25307496"/>
          </a:xfrm>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Rectangle 505">
            <a:extLst>
              <a:ext uri="{FF2B5EF4-FFF2-40B4-BE49-F238E27FC236}">
                <a16:creationId xmlns:a16="http://schemas.microsoft.com/office/drawing/2014/main" id="{918430CA-D761-CC47-9E71-F5418160295C}"/>
              </a:ext>
            </a:extLst>
          </p:cNvPr>
          <p:cNvSpPr>
            <a:spLocks noGrp="1" noChangeArrowheads="1"/>
          </p:cNvSpPr>
          <p:nvPr>
            <p:ph type="dt" sz="half" idx="10"/>
          </p:nvPr>
        </p:nvSpPr>
        <p:spPr>
          <a:ln/>
        </p:spPr>
        <p:txBody>
          <a:bodyPr/>
          <a:lstStyle>
            <a:lvl1pPr>
              <a:defRPr/>
            </a:lvl1pPr>
          </a:lstStyle>
          <a:p>
            <a:pPr>
              <a:defRPr/>
            </a:pPr>
            <a:r>
              <a:rPr lang="en-US"/>
              <a:t>16-10-2001</a:t>
            </a:r>
          </a:p>
        </p:txBody>
      </p:sp>
      <p:sp>
        <p:nvSpPr>
          <p:cNvPr id="5" name="Rectangle 506">
            <a:extLst>
              <a:ext uri="{FF2B5EF4-FFF2-40B4-BE49-F238E27FC236}">
                <a16:creationId xmlns:a16="http://schemas.microsoft.com/office/drawing/2014/main" id="{C649B1BB-1981-A545-9A6C-709292F2CE54}"/>
              </a:ext>
            </a:extLst>
          </p:cNvPr>
          <p:cNvSpPr>
            <a:spLocks noGrp="1" noChangeArrowheads="1"/>
          </p:cNvSpPr>
          <p:nvPr>
            <p:ph type="sldNum" sz="quarter" idx="11"/>
          </p:nvPr>
        </p:nvSpPr>
        <p:spPr>
          <a:ln/>
        </p:spPr>
        <p:txBody>
          <a:bodyPr/>
          <a:lstStyle>
            <a:lvl1pPr>
              <a:defRPr/>
            </a:lvl1pPr>
          </a:lstStyle>
          <a:p>
            <a:pPr>
              <a:defRPr/>
            </a:pPr>
            <a:fld id="{AFBF6141-7D65-AF4C-BF56-986B3E2ED893}" type="slidenum">
              <a:rPr lang="en-US" altLang="nl-NL"/>
              <a:pPr>
                <a:defRPr/>
              </a:pPr>
              <a:t>‹#›</a:t>
            </a:fld>
            <a:endParaRPr lang="en-US" altLang="nl-NL"/>
          </a:p>
        </p:txBody>
      </p:sp>
    </p:spTree>
    <p:extLst>
      <p:ext uri="{BB962C8B-B14F-4D97-AF65-F5344CB8AC3E}">
        <p14:creationId xmlns:p14="http://schemas.microsoft.com/office/powerpoint/2010/main" val="3765052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8649" y="27528846"/>
            <a:ext cx="25702895" cy="8508555"/>
          </a:xfrm>
        </p:spPr>
        <p:txBody>
          <a:bodyPr anchor="t"/>
          <a:lstStyle>
            <a:lvl1pPr algn="l">
              <a:defRPr sz="18300" b="1" cap="all"/>
            </a:lvl1pPr>
          </a:lstStyle>
          <a:p>
            <a:r>
              <a:rPr lang="nl-BE"/>
              <a:t>Click to edit Master title style</a:t>
            </a:r>
            <a:endParaRPr lang="en-US"/>
          </a:p>
        </p:txBody>
      </p:sp>
      <p:sp>
        <p:nvSpPr>
          <p:cNvPr id="3" name="Text Placeholder 2"/>
          <p:cNvSpPr>
            <a:spLocks noGrp="1"/>
          </p:cNvSpPr>
          <p:nvPr>
            <p:ph type="body" idx="1"/>
          </p:nvPr>
        </p:nvSpPr>
        <p:spPr>
          <a:xfrm>
            <a:off x="2388649" y="18157539"/>
            <a:ext cx="25702895" cy="9371307"/>
          </a:xfrm>
        </p:spPr>
        <p:txBody>
          <a:bodyPr anchor="b"/>
          <a:lstStyle>
            <a:lvl1pPr marL="0" indent="0">
              <a:buNone/>
              <a:defRPr sz="9100"/>
            </a:lvl1pPr>
            <a:lvl2pPr marL="2087941" indent="0">
              <a:buNone/>
              <a:defRPr sz="8200"/>
            </a:lvl2pPr>
            <a:lvl3pPr marL="4175882" indent="0">
              <a:buNone/>
              <a:defRPr sz="7300"/>
            </a:lvl3pPr>
            <a:lvl4pPr marL="6263823" indent="0">
              <a:buNone/>
              <a:defRPr sz="6400"/>
            </a:lvl4pPr>
            <a:lvl5pPr marL="8351764" indent="0">
              <a:buNone/>
              <a:defRPr sz="6400"/>
            </a:lvl5pPr>
            <a:lvl6pPr marL="10439705" indent="0">
              <a:buNone/>
              <a:defRPr sz="6400"/>
            </a:lvl6pPr>
            <a:lvl7pPr marL="12527646" indent="0">
              <a:buNone/>
              <a:defRPr sz="6400"/>
            </a:lvl7pPr>
            <a:lvl8pPr marL="14615587" indent="0">
              <a:buNone/>
              <a:defRPr sz="6400"/>
            </a:lvl8pPr>
            <a:lvl9pPr marL="16703528" indent="0">
              <a:buNone/>
              <a:defRPr sz="6400"/>
            </a:lvl9pPr>
          </a:lstStyle>
          <a:p>
            <a:pPr lvl="0"/>
            <a:r>
              <a:rPr lang="nl-BE"/>
              <a:t>Click to edit Master text styles</a:t>
            </a:r>
          </a:p>
        </p:txBody>
      </p:sp>
      <p:sp>
        <p:nvSpPr>
          <p:cNvPr id="4" name="Rectangle 505">
            <a:extLst>
              <a:ext uri="{FF2B5EF4-FFF2-40B4-BE49-F238E27FC236}">
                <a16:creationId xmlns:a16="http://schemas.microsoft.com/office/drawing/2014/main" id="{F95D4AE9-CC41-5647-8125-7FDAC5CCC501}"/>
              </a:ext>
            </a:extLst>
          </p:cNvPr>
          <p:cNvSpPr>
            <a:spLocks noGrp="1" noChangeArrowheads="1"/>
          </p:cNvSpPr>
          <p:nvPr>
            <p:ph type="dt" sz="half" idx="10"/>
          </p:nvPr>
        </p:nvSpPr>
        <p:spPr>
          <a:ln/>
        </p:spPr>
        <p:txBody>
          <a:bodyPr/>
          <a:lstStyle>
            <a:lvl1pPr>
              <a:defRPr/>
            </a:lvl1pPr>
          </a:lstStyle>
          <a:p>
            <a:pPr>
              <a:defRPr/>
            </a:pPr>
            <a:r>
              <a:rPr lang="en-US"/>
              <a:t>16-10-2001</a:t>
            </a:r>
          </a:p>
        </p:txBody>
      </p:sp>
      <p:sp>
        <p:nvSpPr>
          <p:cNvPr id="5" name="Rectangle 506">
            <a:extLst>
              <a:ext uri="{FF2B5EF4-FFF2-40B4-BE49-F238E27FC236}">
                <a16:creationId xmlns:a16="http://schemas.microsoft.com/office/drawing/2014/main" id="{02A2AEDE-A5B0-384D-A9AF-616EBA35A7A3}"/>
              </a:ext>
            </a:extLst>
          </p:cNvPr>
          <p:cNvSpPr>
            <a:spLocks noGrp="1" noChangeArrowheads="1"/>
          </p:cNvSpPr>
          <p:nvPr>
            <p:ph type="sldNum" sz="quarter" idx="11"/>
          </p:nvPr>
        </p:nvSpPr>
        <p:spPr>
          <a:ln/>
        </p:spPr>
        <p:txBody>
          <a:bodyPr/>
          <a:lstStyle>
            <a:lvl1pPr>
              <a:defRPr/>
            </a:lvl1pPr>
          </a:lstStyle>
          <a:p>
            <a:pPr>
              <a:defRPr/>
            </a:pPr>
            <a:fld id="{FE6ED4FA-3331-BE4A-931A-CFE62AAEA181}" type="slidenum">
              <a:rPr lang="en-US" altLang="nl-NL"/>
              <a:pPr>
                <a:defRPr/>
              </a:pPr>
              <a:t>‹#›</a:t>
            </a:fld>
            <a:endParaRPr lang="en-US" altLang="nl-NL"/>
          </a:p>
        </p:txBody>
      </p:sp>
    </p:spTree>
    <p:extLst>
      <p:ext uri="{BB962C8B-B14F-4D97-AF65-F5344CB8AC3E}">
        <p14:creationId xmlns:p14="http://schemas.microsoft.com/office/powerpoint/2010/main" val="1135060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1007957" y="7616049"/>
            <a:ext cx="13859404" cy="3236820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15371339" y="7616049"/>
            <a:ext cx="13859404" cy="3236820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Rectangle 505">
            <a:extLst>
              <a:ext uri="{FF2B5EF4-FFF2-40B4-BE49-F238E27FC236}">
                <a16:creationId xmlns:a16="http://schemas.microsoft.com/office/drawing/2014/main" id="{33182186-CAB3-8F44-A348-3B12DD1F3F73}"/>
              </a:ext>
            </a:extLst>
          </p:cNvPr>
          <p:cNvSpPr>
            <a:spLocks noGrp="1" noChangeArrowheads="1"/>
          </p:cNvSpPr>
          <p:nvPr>
            <p:ph type="dt" sz="half" idx="10"/>
          </p:nvPr>
        </p:nvSpPr>
        <p:spPr>
          <a:ln/>
        </p:spPr>
        <p:txBody>
          <a:bodyPr/>
          <a:lstStyle>
            <a:lvl1pPr>
              <a:defRPr/>
            </a:lvl1pPr>
          </a:lstStyle>
          <a:p>
            <a:pPr>
              <a:defRPr/>
            </a:pPr>
            <a:r>
              <a:rPr lang="en-US"/>
              <a:t>16-10-2001</a:t>
            </a:r>
          </a:p>
        </p:txBody>
      </p:sp>
      <p:sp>
        <p:nvSpPr>
          <p:cNvPr id="6" name="Rectangle 506">
            <a:extLst>
              <a:ext uri="{FF2B5EF4-FFF2-40B4-BE49-F238E27FC236}">
                <a16:creationId xmlns:a16="http://schemas.microsoft.com/office/drawing/2014/main" id="{4B3C589F-E059-2E46-B1BB-76A3E0DF3D0D}"/>
              </a:ext>
            </a:extLst>
          </p:cNvPr>
          <p:cNvSpPr>
            <a:spLocks noGrp="1" noChangeArrowheads="1"/>
          </p:cNvSpPr>
          <p:nvPr>
            <p:ph type="sldNum" sz="quarter" idx="11"/>
          </p:nvPr>
        </p:nvSpPr>
        <p:spPr>
          <a:ln/>
        </p:spPr>
        <p:txBody>
          <a:bodyPr/>
          <a:lstStyle>
            <a:lvl1pPr>
              <a:defRPr/>
            </a:lvl1pPr>
          </a:lstStyle>
          <a:p>
            <a:pPr>
              <a:defRPr/>
            </a:pPr>
            <a:fld id="{51217E24-5964-FE45-A516-4309F92B7975}" type="slidenum">
              <a:rPr lang="en-US" altLang="nl-NL"/>
              <a:pPr>
                <a:defRPr/>
              </a:pPr>
              <a:t>‹#›</a:t>
            </a:fld>
            <a:endParaRPr lang="en-US" altLang="nl-NL"/>
          </a:p>
        </p:txBody>
      </p:sp>
    </p:spTree>
    <p:extLst>
      <p:ext uri="{BB962C8B-B14F-4D97-AF65-F5344CB8AC3E}">
        <p14:creationId xmlns:p14="http://schemas.microsoft.com/office/powerpoint/2010/main" val="563547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935" y="1715597"/>
            <a:ext cx="27214830" cy="7140046"/>
          </a:xfrm>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1511935" y="9589481"/>
            <a:ext cx="13360677" cy="3996439"/>
          </a:xfrm>
        </p:spPr>
        <p:txBody>
          <a:bodyPr anchor="b"/>
          <a:lstStyle>
            <a:lvl1pPr marL="0" indent="0">
              <a:buNone/>
              <a:defRPr sz="11000" b="1"/>
            </a:lvl1pPr>
            <a:lvl2pPr marL="2087941" indent="0">
              <a:buNone/>
              <a:defRPr sz="9100" b="1"/>
            </a:lvl2pPr>
            <a:lvl3pPr marL="4175882" indent="0">
              <a:buNone/>
              <a:defRPr sz="8200" b="1"/>
            </a:lvl3pPr>
            <a:lvl4pPr marL="6263823" indent="0">
              <a:buNone/>
              <a:defRPr sz="7300" b="1"/>
            </a:lvl4pPr>
            <a:lvl5pPr marL="8351764" indent="0">
              <a:buNone/>
              <a:defRPr sz="7300" b="1"/>
            </a:lvl5pPr>
            <a:lvl6pPr marL="10439705" indent="0">
              <a:buNone/>
              <a:defRPr sz="7300" b="1"/>
            </a:lvl6pPr>
            <a:lvl7pPr marL="12527646" indent="0">
              <a:buNone/>
              <a:defRPr sz="7300" b="1"/>
            </a:lvl7pPr>
            <a:lvl8pPr marL="14615587" indent="0">
              <a:buNone/>
              <a:defRPr sz="7300" b="1"/>
            </a:lvl8pPr>
            <a:lvl9pPr marL="16703528" indent="0">
              <a:buNone/>
              <a:defRPr sz="7300" b="1"/>
            </a:lvl9pPr>
          </a:lstStyle>
          <a:p>
            <a:pPr lvl="0"/>
            <a:r>
              <a:rPr lang="nl-BE"/>
              <a:t>Click to edit Master text styles</a:t>
            </a:r>
          </a:p>
        </p:txBody>
      </p:sp>
      <p:sp>
        <p:nvSpPr>
          <p:cNvPr id="4" name="Content Placeholder 3"/>
          <p:cNvSpPr>
            <a:spLocks noGrp="1"/>
          </p:cNvSpPr>
          <p:nvPr>
            <p:ph sz="half" idx="2"/>
          </p:nvPr>
        </p:nvSpPr>
        <p:spPr>
          <a:xfrm>
            <a:off x="1511935" y="13585920"/>
            <a:ext cx="13360677" cy="24682745"/>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15360841" y="9589481"/>
            <a:ext cx="13365925" cy="3996439"/>
          </a:xfrm>
        </p:spPr>
        <p:txBody>
          <a:bodyPr anchor="b"/>
          <a:lstStyle>
            <a:lvl1pPr marL="0" indent="0">
              <a:buNone/>
              <a:defRPr sz="11000" b="1"/>
            </a:lvl1pPr>
            <a:lvl2pPr marL="2087941" indent="0">
              <a:buNone/>
              <a:defRPr sz="9100" b="1"/>
            </a:lvl2pPr>
            <a:lvl3pPr marL="4175882" indent="0">
              <a:buNone/>
              <a:defRPr sz="8200" b="1"/>
            </a:lvl3pPr>
            <a:lvl4pPr marL="6263823" indent="0">
              <a:buNone/>
              <a:defRPr sz="7300" b="1"/>
            </a:lvl4pPr>
            <a:lvl5pPr marL="8351764" indent="0">
              <a:buNone/>
              <a:defRPr sz="7300" b="1"/>
            </a:lvl5pPr>
            <a:lvl6pPr marL="10439705" indent="0">
              <a:buNone/>
              <a:defRPr sz="7300" b="1"/>
            </a:lvl6pPr>
            <a:lvl7pPr marL="12527646" indent="0">
              <a:buNone/>
              <a:defRPr sz="7300" b="1"/>
            </a:lvl7pPr>
            <a:lvl8pPr marL="14615587" indent="0">
              <a:buNone/>
              <a:defRPr sz="7300" b="1"/>
            </a:lvl8pPr>
            <a:lvl9pPr marL="16703528" indent="0">
              <a:buNone/>
              <a:defRPr sz="7300" b="1"/>
            </a:lvl9pPr>
          </a:lstStyle>
          <a:p>
            <a:pPr lvl="0"/>
            <a:r>
              <a:rPr lang="nl-BE"/>
              <a:t>Click to edit Master text styles</a:t>
            </a:r>
          </a:p>
        </p:txBody>
      </p:sp>
      <p:sp>
        <p:nvSpPr>
          <p:cNvPr id="6" name="Content Placeholder 5"/>
          <p:cNvSpPr>
            <a:spLocks noGrp="1"/>
          </p:cNvSpPr>
          <p:nvPr>
            <p:ph sz="quarter" idx="4"/>
          </p:nvPr>
        </p:nvSpPr>
        <p:spPr>
          <a:xfrm>
            <a:off x="15360841" y="13585920"/>
            <a:ext cx="13365925" cy="24682745"/>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Rectangle 505">
            <a:extLst>
              <a:ext uri="{FF2B5EF4-FFF2-40B4-BE49-F238E27FC236}">
                <a16:creationId xmlns:a16="http://schemas.microsoft.com/office/drawing/2014/main" id="{C1350320-A5D2-284C-B4B3-F6C87AE6371D}"/>
              </a:ext>
            </a:extLst>
          </p:cNvPr>
          <p:cNvSpPr>
            <a:spLocks noGrp="1" noChangeArrowheads="1"/>
          </p:cNvSpPr>
          <p:nvPr>
            <p:ph type="dt" sz="half" idx="10"/>
          </p:nvPr>
        </p:nvSpPr>
        <p:spPr>
          <a:ln/>
        </p:spPr>
        <p:txBody>
          <a:bodyPr/>
          <a:lstStyle>
            <a:lvl1pPr>
              <a:defRPr/>
            </a:lvl1pPr>
          </a:lstStyle>
          <a:p>
            <a:pPr>
              <a:defRPr/>
            </a:pPr>
            <a:r>
              <a:rPr lang="en-US"/>
              <a:t>16-10-2001</a:t>
            </a:r>
          </a:p>
        </p:txBody>
      </p:sp>
      <p:sp>
        <p:nvSpPr>
          <p:cNvPr id="8" name="Rectangle 506">
            <a:extLst>
              <a:ext uri="{FF2B5EF4-FFF2-40B4-BE49-F238E27FC236}">
                <a16:creationId xmlns:a16="http://schemas.microsoft.com/office/drawing/2014/main" id="{3A3DAB2D-4AF2-BD42-82C1-E84DD72E061F}"/>
              </a:ext>
            </a:extLst>
          </p:cNvPr>
          <p:cNvSpPr>
            <a:spLocks noGrp="1" noChangeArrowheads="1"/>
          </p:cNvSpPr>
          <p:nvPr>
            <p:ph type="sldNum" sz="quarter" idx="11"/>
          </p:nvPr>
        </p:nvSpPr>
        <p:spPr>
          <a:ln/>
        </p:spPr>
        <p:txBody>
          <a:bodyPr/>
          <a:lstStyle>
            <a:lvl1pPr>
              <a:defRPr/>
            </a:lvl1pPr>
          </a:lstStyle>
          <a:p>
            <a:pPr>
              <a:defRPr/>
            </a:pPr>
            <a:fld id="{D7F821D4-52A1-B94E-8532-D60DC35AB58E}" type="slidenum">
              <a:rPr lang="en-US" altLang="nl-NL"/>
              <a:pPr>
                <a:defRPr/>
              </a:pPr>
              <a:t>‹#›</a:t>
            </a:fld>
            <a:endParaRPr lang="en-US" altLang="nl-NL"/>
          </a:p>
        </p:txBody>
      </p:sp>
    </p:spTree>
    <p:extLst>
      <p:ext uri="{BB962C8B-B14F-4D97-AF65-F5344CB8AC3E}">
        <p14:creationId xmlns:p14="http://schemas.microsoft.com/office/powerpoint/2010/main" val="526578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Rectangle 505">
            <a:extLst>
              <a:ext uri="{FF2B5EF4-FFF2-40B4-BE49-F238E27FC236}">
                <a16:creationId xmlns:a16="http://schemas.microsoft.com/office/drawing/2014/main" id="{92D64B9D-9C0C-8F41-8BB2-7ECFDED95CFF}"/>
              </a:ext>
            </a:extLst>
          </p:cNvPr>
          <p:cNvSpPr>
            <a:spLocks noGrp="1" noChangeArrowheads="1"/>
          </p:cNvSpPr>
          <p:nvPr>
            <p:ph type="dt" sz="half" idx="10"/>
          </p:nvPr>
        </p:nvSpPr>
        <p:spPr>
          <a:ln/>
        </p:spPr>
        <p:txBody>
          <a:bodyPr/>
          <a:lstStyle>
            <a:lvl1pPr>
              <a:defRPr/>
            </a:lvl1pPr>
          </a:lstStyle>
          <a:p>
            <a:pPr>
              <a:defRPr/>
            </a:pPr>
            <a:r>
              <a:rPr lang="en-US"/>
              <a:t>16-10-2001</a:t>
            </a:r>
          </a:p>
        </p:txBody>
      </p:sp>
      <p:sp>
        <p:nvSpPr>
          <p:cNvPr id="4" name="Rectangle 506">
            <a:extLst>
              <a:ext uri="{FF2B5EF4-FFF2-40B4-BE49-F238E27FC236}">
                <a16:creationId xmlns:a16="http://schemas.microsoft.com/office/drawing/2014/main" id="{38B92511-E0DE-9247-85F3-A88FD77CD244}"/>
              </a:ext>
            </a:extLst>
          </p:cNvPr>
          <p:cNvSpPr>
            <a:spLocks noGrp="1" noChangeArrowheads="1"/>
          </p:cNvSpPr>
          <p:nvPr>
            <p:ph type="sldNum" sz="quarter" idx="11"/>
          </p:nvPr>
        </p:nvSpPr>
        <p:spPr>
          <a:ln/>
        </p:spPr>
        <p:txBody>
          <a:bodyPr/>
          <a:lstStyle>
            <a:lvl1pPr>
              <a:defRPr/>
            </a:lvl1pPr>
          </a:lstStyle>
          <a:p>
            <a:pPr>
              <a:defRPr/>
            </a:pPr>
            <a:fld id="{5F39410E-0DC0-1F45-B3C8-1A3CD213432C}" type="slidenum">
              <a:rPr lang="en-US" altLang="nl-NL"/>
              <a:pPr>
                <a:defRPr/>
              </a:pPr>
              <a:t>‹#›</a:t>
            </a:fld>
            <a:endParaRPr lang="en-US" altLang="nl-NL"/>
          </a:p>
        </p:txBody>
      </p:sp>
    </p:spTree>
    <p:extLst>
      <p:ext uri="{BB962C8B-B14F-4D97-AF65-F5344CB8AC3E}">
        <p14:creationId xmlns:p14="http://schemas.microsoft.com/office/powerpoint/2010/main" val="1269637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05">
            <a:extLst>
              <a:ext uri="{FF2B5EF4-FFF2-40B4-BE49-F238E27FC236}">
                <a16:creationId xmlns:a16="http://schemas.microsoft.com/office/drawing/2014/main" id="{73583868-B543-6C4B-8C54-1822B0BBA157}"/>
              </a:ext>
            </a:extLst>
          </p:cNvPr>
          <p:cNvSpPr>
            <a:spLocks noGrp="1" noChangeArrowheads="1"/>
          </p:cNvSpPr>
          <p:nvPr>
            <p:ph type="dt" sz="half" idx="10"/>
          </p:nvPr>
        </p:nvSpPr>
        <p:spPr>
          <a:ln/>
        </p:spPr>
        <p:txBody>
          <a:bodyPr/>
          <a:lstStyle>
            <a:lvl1pPr>
              <a:defRPr/>
            </a:lvl1pPr>
          </a:lstStyle>
          <a:p>
            <a:pPr>
              <a:defRPr/>
            </a:pPr>
            <a:r>
              <a:rPr lang="en-US"/>
              <a:t>16-10-2001</a:t>
            </a:r>
          </a:p>
        </p:txBody>
      </p:sp>
      <p:sp>
        <p:nvSpPr>
          <p:cNvPr id="3" name="Rectangle 506">
            <a:extLst>
              <a:ext uri="{FF2B5EF4-FFF2-40B4-BE49-F238E27FC236}">
                <a16:creationId xmlns:a16="http://schemas.microsoft.com/office/drawing/2014/main" id="{6494000C-DF72-7A43-9088-2795AFEDBE10}"/>
              </a:ext>
            </a:extLst>
          </p:cNvPr>
          <p:cNvSpPr>
            <a:spLocks noGrp="1" noChangeArrowheads="1"/>
          </p:cNvSpPr>
          <p:nvPr>
            <p:ph type="sldNum" sz="quarter" idx="11"/>
          </p:nvPr>
        </p:nvSpPr>
        <p:spPr>
          <a:ln/>
        </p:spPr>
        <p:txBody>
          <a:bodyPr/>
          <a:lstStyle>
            <a:lvl1pPr>
              <a:defRPr/>
            </a:lvl1pPr>
          </a:lstStyle>
          <a:p>
            <a:pPr>
              <a:defRPr/>
            </a:pPr>
            <a:fld id="{29E15B63-03D0-CC49-AD82-FD7CB2DC3741}" type="slidenum">
              <a:rPr lang="en-US" altLang="nl-NL"/>
              <a:pPr>
                <a:defRPr/>
              </a:pPr>
              <a:t>‹#›</a:t>
            </a:fld>
            <a:endParaRPr lang="en-US" altLang="nl-NL"/>
          </a:p>
        </p:txBody>
      </p:sp>
    </p:spTree>
    <p:extLst>
      <p:ext uri="{BB962C8B-B14F-4D97-AF65-F5344CB8AC3E}">
        <p14:creationId xmlns:p14="http://schemas.microsoft.com/office/powerpoint/2010/main" val="2797186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937" y="1705677"/>
            <a:ext cx="9948324" cy="7259047"/>
          </a:xfrm>
        </p:spPr>
        <p:txBody>
          <a:bodyPr/>
          <a:lstStyle>
            <a:lvl1pPr algn="l">
              <a:defRPr sz="9100" b="1"/>
            </a:lvl1pPr>
          </a:lstStyle>
          <a:p>
            <a:r>
              <a:rPr lang="nl-BE"/>
              <a:t>Click to edit Master title style</a:t>
            </a:r>
            <a:endParaRPr lang="en-US"/>
          </a:p>
        </p:txBody>
      </p:sp>
      <p:sp>
        <p:nvSpPr>
          <p:cNvPr id="3" name="Content Placeholder 2"/>
          <p:cNvSpPr>
            <a:spLocks noGrp="1"/>
          </p:cNvSpPr>
          <p:nvPr>
            <p:ph idx="1"/>
          </p:nvPr>
        </p:nvSpPr>
        <p:spPr>
          <a:xfrm>
            <a:off x="11822492" y="1705681"/>
            <a:ext cx="16904273" cy="36562988"/>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Text Placeholder 3"/>
          <p:cNvSpPr>
            <a:spLocks noGrp="1"/>
          </p:cNvSpPr>
          <p:nvPr>
            <p:ph type="body" sz="half" idx="2"/>
          </p:nvPr>
        </p:nvSpPr>
        <p:spPr>
          <a:xfrm>
            <a:off x="1511937" y="8964727"/>
            <a:ext cx="9948324" cy="29303941"/>
          </a:xfrm>
        </p:spPr>
        <p:txBody>
          <a:bodyPr/>
          <a:lstStyle>
            <a:lvl1pPr marL="0" indent="0">
              <a:buNone/>
              <a:defRPr sz="6400"/>
            </a:lvl1pPr>
            <a:lvl2pPr marL="2087941" indent="0">
              <a:buNone/>
              <a:defRPr sz="5500"/>
            </a:lvl2pPr>
            <a:lvl3pPr marL="4175882" indent="0">
              <a:buNone/>
              <a:defRPr sz="4600"/>
            </a:lvl3pPr>
            <a:lvl4pPr marL="6263823" indent="0">
              <a:buNone/>
              <a:defRPr sz="4100"/>
            </a:lvl4pPr>
            <a:lvl5pPr marL="8351764" indent="0">
              <a:buNone/>
              <a:defRPr sz="4100"/>
            </a:lvl5pPr>
            <a:lvl6pPr marL="10439705" indent="0">
              <a:buNone/>
              <a:defRPr sz="4100"/>
            </a:lvl6pPr>
            <a:lvl7pPr marL="12527646" indent="0">
              <a:buNone/>
              <a:defRPr sz="4100"/>
            </a:lvl7pPr>
            <a:lvl8pPr marL="14615587" indent="0">
              <a:buNone/>
              <a:defRPr sz="4100"/>
            </a:lvl8pPr>
            <a:lvl9pPr marL="16703528" indent="0">
              <a:buNone/>
              <a:defRPr sz="4100"/>
            </a:lvl9pPr>
          </a:lstStyle>
          <a:p>
            <a:pPr lvl="0"/>
            <a:r>
              <a:rPr lang="nl-BE"/>
              <a:t>Click to edit Master text styles</a:t>
            </a:r>
          </a:p>
        </p:txBody>
      </p:sp>
      <p:sp>
        <p:nvSpPr>
          <p:cNvPr id="5" name="Rectangle 505">
            <a:extLst>
              <a:ext uri="{FF2B5EF4-FFF2-40B4-BE49-F238E27FC236}">
                <a16:creationId xmlns:a16="http://schemas.microsoft.com/office/drawing/2014/main" id="{7A3D2A5E-98DD-4A4A-A707-F741DFBA2A2A}"/>
              </a:ext>
            </a:extLst>
          </p:cNvPr>
          <p:cNvSpPr>
            <a:spLocks noGrp="1" noChangeArrowheads="1"/>
          </p:cNvSpPr>
          <p:nvPr>
            <p:ph type="dt" sz="half" idx="10"/>
          </p:nvPr>
        </p:nvSpPr>
        <p:spPr>
          <a:ln/>
        </p:spPr>
        <p:txBody>
          <a:bodyPr/>
          <a:lstStyle>
            <a:lvl1pPr>
              <a:defRPr/>
            </a:lvl1pPr>
          </a:lstStyle>
          <a:p>
            <a:pPr>
              <a:defRPr/>
            </a:pPr>
            <a:r>
              <a:rPr lang="en-US"/>
              <a:t>16-10-2001</a:t>
            </a:r>
          </a:p>
        </p:txBody>
      </p:sp>
      <p:sp>
        <p:nvSpPr>
          <p:cNvPr id="6" name="Rectangle 506">
            <a:extLst>
              <a:ext uri="{FF2B5EF4-FFF2-40B4-BE49-F238E27FC236}">
                <a16:creationId xmlns:a16="http://schemas.microsoft.com/office/drawing/2014/main" id="{0E3825EF-5BF6-A54C-B668-D7F35CDA114B}"/>
              </a:ext>
            </a:extLst>
          </p:cNvPr>
          <p:cNvSpPr>
            <a:spLocks noGrp="1" noChangeArrowheads="1"/>
          </p:cNvSpPr>
          <p:nvPr>
            <p:ph type="sldNum" sz="quarter" idx="11"/>
          </p:nvPr>
        </p:nvSpPr>
        <p:spPr>
          <a:ln/>
        </p:spPr>
        <p:txBody>
          <a:bodyPr/>
          <a:lstStyle>
            <a:lvl1pPr>
              <a:defRPr/>
            </a:lvl1pPr>
          </a:lstStyle>
          <a:p>
            <a:pPr>
              <a:defRPr/>
            </a:pPr>
            <a:fld id="{B7819F7C-DB38-5746-913C-9961B96EA609}" type="slidenum">
              <a:rPr lang="en-US" altLang="nl-NL"/>
              <a:pPr>
                <a:defRPr/>
              </a:pPr>
              <a:t>‹#›</a:t>
            </a:fld>
            <a:endParaRPr lang="en-US" altLang="nl-NL"/>
          </a:p>
        </p:txBody>
      </p:sp>
    </p:spTree>
    <p:extLst>
      <p:ext uri="{BB962C8B-B14F-4D97-AF65-F5344CB8AC3E}">
        <p14:creationId xmlns:p14="http://schemas.microsoft.com/office/powerpoint/2010/main" val="316825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a:xfrm>
            <a:off x="1007957" y="10472067"/>
            <a:ext cx="28222787" cy="25307496"/>
          </a:xfrm>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Rectangle 505">
            <a:extLst>
              <a:ext uri="{FF2B5EF4-FFF2-40B4-BE49-F238E27FC236}">
                <a16:creationId xmlns:a16="http://schemas.microsoft.com/office/drawing/2014/main" id="{B90E7F9A-1CE6-7541-8E2F-BDD587810E5C}"/>
              </a:ext>
            </a:extLst>
          </p:cNvPr>
          <p:cNvSpPr>
            <a:spLocks noGrp="1" noChangeArrowheads="1"/>
          </p:cNvSpPr>
          <p:nvPr>
            <p:ph type="dt" sz="half" idx="10"/>
          </p:nvPr>
        </p:nvSpPr>
        <p:spPr>
          <a:xfrm>
            <a:off x="1008063" y="39984363"/>
            <a:ext cx="5040312" cy="2855912"/>
          </a:xfrm>
          <a:prstGeom prst="rect">
            <a:avLst/>
          </a:prstGeom>
        </p:spPr>
        <p:txBody>
          <a:bodyPr/>
          <a:lstStyle>
            <a:lvl1pPr eaLnBrk="1" hangingPunct="1">
              <a:defRPr>
                <a:latin typeface="Arial" pitchFamily="1" charset="0"/>
                <a:ea typeface="ＭＳ Ｐゴシック" pitchFamily="1" charset="-128"/>
                <a:cs typeface="ＭＳ Ｐゴシック" pitchFamily="1" charset="-128"/>
              </a:defRPr>
            </a:lvl1pPr>
          </a:lstStyle>
          <a:p>
            <a:pPr>
              <a:defRPr/>
            </a:pPr>
            <a:r>
              <a:rPr lang="en-US"/>
              <a:t>16-10-2001</a:t>
            </a:r>
          </a:p>
        </p:txBody>
      </p:sp>
      <p:sp>
        <p:nvSpPr>
          <p:cNvPr id="5" name="Rectangle 506">
            <a:extLst>
              <a:ext uri="{FF2B5EF4-FFF2-40B4-BE49-F238E27FC236}">
                <a16:creationId xmlns:a16="http://schemas.microsoft.com/office/drawing/2014/main" id="{6B1CAFF6-1B9C-DE46-A49C-92F41E6EF2FA}"/>
              </a:ext>
            </a:extLst>
          </p:cNvPr>
          <p:cNvSpPr>
            <a:spLocks noGrp="1" noChangeArrowheads="1"/>
          </p:cNvSpPr>
          <p:nvPr>
            <p:ph type="sldNum" sz="quarter" idx="11"/>
          </p:nvPr>
        </p:nvSpPr>
        <p:spPr/>
        <p:txBody>
          <a:bodyPr/>
          <a:lstStyle>
            <a:lvl1pPr>
              <a:defRPr/>
            </a:lvl1pPr>
          </a:lstStyle>
          <a:p>
            <a:pPr>
              <a:defRPr/>
            </a:pPr>
            <a:fld id="{D55ED65C-361A-4442-8029-626783421E5D}" type="slidenum">
              <a:rPr lang="en-US" altLang="nl-NL"/>
              <a:pPr>
                <a:defRPr/>
              </a:pPr>
              <a:t>‹#›</a:t>
            </a:fld>
            <a:endParaRPr lang="en-US" altLang="nl-NL"/>
          </a:p>
        </p:txBody>
      </p:sp>
    </p:spTree>
    <p:extLst>
      <p:ext uri="{BB962C8B-B14F-4D97-AF65-F5344CB8AC3E}">
        <p14:creationId xmlns:p14="http://schemas.microsoft.com/office/powerpoint/2010/main" val="977465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26997" y="29988192"/>
            <a:ext cx="18143220" cy="3540276"/>
          </a:xfrm>
        </p:spPr>
        <p:txBody>
          <a:bodyPr/>
          <a:lstStyle>
            <a:lvl1pPr algn="l">
              <a:defRPr sz="9100" b="1"/>
            </a:lvl1pPr>
          </a:lstStyle>
          <a:p>
            <a:r>
              <a:rPr lang="nl-BE"/>
              <a:t>Click to edit Master title style</a:t>
            </a:r>
            <a:endParaRPr lang="en-US"/>
          </a:p>
        </p:txBody>
      </p:sp>
      <p:sp>
        <p:nvSpPr>
          <p:cNvPr id="3" name="Picture Placeholder 2"/>
          <p:cNvSpPr>
            <a:spLocks noGrp="1"/>
          </p:cNvSpPr>
          <p:nvPr>
            <p:ph type="pic" idx="1"/>
          </p:nvPr>
        </p:nvSpPr>
        <p:spPr>
          <a:xfrm>
            <a:off x="5926997" y="3827858"/>
            <a:ext cx="18143220" cy="25704165"/>
          </a:xfrm>
        </p:spPr>
        <p:txBody>
          <a:bodyPr/>
          <a:lstStyle>
            <a:lvl1pPr marL="0" indent="0">
              <a:buNone/>
              <a:defRPr sz="14600"/>
            </a:lvl1pPr>
            <a:lvl2pPr marL="2087941" indent="0">
              <a:buNone/>
              <a:defRPr sz="12800"/>
            </a:lvl2pPr>
            <a:lvl3pPr marL="4175882" indent="0">
              <a:buNone/>
              <a:defRPr sz="11000"/>
            </a:lvl3pPr>
            <a:lvl4pPr marL="6263823" indent="0">
              <a:buNone/>
              <a:defRPr sz="9100"/>
            </a:lvl4pPr>
            <a:lvl5pPr marL="8351764" indent="0">
              <a:buNone/>
              <a:defRPr sz="9100"/>
            </a:lvl5pPr>
            <a:lvl6pPr marL="10439705" indent="0">
              <a:buNone/>
              <a:defRPr sz="9100"/>
            </a:lvl6pPr>
            <a:lvl7pPr marL="12527646" indent="0">
              <a:buNone/>
              <a:defRPr sz="9100"/>
            </a:lvl7pPr>
            <a:lvl8pPr marL="14615587" indent="0">
              <a:buNone/>
              <a:defRPr sz="9100"/>
            </a:lvl8pPr>
            <a:lvl9pPr marL="16703528" indent="0">
              <a:buNone/>
              <a:defRPr sz="9100"/>
            </a:lvl9pPr>
          </a:lstStyle>
          <a:p>
            <a:pPr lvl="0"/>
            <a:endParaRPr lang="en-US" noProof="0"/>
          </a:p>
        </p:txBody>
      </p:sp>
      <p:sp>
        <p:nvSpPr>
          <p:cNvPr id="4" name="Text Placeholder 3"/>
          <p:cNvSpPr>
            <a:spLocks noGrp="1"/>
          </p:cNvSpPr>
          <p:nvPr>
            <p:ph type="body" sz="half" idx="2"/>
          </p:nvPr>
        </p:nvSpPr>
        <p:spPr>
          <a:xfrm>
            <a:off x="5926997" y="33528468"/>
            <a:ext cx="18143220" cy="5027779"/>
          </a:xfrm>
        </p:spPr>
        <p:txBody>
          <a:bodyPr/>
          <a:lstStyle>
            <a:lvl1pPr marL="0" indent="0">
              <a:buNone/>
              <a:defRPr sz="6400"/>
            </a:lvl1pPr>
            <a:lvl2pPr marL="2087941" indent="0">
              <a:buNone/>
              <a:defRPr sz="5500"/>
            </a:lvl2pPr>
            <a:lvl3pPr marL="4175882" indent="0">
              <a:buNone/>
              <a:defRPr sz="4600"/>
            </a:lvl3pPr>
            <a:lvl4pPr marL="6263823" indent="0">
              <a:buNone/>
              <a:defRPr sz="4100"/>
            </a:lvl4pPr>
            <a:lvl5pPr marL="8351764" indent="0">
              <a:buNone/>
              <a:defRPr sz="4100"/>
            </a:lvl5pPr>
            <a:lvl6pPr marL="10439705" indent="0">
              <a:buNone/>
              <a:defRPr sz="4100"/>
            </a:lvl6pPr>
            <a:lvl7pPr marL="12527646" indent="0">
              <a:buNone/>
              <a:defRPr sz="4100"/>
            </a:lvl7pPr>
            <a:lvl8pPr marL="14615587" indent="0">
              <a:buNone/>
              <a:defRPr sz="4100"/>
            </a:lvl8pPr>
            <a:lvl9pPr marL="16703528" indent="0">
              <a:buNone/>
              <a:defRPr sz="4100"/>
            </a:lvl9pPr>
          </a:lstStyle>
          <a:p>
            <a:pPr lvl="0"/>
            <a:r>
              <a:rPr lang="nl-BE"/>
              <a:t>Click to edit Master text styles</a:t>
            </a:r>
          </a:p>
        </p:txBody>
      </p:sp>
      <p:sp>
        <p:nvSpPr>
          <p:cNvPr id="5" name="Rectangle 505">
            <a:extLst>
              <a:ext uri="{FF2B5EF4-FFF2-40B4-BE49-F238E27FC236}">
                <a16:creationId xmlns:a16="http://schemas.microsoft.com/office/drawing/2014/main" id="{EF9BC70C-5651-1B4F-B586-566ABB7F8392}"/>
              </a:ext>
            </a:extLst>
          </p:cNvPr>
          <p:cNvSpPr>
            <a:spLocks noGrp="1" noChangeArrowheads="1"/>
          </p:cNvSpPr>
          <p:nvPr>
            <p:ph type="dt" sz="half" idx="10"/>
          </p:nvPr>
        </p:nvSpPr>
        <p:spPr>
          <a:ln/>
        </p:spPr>
        <p:txBody>
          <a:bodyPr/>
          <a:lstStyle>
            <a:lvl1pPr>
              <a:defRPr/>
            </a:lvl1pPr>
          </a:lstStyle>
          <a:p>
            <a:pPr>
              <a:defRPr/>
            </a:pPr>
            <a:r>
              <a:rPr lang="en-US"/>
              <a:t>16-10-2001</a:t>
            </a:r>
          </a:p>
        </p:txBody>
      </p:sp>
      <p:sp>
        <p:nvSpPr>
          <p:cNvPr id="6" name="Rectangle 506">
            <a:extLst>
              <a:ext uri="{FF2B5EF4-FFF2-40B4-BE49-F238E27FC236}">
                <a16:creationId xmlns:a16="http://schemas.microsoft.com/office/drawing/2014/main" id="{420FCF6F-DE8D-1F46-AE0A-7DBF03D6CA18}"/>
              </a:ext>
            </a:extLst>
          </p:cNvPr>
          <p:cNvSpPr>
            <a:spLocks noGrp="1" noChangeArrowheads="1"/>
          </p:cNvSpPr>
          <p:nvPr>
            <p:ph type="sldNum" sz="quarter" idx="11"/>
          </p:nvPr>
        </p:nvSpPr>
        <p:spPr>
          <a:ln/>
        </p:spPr>
        <p:txBody>
          <a:bodyPr/>
          <a:lstStyle>
            <a:lvl1pPr>
              <a:defRPr/>
            </a:lvl1pPr>
          </a:lstStyle>
          <a:p>
            <a:pPr>
              <a:defRPr/>
            </a:pPr>
            <a:fld id="{94475494-CECB-0F4F-92AF-5A28D2D8E1CA}" type="slidenum">
              <a:rPr lang="en-US" altLang="nl-NL"/>
              <a:pPr>
                <a:defRPr/>
              </a:pPr>
              <a:t>‹#›</a:t>
            </a:fld>
            <a:endParaRPr lang="en-US" altLang="nl-NL"/>
          </a:p>
        </p:txBody>
      </p:sp>
    </p:spTree>
    <p:extLst>
      <p:ext uri="{BB962C8B-B14F-4D97-AF65-F5344CB8AC3E}">
        <p14:creationId xmlns:p14="http://schemas.microsoft.com/office/powerpoint/2010/main" val="2253831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Rectangle 505">
            <a:extLst>
              <a:ext uri="{FF2B5EF4-FFF2-40B4-BE49-F238E27FC236}">
                <a16:creationId xmlns:a16="http://schemas.microsoft.com/office/drawing/2014/main" id="{752A8B51-F0B5-4E4E-859D-7E8934124D94}"/>
              </a:ext>
            </a:extLst>
          </p:cNvPr>
          <p:cNvSpPr>
            <a:spLocks noGrp="1" noChangeArrowheads="1"/>
          </p:cNvSpPr>
          <p:nvPr>
            <p:ph type="dt" sz="half" idx="10"/>
          </p:nvPr>
        </p:nvSpPr>
        <p:spPr>
          <a:ln/>
        </p:spPr>
        <p:txBody>
          <a:bodyPr/>
          <a:lstStyle>
            <a:lvl1pPr>
              <a:defRPr/>
            </a:lvl1pPr>
          </a:lstStyle>
          <a:p>
            <a:pPr>
              <a:defRPr/>
            </a:pPr>
            <a:r>
              <a:rPr lang="en-US"/>
              <a:t>16-10-2001</a:t>
            </a:r>
          </a:p>
        </p:txBody>
      </p:sp>
      <p:sp>
        <p:nvSpPr>
          <p:cNvPr id="5" name="Rectangle 506">
            <a:extLst>
              <a:ext uri="{FF2B5EF4-FFF2-40B4-BE49-F238E27FC236}">
                <a16:creationId xmlns:a16="http://schemas.microsoft.com/office/drawing/2014/main" id="{D9398BF7-D364-D942-9C00-044A02542ED5}"/>
              </a:ext>
            </a:extLst>
          </p:cNvPr>
          <p:cNvSpPr>
            <a:spLocks noGrp="1" noChangeArrowheads="1"/>
          </p:cNvSpPr>
          <p:nvPr>
            <p:ph type="sldNum" sz="quarter" idx="11"/>
          </p:nvPr>
        </p:nvSpPr>
        <p:spPr>
          <a:ln/>
        </p:spPr>
        <p:txBody>
          <a:bodyPr/>
          <a:lstStyle>
            <a:lvl1pPr>
              <a:defRPr/>
            </a:lvl1pPr>
          </a:lstStyle>
          <a:p>
            <a:pPr>
              <a:defRPr/>
            </a:pPr>
            <a:fld id="{A8F8C524-827B-034A-AE4E-3154E81ADD0C}" type="slidenum">
              <a:rPr lang="en-US" altLang="nl-NL"/>
              <a:pPr>
                <a:defRPr/>
              </a:pPr>
              <a:t>‹#›</a:t>
            </a:fld>
            <a:endParaRPr lang="en-US" altLang="nl-NL"/>
          </a:p>
        </p:txBody>
      </p:sp>
    </p:spTree>
    <p:extLst>
      <p:ext uri="{BB962C8B-B14F-4D97-AF65-F5344CB8AC3E}">
        <p14:creationId xmlns:p14="http://schemas.microsoft.com/office/powerpoint/2010/main" val="2028571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175047" y="1904012"/>
            <a:ext cx="7055697" cy="38080244"/>
          </a:xfr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1007957" y="1904012"/>
            <a:ext cx="20663112" cy="38080244"/>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Rectangle 505">
            <a:extLst>
              <a:ext uri="{FF2B5EF4-FFF2-40B4-BE49-F238E27FC236}">
                <a16:creationId xmlns:a16="http://schemas.microsoft.com/office/drawing/2014/main" id="{A7CD852E-B18A-BD4A-904B-96BE6466FB6F}"/>
              </a:ext>
            </a:extLst>
          </p:cNvPr>
          <p:cNvSpPr>
            <a:spLocks noGrp="1" noChangeArrowheads="1"/>
          </p:cNvSpPr>
          <p:nvPr>
            <p:ph type="dt" sz="half" idx="10"/>
          </p:nvPr>
        </p:nvSpPr>
        <p:spPr>
          <a:ln/>
        </p:spPr>
        <p:txBody>
          <a:bodyPr/>
          <a:lstStyle>
            <a:lvl1pPr>
              <a:defRPr/>
            </a:lvl1pPr>
          </a:lstStyle>
          <a:p>
            <a:pPr>
              <a:defRPr/>
            </a:pPr>
            <a:r>
              <a:rPr lang="en-US"/>
              <a:t>16-10-2001</a:t>
            </a:r>
          </a:p>
        </p:txBody>
      </p:sp>
      <p:sp>
        <p:nvSpPr>
          <p:cNvPr id="5" name="Rectangle 506">
            <a:extLst>
              <a:ext uri="{FF2B5EF4-FFF2-40B4-BE49-F238E27FC236}">
                <a16:creationId xmlns:a16="http://schemas.microsoft.com/office/drawing/2014/main" id="{986694F8-E279-654B-9BCA-319F3548AC75}"/>
              </a:ext>
            </a:extLst>
          </p:cNvPr>
          <p:cNvSpPr>
            <a:spLocks noGrp="1" noChangeArrowheads="1"/>
          </p:cNvSpPr>
          <p:nvPr>
            <p:ph type="sldNum" sz="quarter" idx="11"/>
          </p:nvPr>
        </p:nvSpPr>
        <p:spPr>
          <a:ln/>
        </p:spPr>
        <p:txBody>
          <a:bodyPr/>
          <a:lstStyle>
            <a:lvl1pPr>
              <a:defRPr/>
            </a:lvl1pPr>
          </a:lstStyle>
          <a:p>
            <a:pPr>
              <a:defRPr/>
            </a:pPr>
            <a:fld id="{ECDEC0CC-94A0-EF41-B8CF-455E741A3214}" type="slidenum">
              <a:rPr lang="en-US" altLang="nl-NL"/>
              <a:pPr>
                <a:defRPr/>
              </a:pPr>
              <a:t>‹#›</a:t>
            </a:fld>
            <a:endParaRPr lang="en-US" altLang="nl-NL"/>
          </a:p>
        </p:txBody>
      </p:sp>
    </p:spTree>
    <p:extLst>
      <p:ext uri="{BB962C8B-B14F-4D97-AF65-F5344CB8AC3E}">
        <p14:creationId xmlns:p14="http://schemas.microsoft.com/office/powerpoint/2010/main" val="1691119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8649" y="27528846"/>
            <a:ext cx="25702895" cy="8508555"/>
          </a:xfrm>
        </p:spPr>
        <p:txBody>
          <a:bodyPr anchor="t"/>
          <a:lstStyle>
            <a:lvl1pPr algn="l">
              <a:defRPr sz="18300" b="1" cap="all"/>
            </a:lvl1pPr>
          </a:lstStyle>
          <a:p>
            <a:r>
              <a:rPr lang="nl-BE"/>
              <a:t>Click to edit Master title style</a:t>
            </a:r>
            <a:endParaRPr lang="en-US"/>
          </a:p>
        </p:txBody>
      </p:sp>
      <p:sp>
        <p:nvSpPr>
          <p:cNvPr id="3" name="Text Placeholder 2"/>
          <p:cNvSpPr>
            <a:spLocks noGrp="1"/>
          </p:cNvSpPr>
          <p:nvPr>
            <p:ph type="body" idx="1"/>
          </p:nvPr>
        </p:nvSpPr>
        <p:spPr>
          <a:xfrm>
            <a:off x="2388649" y="18157539"/>
            <a:ext cx="25702895" cy="9371307"/>
          </a:xfrm>
        </p:spPr>
        <p:txBody>
          <a:bodyPr anchor="b"/>
          <a:lstStyle>
            <a:lvl1pPr marL="0" indent="0">
              <a:buNone/>
              <a:defRPr sz="9100"/>
            </a:lvl1pPr>
            <a:lvl2pPr marL="2087941" indent="0">
              <a:buNone/>
              <a:defRPr sz="8200"/>
            </a:lvl2pPr>
            <a:lvl3pPr marL="4175882" indent="0">
              <a:buNone/>
              <a:defRPr sz="7300"/>
            </a:lvl3pPr>
            <a:lvl4pPr marL="6263823" indent="0">
              <a:buNone/>
              <a:defRPr sz="6400"/>
            </a:lvl4pPr>
            <a:lvl5pPr marL="8351764" indent="0">
              <a:buNone/>
              <a:defRPr sz="6400"/>
            </a:lvl5pPr>
            <a:lvl6pPr marL="10439705" indent="0">
              <a:buNone/>
              <a:defRPr sz="6400"/>
            </a:lvl6pPr>
            <a:lvl7pPr marL="12527646" indent="0">
              <a:buNone/>
              <a:defRPr sz="6400"/>
            </a:lvl7pPr>
            <a:lvl8pPr marL="14615587" indent="0">
              <a:buNone/>
              <a:defRPr sz="6400"/>
            </a:lvl8pPr>
            <a:lvl9pPr marL="16703528" indent="0">
              <a:buNone/>
              <a:defRPr sz="6400"/>
            </a:lvl9pPr>
          </a:lstStyle>
          <a:p>
            <a:pPr lvl="0"/>
            <a:r>
              <a:rPr lang="nl-BE"/>
              <a:t>Click to edit Master text styles</a:t>
            </a:r>
          </a:p>
        </p:txBody>
      </p:sp>
      <p:sp>
        <p:nvSpPr>
          <p:cNvPr id="4" name="Rectangle 505">
            <a:extLst>
              <a:ext uri="{FF2B5EF4-FFF2-40B4-BE49-F238E27FC236}">
                <a16:creationId xmlns:a16="http://schemas.microsoft.com/office/drawing/2014/main" id="{E8EB1EF8-A055-894D-A878-60EFEF4C43C7}"/>
              </a:ext>
            </a:extLst>
          </p:cNvPr>
          <p:cNvSpPr>
            <a:spLocks noGrp="1" noChangeArrowheads="1"/>
          </p:cNvSpPr>
          <p:nvPr>
            <p:ph type="dt" sz="half" idx="10"/>
          </p:nvPr>
        </p:nvSpPr>
        <p:spPr>
          <a:xfrm>
            <a:off x="1008063" y="39984363"/>
            <a:ext cx="5040312" cy="2855912"/>
          </a:xfrm>
          <a:prstGeom prst="rect">
            <a:avLst/>
          </a:prstGeom>
        </p:spPr>
        <p:txBody>
          <a:bodyPr/>
          <a:lstStyle>
            <a:lvl1pPr eaLnBrk="1" hangingPunct="1">
              <a:defRPr>
                <a:latin typeface="Arial" pitchFamily="1" charset="0"/>
                <a:ea typeface="ＭＳ Ｐゴシック" pitchFamily="1" charset="-128"/>
                <a:cs typeface="ＭＳ Ｐゴシック" pitchFamily="1" charset="-128"/>
              </a:defRPr>
            </a:lvl1pPr>
          </a:lstStyle>
          <a:p>
            <a:pPr>
              <a:defRPr/>
            </a:pPr>
            <a:r>
              <a:rPr lang="en-US"/>
              <a:t>16-10-2001</a:t>
            </a:r>
          </a:p>
        </p:txBody>
      </p:sp>
      <p:sp>
        <p:nvSpPr>
          <p:cNvPr id="5" name="Rectangle 506">
            <a:extLst>
              <a:ext uri="{FF2B5EF4-FFF2-40B4-BE49-F238E27FC236}">
                <a16:creationId xmlns:a16="http://schemas.microsoft.com/office/drawing/2014/main" id="{F7D498BF-84EA-EA4E-8E97-6BC566E3C4B1}"/>
              </a:ext>
            </a:extLst>
          </p:cNvPr>
          <p:cNvSpPr>
            <a:spLocks noGrp="1" noChangeArrowheads="1"/>
          </p:cNvSpPr>
          <p:nvPr>
            <p:ph type="sldNum" sz="quarter" idx="11"/>
          </p:nvPr>
        </p:nvSpPr>
        <p:spPr/>
        <p:txBody>
          <a:bodyPr/>
          <a:lstStyle>
            <a:lvl1pPr>
              <a:defRPr/>
            </a:lvl1pPr>
          </a:lstStyle>
          <a:p>
            <a:pPr>
              <a:defRPr/>
            </a:pPr>
            <a:fld id="{3DB56CE4-C438-6241-A1A4-81D54AFF06B3}" type="slidenum">
              <a:rPr lang="en-US" altLang="nl-NL"/>
              <a:pPr>
                <a:defRPr/>
              </a:pPr>
              <a:t>‹#›</a:t>
            </a:fld>
            <a:endParaRPr lang="en-US" altLang="nl-NL"/>
          </a:p>
        </p:txBody>
      </p:sp>
    </p:spTree>
    <p:extLst>
      <p:ext uri="{BB962C8B-B14F-4D97-AF65-F5344CB8AC3E}">
        <p14:creationId xmlns:p14="http://schemas.microsoft.com/office/powerpoint/2010/main" val="293764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1007957" y="7616049"/>
            <a:ext cx="13859404" cy="3236820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15371339" y="7616049"/>
            <a:ext cx="13859404" cy="3236820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Rectangle 505">
            <a:extLst>
              <a:ext uri="{FF2B5EF4-FFF2-40B4-BE49-F238E27FC236}">
                <a16:creationId xmlns:a16="http://schemas.microsoft.com/office/drawing/2014/main" id="{ED55F300-624F-C04A-B3D7-919C9C0BDEEF}"/>
              </a:ext>
            </a:extLst>
          </p:cNvPr>
          <p:cNvSpPr>
            <a:spLocks noGrp="1" noChangeArrowheads="1"/>
          </p:cNvSpPr>
          <p:nvPr>
            <p:ph type="dt" sz="half" idx="10"/>
          </p:nvPr>
        </p:nvSpPr>
        <p:spPr>
          <a:xfrm>
            <a:off x="1008063" y="39984363"/>
            <a:ext cx="5040312" cy="2855912"/>
          </a:xfrm>
          <a:prstGeom prst="rect">
            <a:avLst/>
          </a:prstGeom>
        </p:spPr>
        <p:txBody>
          <a:bodyPr/>
          <a:lstStyle>
            <a:lvl1pPr eaLnBrk="1" hangingPunct="1">
              <a:defRPr>
                <a:latin typeface="Arial" pitchFamily="1" charset="0"/>
                <a:ea typeface="ＭＳ Ｐゴシック" pitchFamily="1" charset="-128"/>
                <a:cs typeface="ＭＳ Ｐゴシック" pitchFamily="1" charset="-128"/>
              </a:defRPr>
            </a:lvl1pPr>
          </a:lstStyle>
          <a:p>
            <a:pPr>
              <a:defRPr/>
            </a:pPr>
            <a:r>
              <a:rPr lang="en-US"/>
              <a:t>16-10-2001</a:t>
            </a:r>
          </a:p>
        </p:txBody>
      </p:sp>
      <p:sp>
        <p:nvSpPr>
          <p:cNvPr id="6" name="Rectangle 506">
            <a:extLst>
              <a:ext uri="{FF2B5EF4-FFF2-40B4-BE49-F238E27FC236}">
                <a16:creationId xmlns:a16="http://schemas.microsoft.com/office/drawing/2014/main" id="{BE4BBB8E-D99A-F84F-9583-10646A3AEDE5}"/>
              </a:ext>
            </a:extLst>
          </p:cNvPr>
          <p:cNvSpPr>
            <a:spLocks noGrp="1" noChangeArrowheads="1"/>
          </p:cNvSpPr>
          <p:nvPr>
            <p:ph type="sldNum" sz="quarter" idx="11"/>
          </p:nvPr>
        </p:nvSpPr>
        <p:spPr/>
        <p:txBody>
          <a:bodyPr/>
          <a:lstStyle>
            <a:lvl1pPr>
              <a:defRPr/>
            </a:lvl1pPr>
          </a:lstStyle>
          <a:p>
            <a:pPr>
              <a:defRPr/>
            </a:pPr>
            <a:fld id="{822B5F47-DF33-1946-AC93-1FF296BDAB8E}" type="slidenum">
              <a:rPr lang="en-US" altLang="nl-NL"/>
              <a:pPr>
                <a:defRPr/>
              </a:pPr>
              <a:t>‹#›</a:t>
            </a:fld>
            <a:endParaRPr lang="en-US" altLang="nl-NL"/>
          </a:p>
        </p:txBody>
      </p:sp>
    </p:spTree>
    <p:extLst>
      <p:ext uri="{BB962C8B-B14F-4D97-AF65-F5344CB8AC3E}">
        <p14:creationId xmlns:p14="http://schemas.microsoft.com/office/powerpoint/2010/main" val="330857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935" y="1715597"/>
            <a:ext cx="27214830" cy="7140046"/>
          </a:xfrm>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1511935" y="9589481"/>
            <a:ext cx="13360677" cy="3996439"/>
          </a:xfrm>
        </p:spPr>
        <p:txBody>
          <a:bodyPr anchor="b"/>
          <a:lstStyle>
            <a:lvl1pPr marL="0" indent="0">
              <a:buNone/>
              <a:defRPr sz="11000" b="1"/>
            </a:lvl1pPr>
            <a:lvl2pPr marL="2087941" indent="0">
              <a:buNone/>
              <a:defRPr sz="9100" b="1"/>
            </a:lvl2pPr>
            <a:lvl3pPr marL="4175882" indent="0">
              <a:buNone/>
              <a:defRPr sz="8200" b="1"/>
            </a:lvl3pPr>
            <a:lvl4pPr marL="6263823" indent="0">
              <a:buNone/>
              <a:defRPr sz="7300" b="1"/>
            </a:lvl4pPr>
            <a:lvl5pPr marL="8351764" indent="0">
              <a:buNone/>
              <a:defRPr sz="7300" b="1"/>
            </a:lvl5pPr>
            <a:lvl6pPr marL="10439705" indent="0">
              <a:buNone/>
              <a:defRPr sz="7300" b="1"/>
            </a:lvl6pPr>
            <a:lvl7pPr marL="12527646" indent="0">
              <a:buNone/>
              <a:defRPr sz="7300" b="1"/>
            </a:lvl7pPr>
            <a:lvl8pPr marL="14615587" indent="0">
              <a:buNone/>
              <a:defRPr sz="7300" b="1"/>
            </a:lvl8pPr>
            <a:lvl9pPr marL="16703528" indent="0">
              <a:buNone/>
              <a:defRPr sz="7300" b="1"/>
            </a:lvl9pPr>
          </a:lstStyle>
          <a:p>
            <a:pPr lvl="0"/>
            <a:r>
              <a:rPr lang="nl-BE"/>
              <a:t>Click to edit Master text styles</a:t>
            </a:r>
          </a:p>
        </p:txBody>
      </p:sp>
      <p:sp>
        <p:nvSpPr>
          <p:cNvPr id="4" name="Content Placeholder 3"/>
          <p:cNvSpPr>
            <a:spLocks noGrp="1"/>
          </p:cNvSpPr>
          <p:nvPr>
            <p:ph sz="half" idx="2"/>
          </p:nvPr>
        </p:nvSpPr>
        <p:spPr>
          <a:xfrm>
            <a:off x="1511935" y="13585920"/>
            <a:ext cx="13360677" cy="24682745"/>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15360841" y="9589481"/>
            <a:ext cx="13365925" cy="3996439"/>
          </a:xfrm>
        </p:spPr>
        <p:txBody>
          <a:bodyPr anchor="b"/>
          <a:lstStyle>
            <a:lvl1pPr marL="0" indent="0">
              <a:buNone/>
              <a:defRPr sz="11000" b="1"/>
            </a:lvl1pPr>
            <a:lvl2pPr marL="2087941" indent="0">
              <a:buNone/>
              <a:defRPr sz="9100" b="1"/>
            </a:lvl2pPr>
            <a:lvl3pPr marL="4175882" indent="0">
              <a:buNone/>
              <a:defRPr sz="8200" b="1"/>
            </a:lvl3pPr>
            <a:lvl4pPr marL="6263823" indent="0">
              <a:buNone/>
              <a:defRPr sz="7300" b="1"/>
            </a:lvl4pPr>
            <a:lvl5pPr marL="8351764" indent="0">
              <a:buNone/>
              <a:defRPr sz="7300" b="1"/>
            </a:lvl5pPr>
            <a:lvl6pPr marL="10439705" indent="0">
              <a:buNone/>
              <a:defRPr sz="7300" b="1"/>
            </a:lvl6pPr>
            <a:lvl7pPr marL="12527646" indent="0">
              <a:buNone/>
              <a:defRPr sz="7300" b="1"/>
            </a:lvl7pPr>
            <a:lvl8pPr marL="14615587" indent="0">
              <a:buNone/>
              <a:defRPr sz="7300" b="1"/>
            </a:lvl8pPr>
            <a:lvl9pPr marL="16703528" indent="0">
              <a:buNone/>
              <a:defRPr sz="7300" b="1"/>
            </a:lvl9pPr>
          </a:lstStyle>
          <a:p>
            <a:pPr lvl="0"/>
            <a:r>
              <a:rPr lang="nl-BE"/>
              <a:t>Click to edit Master text styles</a:t>
            </a:r>
          </a:p>
        </p:txBody>
      </p:sp>
      <p:sp>
        <p:nvSpPr>
          <p:cNvPr id="6" name="Content Placeholder 5"/>
          <p:cNvSpPr>
            <a:spLocks noGrp="1"/>
          </p:cNvSpPr>
          <p:nvPr>
            <p:ph sz="quarter" idx="4"/>
          </p:nvPr>
        </p:nvSpPr>
        <p:spPr>
          <a:xfrm>
            <a:off x="15360841" y="13585920"/>
            <a:ext cx="13365925" cy="24682745"/>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Rectangle 505">
            <a:extLst>
              <a:ext uri="{FF2B5EF4-FFF2-40B4-BE49-F238E27FC236}">
                <a16:creationId xmlns:a16="http://schemas.microsoft.com/office/drawing/2014/main" id="{4D813CCE-815C-3F47-9AC2-D87912218B65}"/>
              </a:ext>
            </a:extLst>
          </p:cNvPr>
          <p:cNvSpPr>
            <a:spLocks noGrp="1" noChangeArrowheads="1"/>
          </p:cNvSpPr>
          <p:nvPr>
            <p:ph type="dt" sz="half" idx="10"/>
          </p:nvPr>
        </p:nvSpPr>
        <p:spPr>
          <a:xfrm>
            <a:off x="1008063" y="39984363"/>
            <a:ext cx="5040312" cy="2855912"/>
          </a:xfrm>
          <a:prstGeom prst="rect">
            <a:avLst/>
          </a:prstGeom>
        </p:spPr>
        <p:txBody>
          <a:bodyPr/>
          <a:lstStyle>
            <a:lvl1pPr eaLnBrk="1" hangingPunct="1">
              <a:defRPr>
                <a:latin typeface="Arial" pitchFamily="1" charset="0"/>
                <a:ea typeface="ＭＳ Ｐゴシック" pitchFamily="1" charset="-128"/>
                <a:cs typeface="ＭＳ Ｐゴシック" pitchFamily="1" charset="-128"/>
              </a:defRPr>
            </a:lvl1pPr>
          </a:lstStyle>
          <a:p>
            <a:pPr>
              <a:defRPr/>
            </a:pPr>
            <a:r>
              <a:rPr lang="en-US"/>
              <a:t>16-10-2001</a:t>
            </a:r>
          </a:p>
        </p:txBody>
      </p:sp>
      <p:sp>
        <p:nvSpPr>
          <p:cNvPr id="8" name="Rectangle 506">
            <a:extLst>
              <a:ext uri="{FF2B5EF4-FFF2-40B4-BE49-F238E27FC236}">
                <a16:creationId xmlns:a16="http://schemas.microsoft.com/office/drawing/2014/main" id="{E498228A-D7A3-3344-9A0F-1D58AE8F6B0B}"/>
              </a:ext>
            </a:extLst>
          </p:cNvPr>
          <p:cNvSpPr>
            <a:spLocks noGrp="1" noChangeArrowheads="1"/>
          </p:cNvSpPr>
          <p:nvPr>
            <p:ph type="sldNum" sz="quarter" idx="11"/>
          </p:nvPr>
        </p:nvSpPr>
        <p:spPr/>
        <p:txBody>
          <a:bodyPr/>
          <a:lstStyle>
            <a:lvl1pPr>
              <a:defRPr/>
            </a:lvl1pPr>
          </a:lstStyle>
          <a:p>
            <a:pPr>
              <a:defRPr/>
            </a:pPr>
            <a:fld id="{9BC46225-EECD-0644-9F7D-DD41559EC722}" type="slidenum">
              <a:rPr lang="en-US" altLang="nl-NL"/>
              <a:pPr>
                <a:defRPr/>
              </a:pPr>
              <a:t>‹#›</a:t>
            </a:fld>
            <a:endParaRPr lang="en-US" altLang="nl-NL"/>
          </a:p>
        </p:txBody>
      </p:sp>
    </p:spTree>
    <p:extLst>
      <p:ext uri="{BB962C8B-B14F-4D97-AF65-F5344CB8AC3E}">
        <p14:creationId xmlns:p14="http://schemas.microsoft.com/office/powerpoint/2010/main" val="135989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Rectangle 505">
            <a:extLst>
              <a:ext uri="{FF2B5EF4-FFF2-40B4-BE49-F238E27FC236}">
                <a16:creationId xmlns:a16="http://schemas.microsoft.com/office/drawing/2014/main" id="{AA5B47BD-4890-434F-A799-DA06667B5108}"/>
              </a:ext>
            </a:extLst>
          </p:cNvPr>
          <p:cNvSpPr>
            <a:spLocks noGrp="1" noChangeArrowheads="1"/>
          </p:cNvSpPr>
          <p:nvPr>
            <p:ph type="dt" sz="half" idx="10"/>
          </p:nvPr>
        </p:nvSpPr>
        <p:spPr>
          <a:xfrm>
            <a:off x="1008063" y="39984363"/>
            <a:ext cx="5040312" cy="2855912"/>
          </a:xfrm>
          <a:prstGeom prst="rect">
            <a:avLst/>
          </a:prstGeom>
        </p:spPr>
        <p:txBody>
          <a:bodyPr/>
          <a:lstStyle>
            <a:lvl1pPr eaLnBrk="1" hangingPunct="1">
              <a:defRPr>
                <a:latin typeface="Arial" pitchFamily="1" charset="0"/>
                <a:ea typeface="ＭＳ Ｐゴシック" pitchFamily="1" charset="-128"/>
                <a:cs typeface="ＭＳ Ｐゴシック" pitchFamily="1" charset="-128"/>
              </a:defRPr>
            </a:lvl1pPr>
          </a:lstStyle>
          <a:p>
            <a:pPr>
              <a:defRPr/>
            </a:pPr>
            <a:r>
              <a:rPr lang="en-US"/>
              <a:t>16-10-2001</a:t>
            </a:r>
          </a:p>
        </p:txBody>
      </p:sp>
      <p:sp>
        <p:nvSpPr>
          <p:cNvPr id="4" name="Rectangle 506">
            <a:extLst>
              <a:ext uri="{FF2B5EF4-FFF2-40B4-BE49-F238E27FC236}">
                <a16:creationId xmlns:a16="http://schemas.microsoft.com/office/drawing/2014/main" id="{8B444D45-1C8A-9F41-9688-868021057E0D}"/>
              </a:ext>
            </a:extLst>
          </p:cNvPr>
          <p:cNvSpPr>
            <a:spLocks noGrp="1" noChangeArrowheads="1"/>
          </p:cNvSpPr>
          <p:nvPr>
            <p:ph type="sldNum" sz="quarter" idx="11"/>
          </p:nvPr>
        </p:nvSpPr>
        <p:spPr/>
        <p:txBody>
          <a:bodyPr/>
          <a:lstStyle>
            <a:lvl1pPr>
              <a:defRPr/>
            </a:lvl1pPr>
          </a:lstStyle>
          <a:p>
            <a:pPr>
              <a:defRPr/>
            </a:pPr>
            <a:fld id="{C57153F1-D889-F841-882D-DFF50511EBC6}" type="slidenum">
              <a:rPr lang="en-US" altLang="nl-NL"/>
              <a:pPr>
                <a:defRPr/>
              </a:pPr>
              <a:t>‹#›</a:t>
            </a:fld>
            <a:endParaRPr lang="en-US" altLang="nl-NL"/>
          </a:p>
        </p:txBody>
      </p:sp>
    </p:spTree>
    <p:extLst>
      <p:ext uri="{BB962C8B-B14F-4D97-AF65-F5344CB8AC3E}">
        <p14:creationId xmlns:p14="http://schemas.microsoft.com/office/powerpoint/2010/main" val="383863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05">
            <a:extLst>
              <a:ext uri="{FF2B5EF4-FFF2-40B4-BE49-F238E27FC236}">
                <a16:creationId xmlns:a16="http://schemas.microsoft.com/office/drawing/2014/main" id="{99BEFB49-0AE6-5048-B3CB-0B863748CAFC}"/>
              </a:ext>
            </a:extLst>
          </p:cNvPr>
          <p:cNvSpPr>
            <a:spLocks noGrp="1" noChangeArrowheads="1"/>
          </p:cNvSpPr>
          <p:nvPr>
            <p:ph type="dt" sz="half" idx="10"/>
          </p:nvPr>
        </p:nvSpPr>
        <p:spPr>
          <a:xfrm>
            <a:off x="1008063" y="39984363"/>
            <a:ext cx="5040312" cy="2855912"/>
          </a:xfrm>
          <a:prstGeom prst="rect">
            <a:avLst/>
          </a:prstGeom>
        </p:spPr>
        <p:txBody>
          <a:bodyPr/>
          <a:lstStyle>
            <a:lvl1pPr eaLnBrk="1" hangingPunct="1">
              <a:defRPr>
                <a:latin typeface="Arial" pitchFamily="1" charset="0"/>
                <a:ea typeface="ＭＳ Ｐゴシック" pitchFamily="1" charset="-128"/>
                <a:cs typeface="ＭＳ Ｐゴシック" pitchFamily="1" charset="-128"/>
              </a:defRPr>
            </a:lvl1pPr>
          </a:lstStyle>
          <a:p>
            <a:pPr>
              <a:defRPr/>
            </a:pPr>
            <a:r>
              <a:rPr lang="en-US"/>
              <a:t>16-10-2001</a:t>
            </a:r>
          </a:p>
        </p:txBody>
      </p:sp>
      <p:sp>
        <p:nvSpPr>
          <p:cNvPr id="3" name="Rectangle 506">
            <a:extLst>
              <a:ext uri="{FF2B5EF4-FFF2-40B4-BE49-F238E27FC236}">
                <a16:creationId xmlns:a16="http://schemas.microsoft.com/office/drawing/2014/main" id="{8A043A83-9EE6-D045-AD4B-832239C55B75}"/>
              </a:ext>
            </a:extLst>
          </p:cNvPr>
          <p:cNvSpPr>
            <a:spLocks noGrp="1" noChangeArrowheads="1"/>
          </p:cNvSpPr>
          <p:nvPr>
            <p:ph type="sldNum" sz="quarter" idx="11"/>
          </p:nvPr>
        </p:nvSpPr>
        <p:spPr/>
        <p:txBody>
          <a:bodyPr/>
          <a:lstStyle>
            <a:lvl1pPr>
              <a:defRPr/>
            </a:lvl1pPr>
          </a:lstStyle>
          <a:p>
            <a:pPr>
              <a:defRPr/>
            </a:pPr>
            <a:fld id="{4D4B42E4-5F56-E547-B2A8-275E46622B2F}" type="slidenum">
              <a:rPr lang="en-US" altLang="nl-NL"/>
              <a:pPr>
                <a:defRPr/>
              </a:pPr>
              <a:t>‹#›</a:t>
            </a:fld>
            <a:endParaRPr lang="en-US" altLang="nl-NL"/>
          </a:p>
        </p:txBody>
      </p:sp>
    </p:spTree>
    <p:extLst>
      <p:ext uri="{BB962C8B-B14F-4D97-AF65-F5344CB8AC3E}">
        <p14:creationId xmlns:p14="http://schemas.microsoft.com/office/powerpoint/2010/main" val="1711260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937" y="1705677"/>
            <a:ext cx="9948324" cy="7259047"/>
          </a:xfrm>
        </p:spPr>
        <p:txBody>
          <a:bodyPr/>
          <a:lstStyle>
            <a:lvl1pPr algn="l">
              <a:defRPr sz="9100" b="1"/>
            </a:lvl1pPr>
          </a:lstStyle>
          <a:p>
            <a:r>
              <a:rPr lang="nl-BE"/>
              <a:t>Click to edit Master title style</a:t>
            </a:r>
            <a:endParaRPr lang="en-US"/>
          </a:p>
        </p:txBody>
      </p:sp>
      <p:sp>
        <p:nvSpPr>
          <p:cNvPr id="3" name="Content Placeholder 2"/>
          <p:cNvSpPr>
            <a:spLocks noGrp="1"/>
          </p:cNvSpPr>
          <p:nvPr>
            <p:ph idx="1"/>
          </p:nvPr>
        </p:nvSpPr>
        <p:spPr>
          <a:xfrm>
            <a:off x="11822492" y="1705681"/>
            <a:ext cx="16904273" cy="36562988"/>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Text Placeholder 3"/>
          <p:cNvSpPr>
            <a:spLocks noGrp="1"/>
          </p:cNvSpPr>
          <p:nvPr>
            <p:ph type="body" sz="half" idx="2"/>
          </p:nvPr>
        </p:nvSpPr>
        <p:spPr>
          <a:xfrm>
            <a:off x="1511937" y="8964727"/>
            <a:ext cx="9948324" cy="29303941"/>
          </a:xfrm>
        </p:spPr>
        <p:txBody>
          <a:bodyPr/>
          <a:lstStyle>
            <a:lvl1pPr marL="0" indent="0">
              <a:buNone/>
              <a:defRPr sz="6400"/>
            </a:lvl1pPr>
            <a:lvl2pPr marL="2087941" indent="0">
              <a:buNone/>
              <a:defRPr sz="5500"/>
            </a:lvl2pPr>
            <a:lvl3pPr marL="4175882" indent="0">
              <a:buNone/>
              <a:defRPr sz="4600"/>
            </a:lvl3pPr>
            <a:lvl4pPr marL="6263823" indent="0">
              <a:buNone/>
              <a:defRPr sz="4100"/>
            </a:lvl4pPr>
            <a:lvl5pPr marL="8351764" indent="0">
              <a:buNone/>
              <a:defRPr sz="4100"/>
            </a:lvl5pPr>
            <a:lvl6pPr marL="10439705" indent="0">
              <a:buNone/>
              <a:defRPr sz="4100"/>
            </a:lvl6pPr>
            <a:lvl7pPr marL="12527646" indent="0">
              <a:buNone/>
              <a:defRPr sz="4100"/>
            </a:lvl7pPr>
            <a:lvl8pPr marL="14615587" indent="0">
              <a:buNone/>
              <a:defRPr sz="4100"/>
            </a:lvl8pPr>
            <a:lvl9pPr marL="16703528" indent="0">
              <a:buNone/>
              <a:defRPr sz="4100"/>
            </a:lvl9pPr>
          </a:lstStyle>
          <a:p>
            <a:pPr lvl="0"/>
            <a:r>
              <a:rPr lang="nl-BE"/>
              <a:t>Click to edit Master text styles</a:t>
            </a:r>
          </a:p>
        </p:txBody>
      </p:sp>
      <p:sp>
        <p:nvSpPr>
          <p:cNvPr id="5" name="Rectangle 505">
            <a:extLst>
              <a:ext uri="{FF2B5EF4-FFF2-40B4-BE49-F238E27FC236}">
                <a16:creationId xmlns:a16="http://schemas.microsoft.com/office/drawing/2014/main" id="{B8A0E735-5208-524A-9AFD-47FF3F1DA814}"/>
              </a:ext>
            </a:extLst>
          </p:cNvPr>
          <p:cNvSpPr>
            <a:spLocks noGrp="1" noChangeArrowheads="1"/>
          </p:cNvSpPr>
          <p:nvPr>
            <p:ph type="dt" sz="half" idx="10"/>
          </p:nvPr>
        </p:nvSpPr>
        <p:spPr>
          <a:xfrm>
            <a:off x="1008063" y="39984363"/>
            <a:ext cx="5040312" cy="2855912"/>
          </a:xfrm>
          <a:prstGeom prst="rect">
            <a:avLst/>
          </a:prstGeom>
        </p:spPr>
        <p:txBody>
          <a:bodyPr/>
          <a:lstStyle>
            <a:lvl1pPr eaLnBrk="1" hangingPunct="1">
              <a:defRPr>
                <a:latin typeface="Arial" pitchFamily="1" charset="0"/>
                <a:ea typeface="ＭＳ Ｐゴシック" pitchFamily="1" charset="-128"/>
                <a:cs typeface="ＭＳ Ｐゴシック" pitchFamily="1" charset="-128"/>
              </a:defRPr>
            </a:lvl1pPr>
          </a:lstStyle>
          <a:p>
            <a:pPr>
              <a:defRPr/>
            </a:pPr>
            <a:r>
              <a:rPr lang="en-US"/>
              <a:t>16-10-2001</a:t>
            </a:r>
          </a:p>
        </p:txBody>
      </p:sp>
      <p:sp>
        <p:nvSpPr>
          <p:cNvPr id="6" name="Rectangle 506">
            <a:extLst>
              <a:ext uri="{FF2B5EF4-FFF2-40B4-BE49-F238E27FC236}">
                <a16:creationId xmlns:a16="http://schemas.microsoft.com/office/drawing/2014/main" id="{2AFA951F-DA81-AB47-ACE1-5EAD9C70017A}"/>
              </a:ext>
            </a:extLst>
          </p:cNvPr>
          <p:cNvSpPr>
            <a:spLocks noGrp="1" noChangeArrowheads="1"/>
          </p:cNvSpPr>
          <p:nvPr>
            <p:ph type="sldNum" sz="quarter" idx="11"/>
          </p:nvPr>
        </p:nvSpPr>
        <p:spPr/>
        <p:txBody>
          <a:bodyPr/>
          <a:lstStyle>
            <a:lvl1pPr>
              <a:defRPr/>
            </a:lvl1pPr>
          </a:lstStyle>
          <a:p>
            <a:pPr>
              <a:defRPr/>
            </a:pPr>
            <a:fld id="{0E04E6CF-E568-534E-BB57-A7EFF92F9830}" type="slidenum">
              <a:rPr lang="en-US" altLang="nl-NL"/>
              <a:pPr>
                <a:defRPr/>
              </a:pPr>
              <a:t>‹#›</a:t>
            </a:fld>
            <a:endParaRPr lang="en-US" altLang="nl-NL"/>
          </a:p>
        </p:txBody>
      </p:sp>
    </p:spTree>
    <p:extLst>
      <p:ext uri="{BB962C8B-B14F-4D97-AF65-F5344CB8AC3E}">
        <p14:creationId xmlns:p14="http://schemas.microsoft.com/office/powerpoint/2010/main" val="223086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26997" y="29988192"/>
            <a:ext cx="18143220" cy="3540276"/>
          </a:xfrm>
        </p:spPr>
        <p:txBody>
          <a:bodyPr/>
          <a:lstStyle>
            <a:lvl1pPr algn="l">
              <a:defRPr sz="9100" b="1"/>
            </a:lvl1pPr>
          </a:lstStyle>
          <a:p>
            <a:r>
              <a:rPr lang="nl-BE"/>
              <a:t>Click to edit Master title style</a:t>
            </a:r>
            <a:endParaRPr lang="en-US"/>
          </a:p>
        </p:txBody>
      </p:sp>
      <p:sp>
        <p:nvSpPr>
          <p:cNvPr id="3" name="Picture Placeholder 2"/>
          <p:cNvSpPr>
            <a:spLocks noGrp="1"/>
          </p:cNvSpPr>
          <p:nvPr>
            <p:ph type="pic" idx="1"/>
          </p:nvPr>
        </p:nvSpPr>
        <p:spPr>
          <a:xfrm>
            <a:off x="5926997" y="3827858"/>
            <a:ext cx="18143220" cy="25704165"/>
          </a:xfrm>
        </p:spPr>
        <p:txBody>
          <a:bodyPr/>
          <a:lstStyle>
            <a:lvl1pPr marL="0" indent="0">
              <a:buNone/>
              <a:defRPr sz="14600"/>
            </a:lvl1pPr>
            <a:lvl2pPr marL="2087941" indent="0">
              <a:buNone/>
              <a:defRPr sz="12800"/>
            </a:lvl2pPr>
            <a:lvl3pPr marL="4175882" indent="0">
              <a:buNone/>
              <a:defRPr sz="11000"/>
            </a:lvl3pPr>
            <a:lvl4pPr marL="6263823" indent="0">
              <a:buNone/>
              <a:defRPr sz="9100"/>
            </a:lvl4pPr>
            <a:lvl5pPr marL="8351764" indent="0">
              <a:buNone/>
              <a:defRPr sz="9100"/>
            </a:lvl5pPr>
            <a:lvl6pPr marL="10439705" indent="0">
              <a:buNone/>
              <a:defRPr sz="9100"/>
            </a:lvl6pPr>
            <a:lvl7pPr marL="12527646" indent="0">
              <a:buNone/>
              <a:defRPr sz="9100"/>
            </a:lvl7pPr>
            <a:lvl8pPr marL="14615587" indent="0">
              <a:buNone/>
              <a:defRPr sz="9100"/>
            </a:lvl8pPr>
            <a:lvl9pPr marL="16703528" indent="0">
              <a:buNone/>
              <a:defRPr sz="9100"/>
            </a:lvl9pPr>
          </a:lstStyle>
          <a:p>
            <a:pPr lvl="0"/>
            <a:endParaRPr lang="en-US" noProof="0"/>
          </a:p>
        </p:txBody>
      </p:sp>
      <p:sp>
        <p:nvSpPr>
          <p:cNvPr id="4" name="Text Placeholder 3"/>
          <p:cNvSpPr>
            <a:spLocks noGrp="1"/>
          </p:cNvSpPr>
          <p:nvPr>
            <p:ph type="body" sz="half" idx="2"/>
          </p:nvPr>
        </p:nvSpPr>
        <p:spPr>
          <a:xfrm>
            <a:off x="5926997" y="33528468"/>
            <a:ext cx="18143220" cy="5027779"/>
          </a:xfrm>
        </p:spPr>
        <p:txBody>
          <a:bodyPr/>
          <a:lstStyle>
            <a:lvl1pPr marL="0" indent="0">
              <a:buNone/>
              <a:defRPr sz="6400"/>
            </a:lvl1pPr>
            <a:lvl2pPr marL="2087941" indent="0">
              <a:buNone/>
              <a:defRPr sz="5500"/>
            </a:lvl2pPr>
            <a:lvl3pPr marL="4175882" indent="0">
              <a:buNone/>
              <a:defRPr sz="4600"/>
            </a:lvl3pPr>
            <a:lvl4pPr marL="6263823" indent="0">
              <a:buNone/>
              <a:defRPr sz="4100"/>
            </a:lvl4pPr>
            <a:lvl5pPr marL="8351764" indent="0">
              <a:buNone/>
              <a:defRPr sz="4100"/>
            </a:lvl5pPr>
            <a:lvl6pPr marL="10439705" indent="0">
              <a:buNone/>
              <a:defRPr sz="4100"/>
            </a:lvl6pPr>
            <a:lvl7pPr marL="12527646" indent="0">
              <a:buNone/>
              <a:defRPr sz="4100"/>
            </a:lvl7pPr>
            <a:lvl8pPr marL="14615587" indent="0">
              <a:buNone/>
              <a:defRPr sz="4100"/>
            </a:lvl8pPr>
            <a:lvl9pPr marL="16703528" indent="0">
              <a:buNone/>
              <a:defRPr sz="4100"/>
            </a:lvl9pPr>
          </a:lstStyle>
          <a:p>
            <a:pPr lvl="0"/>
            <a:r>
              <a:rPr lang="nl-BE"/>
              <a:t>Click to edit Master text styles</a:t>
            </a:r>
          </a:p>
        </p:txBody>
      </p:sp>
      <p:sp>
        <p:nvSpPr>
          <p:cNvPr id="5" name="Rectangle 505">
            <a:extLst>
              <a:ext uri="{FF2B5EF4-FFF2-40B4-BE49-F238E27FC236}">
                <a16:creationId xmlns:a16="http://schemas.microsoft.com/office/drawing/2014/main" id="{693999E1-CD2C-2144-9E07-B7CF1434FE47}"/>
              </a:ext>
            </a:extLst>
          </p:cNvPr>
          <p:cNvSpPr>
            <a:spLocks noGrp="1" noChangeArrowheads="1"/>
          </p:cNvSpPr>
          <p:nvPr>
            <p:ph type="dt" sz="half" idx="10"/>
          </p:nvPr>
        </p:nvSpPr>
        <p:spPr>
          <a:xfrm>
            <a:off x="1008063" y="39984363"/>
            <a:ext cx="5040312" cy="2855912"/>
          </a:xfrm>
          <a:prstGeom prst="rect">
            <a:avLst/>
          </a:prstGeom>
        </p:spPr>
        <p:txBody>
          <a:bodyPr/>
          <a:lstStyle>
            <a:lvl1pPr eaLnBrk="1" hangingPunct="1">
              <a:defRPr>
                <a:latin typeface="Arial" pitchFamily="1" charset="0"/>
                <a:ea typeface="ＭＳ Ｐゴシック" pitchFamily="1" charset="-128"/>
                <a:cs typeface="ＭＳ Ｐゴシック" pitchFamily="1" charset="-128"/>
              </a:defRPr>
            </a:lvl1pPr>
          </a:lstStyle>
          <a:p>
            <a:pPr>
              <a:defRPr/>
            </a:pPr>
            <a:r>
              <a:rPr lang="en-US"/>
              <a:t>16-10-2001</a:t>
            </a:r>
          </a:p>
        </p:txBody>
      </p:sp>
      <p:sp>
        <p:nvSpPr>
          <p:cNvPr id="6" name="Rectangle 506">
            <a:extLst>
              <a:ext uri="{FF2B5EF4-FFF2-40B4-BE49-F238E27FC236}">
                <a16:creationId xmlns:a16="http://schemas.microsoft.com/office/drawing/2014/main" id="{92DC38AD-AFBD-004F-BBC4-2FA2B4950FC0}"/>
              </a:ext>
            </a:extLst>
          </p:cNvPr>
          <p:cNvSpPr>
            <a:spLocks noGrp="1" noChangeArrowheads="1"/>
          </p:cNvSpPr>
          <p:nvPr>
            <p:ph type="sldNum" sz="quarter" idx="11"/>
          </p:nvPr>
        </p:nvSpPr>
        <p:spPr/>
        <p:txBody>
          <a:bodyPr/>
          <a:lstStyle>
            <a:lvl1pPr>
              <a:defRPr/>
            </a:lvl1pPr>
          </a:lstStyle>
          <a:p>
            <a:pPr>
              <a:defRPr/>
            </a:pPr>
            <a:fld id="{B19E1DE9-5A3D-A24D-B2C6-EBB720BF1BAA}" type="slidenum">
              <a:rPr lang="en-US" altLang="nl-NL"/>
              <a:pPr>
                <a:defRPr/>
              </a:pPr>
              <a:t>‹#›</a:t>
            </a:fld>
            <a:endParaRPr lang="en-US" altLang="nl-NL"/>
          </a:p>
        </p:txBody>
      </p:sp>
    </p:spTree>
    <p:extLst>
      <p:ext uri="{BB962C8B-B14F-4D97-AF65-F5344CB8AC3E}">
        <p14:creationId xmlns:p14="http://schemas.microsoft.com/office/powerpoint/2010/main" val="133354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3C9774E-6BA7-224F-A367-DB69ADBCAE86}"/>
              </a:ext>
            </a:extLst>
          </p:cNvPr>
          <p:cNvSpPr>
            <a:spLocks noGrp="1" noChangeArrowheads="1"/>
          </p:cNvSpPr>
          <p:nvPr>
            <p:ph type="body" idx="1"/>
          </p:nvPr>
        </p:nvSpPr>
        <p:spPr bwMode="auto">
          <a:xfrm>
            <a:off x="1008063" y="7264400"/>
            <a:ext cx="13530262" cy="1031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88" tIns="208794" rIns="417588" bIns="208794" numCol="1" anchor="t" anchorCtr="0" compatLnSpc="1">
            <a:prstTxWarp prst="textNoShape">
              <a:avLst/>
            </a:prstTxWarp>
          </a:bodyPr>
          <a:lstStyle/>
          <a:p>
            <a:pPr lvl="0"/>
            <a:endParaRPr lang="nl-NL" altLang="nl-NL"/>
          </a:p>
        </p:txBody>
      </p:sp>
      <p:sp>
        <p:nvSpPr>
          <p:cNvPr id="1530" name="Rectangle 506">
            <a:extLst>
              <a:ext uri="{FF2B5EF4-FFF2-40B4-BE49-F238E27FC236}">
                <a16:creationId xmlns:a16="http://schemas.microsoft.com/office/drawing/2014/main" id="{D0ABCF44-4CC0-0B44-AEF1-307A8FE176A5}"/>
              </a:ext>
            </a:extLst>
          </p:cNvPr>
          <p:cNvSpPr>
            <a:spLocks noGrp="1" noChangeArrowheads="1"/>
          </p:cNvSpPr>
          <p:nvPr>
            <p:ph type="sldNum" sz="quarter" idx="4"/>
          </p:nvPr>
        </p:nvSpPr>
        <p:spPr bwMode="auto">
          <a:xfrm>
            <a:off x="20662900" y="39984363"/>
            <a:ext cx="4032250" cy="2855912"/>
          </a:xfrm>
          <a:prstGeom prst="rect">
            <a:avLst/>
          </a:prstGeom>
          <a:noFill/>
          <a:ln w="9525">
            <a:noFill/>
            <a:miter lim="800000"/>
            <a:headEnd/>
            <a:tailEnd/>
          </a:ln>
          <a:effectLst/>
        </p:spPr>
        <p:txBody>
          <a:bodyPr vert="horz" wrap="square" lIns="417588" tIns="208794" rIns="417588" bIns="208794" numCol="1" anchor="t" anchorCtr="0" compatLnSpc="1">
            <a:prstTxWarp prst="textNoShape">
              <a:avLst/>
            </a:prstTxWarp>
          </a:bodyPr>
          <a:lstStyle>
            <a:lvl1pPr algn="r" eaLnBrk="1" hangingPunct="1">
              <a:defRPr sz="6400" i="0">
                <a:solidFill>
                  <a:schemeClr val="tx1"/>
                </a:solidFill>
              </a:defRPr>
            </a:lvl1pPr>
          </a:lstStyle>
          <a:p>
            <a:pPr>
              <a:defRPr/>
            </a:pPr>
            <a:fld id="{3D517E88-2925-7F4D-BDF1-A64FA24430C0}" type="slidenum">
              <a:rPr lang="en-US" altLang="nl-NL"/>
              <a:pPr>
                <a:defRPr/>
              </a:pPr>
              <a:t>‹#›</a:t>
            </a:fld>
            <a:endParaRPr lang="en-US" altLang="nl-NL"/>
          </a:p>
        </p:txBody>
      </p:sp>
      <p:sp>
        <p:nvSpPr>
          <p:cNvPr id="1028" name="Rectangle 507">
            <a:extLst>
              <a:ext uri="{FF2B5EF4-FFF2-40B4-BE49-F238E27FC236}">
                <a16:creationId xmlns:a16="http://schemas.microsoft.com/office/drawing/2014/main" id="{DFB8B020-2417-A343-A713-82D90CFBD03F}"/>
              </a:ext>
            </a:extLst>
          </p:cNvPr>
          <p:cNvSpPr>
            <a:spLocks noChangeArrowheads="1"/>
          </p:cNvSpPr>
          <p:nvPr/>
        </p:nvSpPr>
        <p:spPr bwMode="auto">
          <a:xfrm>
            <a:off x="5543550" y="39984363"/>
            <a:ext cx="19151600" cy="2855912"/>
          </a:xfrm>
          <a:prstGeom prst="rect">
            <a:avLst/>
          </a:prstGeom>
          <a:noFill/>
          <a:ln>
            <a:noFill/>
          </a:ln>
        </p:spPr>
        <p:txBody>
          <a:bodyPr lIns="417588" tIns="208794" rIns="417588" bIns="208794"/>
          <a:lstStyle>
            <a:lvl1pPr eaLnBrk="0" hangingPunct="0">
              <a:defRPr sz="9100" i="1">
                <a:solidFill>
                  <a:srgbClr val="0D1F74"/>
                </a:solidFill>
                <a:latin typeface="Arial" panose="020B0604020202020204" pitchFamily="34" charset="0"/>
                <a:ea typeface="ＭＳ Ｐゴシック" panose="020B0600070205080204" pitchFamily="34" charset="-128"/>
              </a:defRPr>
            </a:lvl1pPr>
            <a:lvl2pPr marL="742950" indent="-285750" eaLnBrk="0" hangingPunct="0">
              <a:defRPr sz="9100" i="1">
                <a:solidFill>
                  <a:srgbClr val="0D1F74"/>
                </a:solidFill>
                <a:latin typeface="Arial" panose="020B0604020202020204" pitchFamily="34" charset="0"/>
                <a:ea typeface="ＭＳ Ｐゴシック" panose="020B0600070205080204" pitchFamily="34" charset="-128"/>
              </a:defRPr>
            </a:lvl2pPr>
            <a:lvl3pPr marL="1143000" indent="-228600" eaLnBrk="0" hangingPunct="0">
              <a:defRPr sz="9100" i="1">
                <a:solidFill>
                  <a:srgbClr val="0D1F74"/>
                </a:solidFill>
                <a:latin typeface="Arial" panose="020B0604020202020204" pitchFamily="34" charset="0"/>
                <a:ea typeface="ＭＳ Ｐゴシック" panose="020B0600070205080204" pitchFamily="34" charset="-128"/>
              </a:defRPr>
            </a:lvl3pPr>
            <a:lvl4pPr marL="1600200" indent="-228600" eaLnBrk="0" hangingPunct="0">
              <a:defRPr sz="9100" i="1">
                <a:solidFill>
                  <a:srgbClr val="0D1F74"/>
                </a:solidFill>
                <a:latin typeface="Arial" panose="020B0604020202020204" pitchFamily="34" charset="0"/>
                <a:ea typeface="ＭＳ Ｐゴシック" panose="020B0600070205080204" pitchFamily="34" charset="-128"/>
              </a:defRPr>
            </a:lvl4pPr>
            <a:lvl5pPr marL="2057400" indent="-228600" eaLnBrk="0" hangingPunct="0">
              <a:defRPr sz="9100" i="1">
                <a:solidFill>
                  <a:srgbClr val="0D1F74"/>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100" i="1">
                <a:solidFill>
                  <a:srgbClr val="0D1F74"/>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100" i="1">
                <a:solidFill>
                  <a:srgbClr val="0D1F74"/>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100" i="1">
                <a:solidFill>
                  <a:srgbClr val="0D1F74"/>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100" i="1">
                <a:solidFill>
                  <a:srgbClr val="0D1F74"/>
                </a:solidFill>
                <a:latin typeface="Arial" panose="020B0604020202020204" pitchFamily="34" charset="0"/>
                <a:ea typeface="ＭＳ Ｐゴシック" panose="020B0600070205080204" pitchFamily="34" charset="-128"/>
              </a:defRPr>
            </a:lvl9pPr>
          </a:lstStyle>
          <a:p>
            <a:pPr eaLnBrk="1" hangingPunct="1">
              <a:defRPr/>
            </a:pPr>
            <a:endParaRPr lang="en-US" altLang="nl-NL" sz="6400" i="0">
              <a:solidFill>
                <a:schemeClr val="tx1"/>
              </a:solidFill>
            </a:endParaRPr>
          </a:p>
        </p:txBody>
      </p:sp>
      <p:sp>
        <p:nvSpPr>
          <p:cNvPr id="1029" name="Rectangle 2">
            <a:extLst>
              <a:ext uri="{FF2B5EF4-FFF2-40B4-BE49-F238E27FC236}">
                <a16:creationId xmlns:a16="http://schemas.microsoft.com/office/drawing/2014/main" id="{86F18A90-4D76-D54E-A04C-EE0A17416328}"/>
              </a:ext>
            </a:extLst>
          </p:cNvPr>
          <p:cNvSpPr>
            <a:spLocks noGrp="1" noChangeArrowheads="1"/>
          </p:cNvSpPr>
          <p:nvPr>
            <p:ph type="title"/>
          </p:nvPr>
        </p:nvSpPr>
        <p:spPr bwMode="auto">
          <a:xfrm>
            <a:off x="1008063" y="1168400"/>
            <a:ext cx="20937537"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88" tIns="208794" rIns="417588" bIns="208794" numCol="1" anchor="ctr" anchorCtr="0" compatLnSpc="1">
            <a:prstTxWarp prst="textNoShape">
              <a:avLst/>
            </a:prstTxWarp>
          </a:bodyPr>
          <a:lstStyle/>
          <a:p>
            <a:pPr lvl="0"/>
            <a:r>
              <a:rPr lang="nl-NL" altLang="nl-NL"/>
              <a:t>Click to edit Master title style</a:t>
            </a:r>
          </a:p>
        </p:txBody>
      </p:sp>
      <p:pic>
        <p:nvPicPr>
          <p:cNvPr id="1030" name="Picture 8" descr="virosciencelab_stamp-02.png">
            <a:extLst>
              <a:ext uri="{FF2B5EF4-FFF2-40B4-BE49-F238E27FC236}">
                <a16:creationId xmlns:a16="http://schemas.microsoft.com/office/drawing/2014/main" id="{8AA2AC4A-A992-6240-815F-8155E6FF7175}"/>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080788" y="1168400"/>
            <a:ext cx="554355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3">
            <a:extLst>
              <a:ext uri="{FF2B5EF4-FFF2-40B4-BE49-F238E27FC236}">
                <a16:creationId xmlns:a16="http://schemas.microsoft.com/office/drawing/2014/main" id="{A8C000B9-C6B3-224E-96DB-570E8434B148}"/>
              </a:ext>
            </a:extLst>
          </p:cNvPr>
          <p:cNvSpPr txBox="1">
            <a:spLocks noChangeArrowheads="1"/>
          </p:cNvSpPr>
          <p:nvPr userDrawn="1"/>
        </p:nvSpPr>
        <p:spPr bwMode="auto">
          <a:xfrm>
            <a:off x="15181263" y="7264400"/>
            <a:ext cx="13528675" cy="10310813"/>
          </a:xfrm>
          <a:prstGeom prst="rect">
            <a:avLst/>
          </a:prstGeom>
          <a:noFill/>
          <a:ln>
            <a:noFill/>
          </a:ln>
        </p:spPr>
        <p:txBody>
          <a:bodyPr lIns="417588" tIns="208794" rIns="417588" bIns="208794"/>
          <a:lstStyle>
            <a:lvl1pPr marL="1289050" indent="-1289050" eaLnBrk="0" hangingPunct="0">
              <a:defRPr sz="9100" i="1">
                <a:solidFill>
                  <a:srgbClr val="0D1F74"/>
                </a:solidFill>
                <a:latin typeface="Arial" panose="020B0604020202020204" pitchFamily="34" charset="0"/>
                <a:ea typeface="ＭＳ Ｐゴシック" panose="020B0600070205080204" pitchFamily="34" charset="-128"/>
              </a:defRPr>
            </a:lvl1pPr>
            <a:lvl2pPr marL="742950" indent="-285750" eaLnBrk="0" hangingPunct="0">
              <a:defRPr sz="9100" i="1">
                <a:solidFill>
                  <a:srgbClr val="0D1F74"/>
                </a:solidFill>
                <a:latin typeface="Arial" panose="020B0604020202020204" pitchFamily="34" charset="0"/>
                <a:ea typeface="ＭＳ Ｐゴシック" panose="020B0600070205080204" pitchFamily="34" charset="-128"/>
              </a:defRPr>
            </a:lvl2pPr>
            <a:lvl3pPr marL="1143000" indent="-228600" eaLnBrk="0" hangingPunct="0">
              <a:defRPr sz="9100" i="1">
                <a:solidFill>
                  <a:srgbClr val="0D1F74"/>
                </a:solidFill>
                <a:latin typeface="Arial" panose="020B0604020202020204" pitchFamily="34" charset="0"/>
                <a:ea typeface="ＭＳ Ｐゴシック" panose="020B0600070205080204" pitchFamily="34" charset="-128"/>
              </a:defRPr>
            </a:lvl3pPr>
            <a:lvl4pPr marL="1600200" indent="-228600" eaLnBrk="0" hangingPunct="0">
              <a:defRPr sz="9100" i="1">
                <a:solidFill>
                  <a:srgbClr val="0D1F74"/>
                </a:solidFill>
                <a:latin typeface="Arial" panose="020B0604020202020204" pitchFamily="34" charset="0"/>
                <a:ea typeface="ＭＳ Ｐゴシック" panose="020B0600070205080204" pitchFamily="34" charset="-128"/>
              </a:defRPr>
            </a:lvl4pPr>
            <a:lvl5pPr marL="2057400" indent="-228600" eaLnBrk="0" hangingPunct="0">
              <a:defRPr sz="9100" i="1">
                <a:solidFill>
                  <a:srgbClr val="0D1F74"/>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100" i="1">
                <a:solidFill>
                  <a:srgbClr val="0D1F74"/>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100" i="1">
                <a:solidFill>
                  <a:srgbClr val="0D1F74"/>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100" i="1">
                <a:solidFill>
                  <a:srgbClr val="0D1F74"/>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100" i="1">
                <a:solidFill>
                  <a:srgbClr val="0D1F74"/>
                </a:solidFill>
                <a:latin typeface="Arial" panose="020B0604020202020204" pitchFamily="34" charset="0"/>
                <a:ea typeface="ＭＳ Ｐゴシック" panose="020B0600070205080204" pitchFamily="34" charset="-128"/>
              </a:defRPr>
            </a:lvl9pPr>
          </a:lstStyle>
          <a:p>
            <a:pPr>
              <a:lnSpc>
                <a:spcPct val="120000"/>
              </a:lnSpc>
              <a:spcBef>
                <a:spcPct val="20000"/>
              </a:spcBef>
              <a:buClr>
                <a:srgbClr val="6CC7F2"/>
              </a:buClr>
              <a:buFont typeface="Wingdings" pitchFamily="2" charset="2"/>
              <a:buNone/>
              <a:defRPr/>
            </a:pPr>
            <a:endParaRPr lang="nl-NL" altLang="nl-NL" sz="1400" b="1" i="0">
              <a:solidFill>
                <a:srgbClr val="0C2074"/>
              </a:solidFill>
            </a:endParaRP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txStyles>
    <p:titleStyle>
      <a:lvl1pPr algn="l" rtl="0" eaLnBrk="0" fontAlgn="base" hangingPunct="0">
        <a:spcBef>
          <a:spcPct val="0"/>
        </a:spcBef>
        <a:spcAft>
          <a:spcPct val="0"/>
        </a:spcAft>
        <a:defRPr sz="11000" b="1">
          <a:solidFill>
            <a:srgbClr val="8BCFF4"/>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11000" b="1">
          <a:solidFill>
            <a:srgbClr val="8BCFF4"/>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11000" b="1">
          <a:solidFill>
            <a:srgbClr val="8BCFF4"/>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11000" b="1">
          <a:solidFill>
            <a:srgbClr val="8BCFF4"/>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11000" b="1">
          <a:solidFill>
            <a:srgbClr val="8BCFF4"/>
          </a:solidFill>
          <a:latin typeface="Arial" charset="0"/>
          <a:ea typeface="ＭＳ Ｐゴシック" pitchFamily="1" charset="-128"/>
          <a:cs typeface="ＭＳ Ｐゴシック" pitchFamily="1" charset="-128"/>
        </a:defRPr>
      </a:lvl5pPr>
      <a:lvl6pPr marL="2087941" algn="l" rtl="0" fontAlgn="base">
        <a:spcBef>
          <a:spcPct val="0"/>
        </a:spcBef>
        <a:spcAft>
          <a:spcPct val="0"/>
        </a:spcAft>
        <a:defRPr sz="11000" b="1">
          <a:solidFill>
            <a:schemeClr val="tx1"/>
          </a:solidFill>
          <a:latin typeface="Arial" charset="0"/>
        </a:defRPr>
      </a:lvl6pPr>
      <a:lvl7pPr marL="4175882" algn="l" rtl="0" fontAlgn="base">
        <a:spcBef>
          <a:spcPct val="0"/>
        </a:spcBef>
        <a:spcAft>
          <a:spcPct val="0"/>
        </a:spcAft>
        <a:defRPr sz="11000" b="1">
          <a:solidFill>
            <a:schemeClr val="tx1"/>
          </a:solidFill>
          <a:latin typeface="Arial" charset="0"/>
        </a:defRPr>
      </a:lvl7pPr>
      <a:lvl8pPr marL="6263823" algn="l" rtl="0" fontAlgn="base">
        <a:spcBef>
          <a:spcPct val="0"/>
        </a:spcBef>
        <a:spcAft>
          <a:spcPct val="0"/>
        </a:spcAft>
        <a:defRPr sz="11000" b="1">
          <a:solidFill>
            <a:schemeClr val="tx1"/>
          </a:solidFill>
          <a:latin typeface="Arial" charset="0"/>
        </a:defRPr>
      </a:lvl8pPr>
      <a:lvl9pPr marL="8351764" algn="l" rtl="0" fontAlgn="base">
        <a:spcBef>
          <a:spcPct val="0"/>
        </a:spcBef>
        <a:spcAft>
          <a:spcPct val="0"/>
        </a:spcAft>
        <a:defRPr sz="11000" b="1">
          <a:solidFill>
            <a:schemeClr val="tx1"/>
          </a:solidFill>
          <a:latin typeface="Arial" charset="0"/>
        </a:defRPr>
      </a:lvl9pPr>
    </p:titleStyle>
    <p:bodyStyle>
      <a:lvl1pPr marL="1289050" indent="-1289050" algn="l" rtl="0" eaLnBrk="0" fontAlgn="base" hangingPunct="0">
        <a:lnSpc>
          <a:spcPct val="120000"/>
        </a:lnSpc>
        <a:spcBef>
          <a:spcPct val="20000"/>
        </a:spcBef>
        <a:spcAft>
          <a:spcPct val="0"/>
        </a:spcAft>
        <a:buClr>
          <a:srgbClr val="6CC7F2"/>
        </a:buClr>
        <a:buFont typeface="Wingdings" pitchFamily="2" charset="2"/>
        <a:defRPr lang="en-US" sz="1400" b="1">
          <a:solidFill>
            <a:srgbClr val="0C2074"/>
          </a:solidFill>
          <a:latin typeface="+mn-lt"/>
          <a:ea typeface="ＭＳ Ｐゴシック" pitchFamily="1" charset="-128"/>
          <a:cs typeface="ＭＳ Ｐゴシック" pitchFamily="1" charset="-128"/>
        </a:defRPr>
      </a:lvl1pPr>
      <a:lvl2pPr marL="3494088" indent="-869950" algn="l" rtl="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mn-lt"/>
          <a:ea typeface="ＭＳ Ｐゴシック" charset="-128"/>
        </a:defRPr>
      </a:lvl2pPr>
      <a:lvl3pPr marL="5203825" indent="-839788" algn="l" rtl="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mn-lt"/>
          <a:ea typeface="ＭＳ Ｐゴシック" charset="-128"/>
        </a:defRPr>
      </a:lvl3pPr>
      <a:lvl4pPr marL="6937375" indent="-839788" algn="l" rtl="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mn-lt"/>
          <a:ea typeface="ＭＳ Ｐゴシック" charset="-128"/>
        </a:defRPr>
      </a:lvl4pPr>
      <a:lvl5pPr marL="8720138" indent="-890588" algn="l" rtl="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mn-lt"/>
          <a:ea typeface="ＭＳ Ｐゴシック" charset="-128"/>
        </a:defRPr>
      </a:lvl5pPr>
      <a:lvl6pPr marL="10809447" indent="-891727" algn="l" rtl="0" fontAlgn="base">
        <a:lnSpc>
          <a:spcPct val="120000"/>
        </a:lnSpc>
        <a:spcBef>
          <a:spcPct val="20000"/>
        </a:spcBef>
        <a:spcAft>
          <a:spcPct val="0"/>
        </a:spcAft>
        <a:buClr>
          <a:schemeClr val="bg1"/>
        </a:buClr>
        <a:buFont typeface="Wingdings" charset="2"/>
        <a:buChar char="§"/>
        <a:defRPr sz="9100">
          <a:solidFill>
            <a:schemeClr val="tx1"/>
          </a:solidFill>
          <a:latin typeface="+mn-lt"/>
          <a:ea typeface="ＭＳ Ｐゴシック" charset="-128"/>
        </a:defRPr>
      </a:lvl6pPr>
      <a:lvl7pPr marL="12897388" indent="-891727" algn="l" rtl="0" fontAlgn="base">
        <a:lnSpc>
          <a:spcPct val="120000"/>
        </a:lnSpc>
        <a:spcBef>
          <a:spcPct val="20000"/>
        </a:spcBef>
        <a:spcAft>
          <a:spcPct val="0"/>
        </a:spcAft>
        <a:buClr>
          <a:schemeClr val="bg1"/>
        </a:buClr>
        <a:buFont typeface="Wingdings" charset="2"/>
        <a:buChar char="§"/>
        <a:defRPr sz="9100">
          <a:solidFill>
            <a:schemeClr val="tx1"/>
          </a:solidFill>
          <a:latin typeface="+mn-lt"/>
          <a:ea typeface="ＭＳ Ｐゴシック" charset="-128"/>
        </a:defRPr>
      </a:lvl7pPr>
      <a:lvl8pPr marL="14985329" indent="-891727" algn="l" rtl="0" fontAlgn="base">
        <a:lnSpc>
          <a:spcPct val="120000"/>
        </a:lnSpc>
        <a:spcBef>
          <a:spcPct val="20000"/>
        </a:spcBef>
        <a:spcAft>
          <a:spcPct val="0"/>
        </a:spcAft>
        <a:buClr>
          <a:schemeClr val="bg1"/>
        </a:buClr>
        <a:buFont typeface="Wingdings" charset="2"/>
        <a:buChar char="§"/>
        <a:defRPr sz="9100">
          <a:solidFill>
            <a:schemeClr val="tx1"/>
          </a:solidFill>
          <a:latin typeface="+mn-lt"/>
          <a:ea typeface="ＭＳ Ｐゴシック" charset="-128"/>
        </a:defRPr>
      </a:lvl8pPr>
      <a:lvl9pPr marL="17073270" indent="-891727" algn="l" rtl="0" fontAlgn="base">
        <a:lnSpc>
          <a:spcPct val="120000"/>
        </a:lnSpc>
        <a:spcBef>
          <a:spcPct val="20000"/>
        </a:spcBef>
        <a:spcAft>
          <a:spcPct val="0"/>
        </a:spcAft>
        <a:buClr>
          <a:schemeClr val="bg1"/>
        </a:buClr>
        <a:buFont typeface="Wingdings" charset="2"/>
        <a:buChar char="§"/>
        <a:defRPr sz="9100">
          <a:solidFill>
            <a:schemeClr val="tx1"/>
          </a:solidFill>
          <a:latin typeface="+mn-lt"/>
          <a:ea typeface="ＭＳ Ｐゴシック" charset="-128"/>
        </a:defRPr>
      </a:lvl9pPr>
    </p:bodyStyle>
    <p:otherStyle>
      <a:defPPr>
        <a:defRPr lang="en-US"/>
      </a:defPPr>
      <a:lvl1pPr marL="0" algn="l" defTabSz="2087941" rtl="0" eaLnBrk="1" latinLnBrk="0" hangingPunct="1">
        <a:defRPr sz="8200" kern="1200">
          <a:solidFill>
            <a:schemeClr val="tx1"/>
          </a:solidFill>
          <a:latin typeface="+mn-lt"/>
          <a:ea typeface="+mn-ea"/>
          <a:cs typeface="+mn-cs"/>
        </a:defRPr>
      </a:lvl1pPr>
      <a:lvl2pPr marL="2087941" algn="l" defTabSz="2087941" rtl="0" eaLnBrk="1" latinLnBrk="0" hangingPunct="1">
        <a:defRPr sz="8200" kern="1200">
          <a:solidFill>
            <a:schemeClr val="tx1"/>
          </a:solidFill>
          <a:latin typeface="+mn-lt"/>
          <a:ea typeface="+mn-ea"/>
          <a:cs typeface="+mn-cs"/>
        </a:defRPr>
      </a:lvl2pPr>
      <a:lvl3pPr marL="4175882" algn="l" defTabSz="2087941" rtl="0" eaLnBrk="1" latinLnBrk="0" hangingPunct="1">
        <a:defRPr sz="8200" kern="1200">
          <a:solidFill>
            <a:schemeClr val="tx1"/>
          </a:solidFill>
          <a:latin typeface="+mn-lt"/>
          <a:ea typeface="+mn-ea"/>
          <a:cs typeface="+mn-cs"/>
        </a:defRPr>
      </a:lvl3pPr>
      <a:lvl4pPr marL="6263823" algn="l" defTabSz="2087941" rtl="0" eaLnBrk="1" latinLnBrk="0" hangingPunct="1">
        <a:defRPr sz="8200" kern="1200">
          <a:solidFill>
            <a:schemeClr val="tx1"/>
          </a:solidFill>
          <a:latin typeface="+mn-lt"/>
          <a:ea typeface="+mn-ea"/>
          <a:cs typeface="+mn-cs"/>
        </a:defRPr>
      </a:lvl4pPr>
      <a:lvl5pPr marL="8351764" algn="l" defTabSz="2087941" rtl="0" eaLnBrk="1" latinLnBrk="0" hangingPunct="1">
        <a:defRPr sz="8200" kern="1200">
          <a:solidFill>
            <a:schemeClr val="tx1"/>
          </a:solidFill>
          <a:latin typeface="+mn-lt"/>
          <a:ea typeface="+mn-ea"/>
          <a:cs typeface="+mn-cs"/>
        </a:defRPr>
      </a:lvl5pPr>
      <a:lvl6pPr marL="10439705" algn="l" defTabSz="2087941" rtl="0" eaLnBrk="1" latinLnBrk="0" hangingPunct="1">
        <a:defRPr sz="8200" kern="1200">
          <a:solidFill>
            <a:schemeClr val="tx1"/>
          </a:solidFill>
          <a:latin typeface="+mn-lt"/>
          <a:ea typeface="+mn-ea"/>
          <a:cs typeface="+mn-cs"/>
        </a:defRPr>
      </a:lvl6pPr>
      <a:lvl7pPr marL="12527646" algn="l" defTabSz="2087941" rtl="0" eaLnBrk="1" latinLnBrk="0" hangingPunct="1">
        <a:defRPr sz="8200" kern="1200">
          <a:solidFill>
            <a:schemeClr val="tx1"/>
          </a:solidFill>
          <a:latin typeface="+mn-lt"/>
          <a:ea typeface="+mn-ea"/>
          <a:cs typeface="+mn-cs"/>
        </a:defRPr>
      </a:lvl7pPr>
      <a:lvl8pPr marL="14615587" algn="l" defTabSz="2087941" rtl="0" eaLnBrk="1" latinLnBrk="0" hangingPunct="1">
        <a:defRPr sz="8200" kern="1200">
          <a:solidFill>
            <a:schemeClr val="tx1"/>
          </a:solidFill>
          <a:latin typeface="+mn-lt"/>
          <a:ea typeface="+mn-ea"/>
          <a:cs typeface="+mn-cs"/>
        </a:defRPr>
      </a:lvl8pPr>
      <a:lvl9pPr marL="16703528" algn="l" defTabSz="2087941" rtl="0" eaLnBrk="1" latinLnBrk="0" hangingPunct="1">
        <a:defRPr sz="8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2290" name="Picture 7" descr="viroscience_powerpoint_background-03.jpg">
            <a:extLst>
              <a:ext uri="{FF2B5EF4-FFF2-40B4-BE49-F238E27FC236}">
                <a16:creationId xmlns:a16="http://schemas.microsoft.com/office/drawing/2014/main" id="{5BA9B5A6-DD19-8047-B3A6-9F79DDD08F1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30238700" cy="428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9" name="Rectangle 505">
            <a:extLst>
              <a:ext uri="{FF2B5EF4-FFF2-40B4-BE49-F238E27FC236}">
                <a16:creationId xmlns:a16="http://schemas.microsoft.com/office/drawing/2014/main" id="{4140BB1E-2DDC-5F41-85D1-3527BA0CAF1E}"/>
              </a:ext>
            </a:extLst>
          </p:cNvPr>
          <p:cNvSpPr>
            <a:spLocks noGrp="1" noChangeArrowheads="1"/>
          </p:cNvSpPr>
          <p:nvPr>
            <p:ph type="dt" sz="half" idx="2"/>
          </p:nvPr>
        </p:nvSpPr>
        <p:spPr bwMode="auto">
          <a:xfrm>
            <a:off x="1008063" y="39984363"/>
            <a:ext cx="5040312" cy="2855912"/>
          </a:xfrm>
          <a:prstGeom prst="rect">
            <a:avLst/>
          </a:prstGeom>
          <a:noFill/>
          <a:ln w="9525">
            <a:noFill/>
            <a:miter lim="800000"/>
            <a:headEnd/>
            <a:tailEnd/>
          </a:ln>
          <a:effectLst/>
        </p:spPr>
        <p:txBody>
          <a:bodyPr vert="horz" wrap="square" lIns="417588" tIns="208794" rIns="417588" bIns="208794" numCol="1" anchor="t" anchorCtr="0" compatLnSpc="1">
            <a:prstTxWarp prst="textNoShape">
              <a:avLst/>
            </a:prstTxWarp>
          </a:bodyPr>
          <a:lstStyle>
            <a:lvl1pPr eaLnBrk="1" hangingPunct="1">
              <a:defRPr sz="6400" i="0">
                <a:solidFill>
                  <a:schemeClr val="tx1"/>
                </a:solidFill>
                <a:latin typeface="Arial" charset="0"/>
                <a:ea typeface="+mn-ea"/>
                <a:cs typeface="+mn-cs"/>
              </a:defRPr>
            </a:lvl1pPr>
          </a:lstStyle>
          <a:p>
            <a:pPr>
              <a:defRPr/>
            </a:pPr>
            <a:r>
              <a:rPr lang="en-US"/>
              <a:t>16-10-2001</a:t>
            </a:r>
          </a:p>
        </p:txBody>
      </p:sp>
      <p:sp>
        <p:nvSpPr>
          <p:cNvPr id="1530" name="Rectangle 506">
            <a:extLst>
              <a:ext uri="{FF2B5EF4-FFF2-40B4-BE49-F238E27FC236}">
                <a16:creationId xmlns:a16="http://schemas.microsoft.com/office/drawing/2014/main" id="{2840BF74-83B0-474F-8D2F-4C91757B3B84}"/>
              </a:ext>
            </a:extLst>
          </p:cNvPr>
          <p:cNvSpPr>
            <a:spLocks noGrp="1" noChangeArrowheads="1"/>
          </p:cNvSpPr>
          <p:nvPr>
            <p:ph type="sldNum" sz="quarter" idx="4"/>
          </p:nvPr>
        </p:nvSpPr>
        <p:spPr bwMode="auto">
          <a:xfrm>
            <a:off x="20662900" y="39984363"/>
            <a:ext cx="4032250" cy="2855912"/>
          </a:xfrm>
          <a:prstGeom prst="rect">
            <a:avLst/>
          </a:prstGeom>
          <a:noFill/>
          <a:ln w="9525">
            <a:noFill/>
            <a:miter lim="800000"/>
            <a:headEnd/>
            <a:tailEnd/>
          </a:ln>
          <a:effectLst/>
        </p:spPr>
        <p:txBody>
          <a:bodyPr vert="horz" wrap="square" lIns="417588" tIns="208794" rIns="417588" bIns="208794" numCol="1" anchor="t" anchorCtr="0" compatLnSpc="1">
            <a:prstTxWarp prst="textNoShape">
              <a:avLst/>
            </a:prstTxWarp>
          </a:bodyPr>
          <a:lstStyle>
            <a:lvl1pPr algn="r" eaLnBrk="1" hangingPunct="1">
              <a:defRPr sz="6400" i="0">
                <a:solidFill>
                  <a:schemeClr val="tx1"/>
                </a:solidFill>
              </a:defRPr>
            </a:lvl1pPr>
          </a:lstStyle>
          <a:p>
            <a:pPr>
              <a:defRPr/>
            </a:pPr>
            <a:fld id="{0C1FB10B-0947-B540-9B75-EE2049142E02}" type="slidenum">
              <a:rPr lang="en-US" altLang="nl-NL"/>
              <a:pPr>
                <a:defRPr/>
              </a:pPr>
              <a:t>‹#›</a:t>
            </a:fld>
            <a:endParaRPr lang="en-US" altLang="nl-NL"/>
          </a:p>
        </p:txBody>
      </p:sp>
      <p:sp>
        <p:nvSpPr>
          <p:cNvPr id="12293" name="Rectangle 507">
            <a:extLst>
              <a:ext uri="{FF2B5EF4-FFF2-40B4-BE49-F238E27FC236}">
                <a16:creationId xmlns:a16="http://schemas.microsoft.com/office/drawing/2014/main" id="{438CDC00-9DFD-BF4F-95D9-2B14BA5CF2D4}"/>
              </a:ext>
            </a:extLst>
          </p:cNvPr>
          <p:cNvSpPr>
            <a:spLocks noChangeArrowheads="1"/>
          </p:cNvSpPr>
          <p:nvPr/>
        </p:nvSpPr>
        <p:spPr bwMode="auto">
          <a:xfrm>
            <a:off x="5543550" y="39984363"/>
            <a:ext cx="19151600" cy="2855912"/>
          </a:xfrm>
          <a:prstGeom prst="rect">
            <a:avLst/>
          </a:prstGeom>
          <a:noFill/>
          <a:ln>
            <a:noFill/>
          </a:ln>
        </p:spPr>
        <p:txBody>
          <a:bodyPr lIns="417588" tIns="208794" rIns="417588" bIns="208794"/>
          <a:lstStyle>
            <a:lvl1pPr eaLnBrk="0" hangingPunct="0">
              <a:defRPr sz="9100" i="1">
                <a:solidFill>
                  <a:srgbClr val="0D1F74"/>
                </a:solidFill>
                <a:latin typeface="Arial" panose="020B0604020202020204" pitchFamily="34" charset="0"/>
                <a:ea typeface="ＭＳ Ｐゴシック" panose="020B0600070205080204" pitchFamily="34" charset="-128"/>
              </a:defRPr>
            </a:lvl1pPr>
            <a:lvl2pPr marL="742950" indent="-285750" eaLnBrk="0" hangingPunct="0">
              <a:defRPr sz="9100" i="1">
                <a:solidFill>
                  <a:srgbClr val="0D1F74"/>
                </a:solidFill>
                <a:latin typeface="Arial" panose="020B0604020202020204" pitchFamily="34" charset="0"/>
                <a:ea typeface="ＭＳ Ｐゴシック" panose="020B0600070205080204" pitchFamily="34" charset="-128"/>
              </a:defRPr>
            </a:lvl2pPr>
            <a:lvl3pPr marL="1143000" indent="-228600" eaLnBrk="0" hangingPunct="0">
              <a:defRPr sz="9100" i="1">
                <a:solidFill>
                  <a:srgbClr val="0D1F74"/>
                </a:solidFill>
                <a:latin typeface="Arial" panose="020B0604020202020204" pitchFamily="34" charset="0"/>
                <a:ea typeface="ＭＳ Ｐゴシック" panose="020B0600070205080204" pitchFamily="34" charset="-128"/>
              </a:defRPr>
            </a:lvl3pPr>
            <a:lvl4pPr marL="1600200" indent="-228600" eaLnBrk="0" hangingPunct="0">
              <a:defRPr sz="9100" i="1">
                <a:solidFill>
                  <a:srgbClr val="0D1F74"/>
                </a:solidFill>
                <a:latin typeface="Arial" panose="020B0604020202020204" pitchFamily="34" charset="0"/>
                <a:ea typeface="ＭＳ Ｐゴシック" panose="020B0600070205080204" pitchFamily="34" charset="-128"/>
              </a:defRPr>
            </a:lvl4pPr>
            <a:lvl5pPr marL="2057400" indent="-228600" eaLnBrk="0" hangingPunct="0">
              <a:defRPr sz="9100" i="1">
                <a:solidFill>
                  <a:srgbClr val="0D1F74"/>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100" i="1">
                <a:solidFill>
                  <a:srgbClr val="0D1F74"/>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100" i="1">
                <a:solidFill>
                  <a:srgbClr val="0D1F74"/>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100" i="1">
                <a:solidFill>
                  <a:srgbClr val="0D1F74"/>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100" i="1">
                <a:solidFill>
                  <a:srgbClr val="0D1F74"/>
                </a:solidFill>
                <a:latin typeface="Arial" panose="020B0604020202020204" pitchFamily="34" charset="0"/>
                <a:ea typeface="ＭＳ Ｐゴシック" panose="020B0600070205080204" pitchFamily="34" charset="-128"/>
              </a:defRPr>
            </a:lvl9pPr>
          </a:lstStyle>
          <a:p>
            <a:pPr eaLnBrk="1" hangingPunct="1">
              <a:defRPr/>
            </a:pPr>
            <a:endParaRPr lang="en-US" altLang="nl-NL" sz="6400" i="0">
              <a:solidFill>
                <a:schemeClr val="tx1"/>
              </a:solidFill>
            </a:endParaRPr>
          </a:p>
        </p:txBody>
      </p:sp>
      <p:sp>
        <p:nvSpPr>
          <p:cNvPr id="12294" name="Rectangle 2">
            <a:extLst>
              <a:ext uri="{FF2B5EF4-FFF2-40B4-BE49-F238E27FC236}">
                <a16:creationId xmlns:a16="http://schemas.microsoft.com/office/drawing/2014/main" id="{4CB35803-5036-3F4B-BE36-AAC7632B8B60}"/>
              </a:ext>
            </a:extLst>
          </p:cNvPr>
          <p:cNvSpPr>
            <a:spLocks noGrp="1" noChangeArrowheads="1"/>
          </p:cNvSpPr>
          <p:nvPr>
            <p:ph type="title"/>
          </p:nvPr>
        </p:nvSpPr>
        <p:spPr bwMode="auto">
          <a:xfrm>
            <a:off x="1087438" y="2776538"/>
            <a:ext cx="28143200"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88" tIns="208794" rIns="417588" bIns="208794" numCol="1" anchor="b" anchorCtr="0" compatLnSpc="1">
            <a:prstTxWarp prst="textNoShape">
              <a:avLst/>
            </a:prstTxWarp>
          </a:bodyPr>
          <a:lstStyle/>
          <a:p>
            <a:pPr lvl="0"/>
            <a:r>
              <a:rPr lang="nl-NL" altLang="nl-NL"/>
              <a:t>Click to edit Master title style</a:t>
            </a:r>
          </a:p>
        </p:txBody>
      </p:sp>
      <p:sp>
        <p:nvSpPr>
          <p:cNvPr id="12295" name="Rectangle 3">
            <a:extLst>
              <a:ext uri="{FF2B5EF4-FFF2-40B4-BE49-F238E27FC236}">
                <a16:creationId xmlns:a16="http://schemas.microsoft.com/office/drawing/2014/main" id="{87F3579C-50B2-E54E-831C-F7BDAD17B240}"/>
              </a:ext>
            </a:extLst>
          </p:cNvPr>
          <p:cNvSpPr>
            <a:spLocks noGrp="1" noChangeArrowheads="1"/>
          </p:cNvSpPr>
          <p:nvPr>
            <p:ph type="body" idx="1"/>
          </p:nvPr>
        </p:nvSpPr>
        <p:spPr bwMode="auto">
          <a:xfrm>
            <a:off x="1008063" y="11026775"/>
            <a:ext cx="28222575" cy="2959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88" tIns="208794" rIns="417588" bIns="208794" numCol="1" anchor="t" anchorCtr="0" compatLnSpc="1">
            <a:prstTxWarp prst="textNoShape">
              <a:avLst/>
            </a:prstTxWarp>
          </a:bodyPr>
          <a:lstStyle/>
          <a:p>
            <a:pPr lvl="0"/>
            <a:r>
              <a:rPr lang="nl-NL" altLang="nl-NL"/>
              <a:t>Click to edit Master text styles</a:t>
            </a:r>
          </a:p>
          <a:p>
            <a:pPr lvl="1"/>
            <a:r>
              <a:rPr lang="nl-NL" altLang="nl-NL"/>
              <a:t>Second level</a:t>
            </a:r>
          </a:p>
          <a:p>
            <a:pPr lvl="2"/>
            <a:r>
              <a:rPr lang="nl-NL" altLang="nl-NL"/>
              <a:t>Third level</a:t>
            </a:r>
          </a:p>
          <a:p>
            <a:pPr lvl="3"/>
            <a:r>
              <a:rPr lang="nl-NL" altLang="nl-NL"/>
              <a:t>Fourth level</a:t>
            </a:r>
          </a:p>
          <a:p>
            <a:pPr lvl="4"/>
            <a:r>
              <a:rPr lang="nl-NL" altLang="nl-NL"/>
              <a:t>Fifth level</a:t>
            </a:r>
          </a:p>
        </p:txBody>
      </p:sp>
    </p:spTree>
  </p:cSld>
  <p:clrMap bg1="lt1" tx1="dk1" bg2="lt2" tx2="dk2" accent1="accent1" accent2="accent2" accent3="accent3" accent4="accent4" accent5="accent5" accent6="accent6" hlink="hlink" folHlink="folHlink"/>
  <p:sldLayoutIdLst>
    <p:sldLayoutId id="2147484145"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l" rtl="0" eaLnBrk="0" fontAlgn="base" hangingPunct="0">
        <a:spcBef>
          <a:spcPct val="0"/>
        </a:spcBef>
        <a:spcAft>
          <a:spcPct val="0"/>
        </a:spcAft>
        <a:defRPr sz="11000" b="1">
          <a:solidFill>
            <a:schemeClr val="bg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11000" b="1">
          <a:solidFill>
            <a:schemeClr val="bg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11000" b="1">
          <a:solidFill>
            <a:schemeClr val="bg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11000" b="1">
          <a:solidFill>
            <a:schemeClr val="bg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11000" b="1">
          <a:solidFill>
            <a:schemeClr val="bg1"/>
          </a:solidFill>
          <a:latin typeface="Arial" charset="0"/>
          <a:ea typeface="ＭＳ Ｐゴシック" pitchFamily="1" charset="-128"/>
          <a:cs typeface="ＭＳ Ｐゴシック" pitchFamily="1" charset="-128"/>
        </a:defRPr>
      </a:lvl5pPr>
      <a:lvl6pPr marL="2087941" algn="l" rtl="0" fontAlgn="base">
        <a:spcBef>
          <a:spcPct val="0"/>
        </a:spcBef>
        <a:spcAft>
          <a:spcPct val="0"/>
        </a:spcAft>
        <a:defRPr sz="11000" b="1">
          <a:solidFill>
            <a:schemeClr val="tx1"/>
          </a:solidFill>
          <a:latin typeface="Arial" charset="0"/>
        </a:defRPr>
      </a:lvl6pPr>
      <a:lvl7pPr marL="4175882" algn="l" rtl="0" fontAlgn="base">
        <a:spcBef>
          <a:spcPct val="0"/>
        </a:spcBef>
        <a:spcAft>
          <a:spcPct val="0"/>
        </a:spcAft>
        <a:defRPr sz="11000" b="1">
          <a:solidFill>
            <a:schemeClr val="tx1"/>
          </a:solidFill>
          <a:latin typeface="Arial" charset="0"/>
        </a:defRPr>
      </a:lvl7pPr>
      <a:lvl8pPr marL="6263823" algn="l" rtl="0" fontAlgn="base">
        <a:spcBef>
          <a:spcPct val="0"/>
        </a:spcBef>
        <a:spcAft>
          <a:spcPct val="0"/>
        </a:spcAft>
        <a:defRPr sz="11000" b="1">
          <a:solidFill>
            <a:schemeClr val="tx1"/>
          </a:solidFill>
          <a:latin typeface="Arial" charset="0"/>
        </a:defRPr>
      </a:lvl8pPr>
      <a:lvl9pPr marL="8351764" algn="l" rtl="0" fontAlgn="base">
        <a:spcBef>
          <a:spcPct val="0"/>
        </a:spcBef>
        <a:spcAft>
          <a:spcPct val="0"/>
        </a:spcAft>
        <a:defRPr sz="11000" b="1">
          <a:solidFill>
            <a:schemeClr val="tx1"/>
          </a:solidFill>
          <a:latin typeface="Arial" charset="0"/>
        </a:defRPr>
      </a:lvl9pPr>
    </p:titleStyle>
    <p:bodyStyle>
      <a:lvl1pPr marL="1289050" indent="-1289050" algn="l" rtl="0" eaLnBrk="0" fontAlgn="base" hangingPunct="0">
        <a:lnSpc>
          <a:spcPct val="120000"/>
        </a:lnSpc>
        <a:spcBef>
          <a:spcPct val="20000"/>
        </a:spcBef>
        <a:spcAft>
          <a:spcPct val="0"/>
        </a:spcAft>
        <a:buClr>
          <a:srgbClr val="7ECFE2"/>
        </a:buClr>
        <a:buFont typeface="Wingdings" pitchFamily="2" charset="2"/>
        <a:buChar char="§"/>
        <a:defRPr sz="9100">
          <a:solidFill>
            <a:schemeClr val="tx1"/>
          </a:solidFill>
          <a:latin typeface="+mn-lt"/>
          <a:ea typeface="ＭＳ Ｐゴシック" pitchFamily="1" charset="-128"/>
          <a:cs typeface="ＭＳ Ｐゴシック" pitchFamily="1" charset="-128"/>
        </a:defRPr>
      </a:lvl1pPr>
      <a:lvl2pPr marL="3494088" indent="-869950" algn="l" rtl="0" eaLnBrk="0" fontAlgn="base" hangingPunct="0">
        <a:lnSpc>
          <a:spcPct val="120000"/>
        </a:lnSpc>
        <a:spcBef>
          <a:spcPct val="20000"/>
        </a:spcBef>
        <a:spcAft>
          <a:spcPct val="0"/>
        </a:spcAft>
        <a:buClr>
          <a:srgbClr val="7ECFE2"/>
        </a:buClr>
        <a:buFont typeface="Wingdings" pitchFamily="2" charset="2"/>
        <a:buChar char="§"/>
        <a:defRPr sz="9100">
          <a:solidFill>
            <a:schemeClr val="tx1"/>
          </a:solidFill>
          <a:latin typeface="+mn-lt"/>
          <a:ea typeface="ＭＳ Ｐゴシック" charset="-128"/>
        </a:defRPr>
      </a:lvl2pPr>
      <a:lvl3pPr marL="5203825" indent="-839788" algn="l" rtl="0" eaLnBrk="0" fontAlgn="base" hangingPunct="0">
        <a:lnSpc>
          <a:spcPct val="120000"/>
        </a:lnSpc>
        <a:spcBef>
          <a:spcPct val="20000"/>
        </a:spcBef>
        <a:spcAft>
          <a:spcPct val="0"/>
        </a:spcAft>
        <a:buClr>
          <a:srgbClr val="7ECFE2"/>
        </a:buClr>
        <a:buFont typeface="Wingdings" pitchFamily="2" charset="2"/>
        <a:buChar char="§"/>
        <a:defRPr sz="9100">
          <a:solidFill>
            <a:schemeClr val="tx1"/>
          </a:solidFill>
          <a:latin typeface="+mn-lt"/>
          <a:ea typeface="ＭＳ Ｐゴシック" charset="-128"/>
        </a:defRPr>
      </a:lvl3pPr>
      <a:lvl4pPr marL="6937375" indent="-839788" algn="l" rtl="0" eaLnBrk="0" fontAlgn="base" hangingPunct="0">
        <a:lnSpc>
          <a:spcPct val="120000"/>
        </a:lnSpc>
        <a:spcBef>
          <a:spcPct val="20000"/>
        </a:spcBef>
        <a:spcAft>
          <a:spcPct val="0"/>
        </a:spcAft>
        <a:buClr>
          <a:srgbClr val="7ECFE2"/>
        </a:buClr>
        <a:buFont typeface="Wingdings" pitchFamily="2" charset="2"/>
        <a:buChar char="§"/>
        <a:defRPr sz="9100">
          <a:solidFill>
            <a:schemeClr val="tx1"/>
          </a:solidFill>
          <a:latin typeface="+mn-lt"/>
          <a:ea typeface="ＭＳ Ｐゴシック" charset="-128"/>
        </a:defRPr>
      </a:lvl4pPr>
      <a:lvl5pPr marL="8720138" indent="-890588" algn="l" rtl="0" eaLnBrk="0" fontAlgn="base" hangingPunct="0">
        <a:lnSpc>
          <a:spcPct val="120000"/>
        </a:lnSpc>
        <a:spcBef>
          <a:spcPct val="20000"/>
        </a:spcBef>
        <a:spcAft>
          <a:spcPct val="0"/>
        </a:spcAft>
        <a:buClr>
          <a:srgbClr val="7ECFE2"/>
        </a:buClr>
        <a:buFont typeface="Wingdings" pitchFamily="2" charset="2"/>
        <a:buChar char="§"/>
        <a:defRPr sz="9100">
          <a:solidFill>
            <a:schemeClr val="tx1"/>
          </a:solidFill>
          <a:latin typeface="+mn-lt"/>
          <a:ea typeface="ＭＳ Ｐゴシック" charset="-128"/>
        </a:defRPr>
      </a:lvl5pPr>
      <a:lvl6pPr marL="10809447" indent="-891727" algn="l" rtl="0" fontAlgn="base">
        <a:lnSpc>
          <a:spcPct val="120000"/>
        </a:lnSpc>
        <a:spcBef>
          <a:spcPct val="20000"/>
        </a:spcBef>
        <a:spcAft>
          <a:spcPct val="0"/>
        </a:spcAft>
        <a:buClr>
          <a:schemeClr val="bg1"/>
        </a:buClr>
        <a:buFont typeface="Wingdings" charset="2"/>
        <a:buChar char="§"/>
        <a:defRPr sz="9100">
          <a:solidFill>
            <a:schemeClr val="tx1"/>
          </a:solidFill>
          <a:latin typeface="+mn-lt"/>
          <a:ea typeface="ＭＳ Ｐゴシック" charset="-128"/>
        </a:defRPr>
      </a:lvl6pPr>
      <a:lvl7pPr marL="12897388" indent="-891727" algn="l" rtl="0" fontAlgn="base">
        <a:lnSpc>
          <a:spcPct val="120000"/>
        </a:lnSpc>
        <a:spcBef>
          <a:spcPct val="20000"/>
        </a:spcBef>
        <a:spcAft>
          <a:spcPct val="0"/>
        </a:spcAft>
        <a:buClr>
          <a:schemeClr val="bg1"/>
        </a:buClr>
        <a:buFont typeface="Wingdings" charset="2"/>
        <a:buChar char="§"/>
        <a:defRPr sz="9100">
          <a:solidFill>
            <a:schemeClr val="tx1"/>
          </a:solidFill>
          <a:latin typeface="+mn-lt"/>
          <a:ea typeface="ＭＳ Ｐゴシック" charset="-128"/>
        </a:defRPr>
      </a:lvl7pPr>
      <a:lvl8pPr marL="14985329" indent="-891727" algn="l" rtl="0" fontAlgn="base">
        <a:lnSpc>
          <a:spcPct val="120000"/>
        </a:lnSpc>
        <a:spcBef>
          <a:spcPct val="20000"/>
        </a:spcBef>
        <a:spcAft>
          <a:spcPct val="0"/>
        </a:spcAft>
        <a:buClr>
          <a:schemeClr val="bg1"/>
        </a:buClr>
        <a:buFont typeface="Wingdings" charset="2"/>
        <a:buChar char="§"/>
        <a:defRPr sz="9100">
          <a:solidFill>
            <a:schemeClr val="tx1"/>
          </a:solidFill>
          <a:latin typeface="+mn-lt"/>
          <a:ea typeface="ＭＳ Ｐゴシック" charset="-128"/>
        </a:defRPr>
      </a:lvl8pPr>
      <a:lvl9pPr marL="17073270" indent="-891727" algn="l" rtl="0" fontAlgn="base">
        <a:lnSpc>
          <a:spcPct val="120000"/>
        </a:lnSpc>
        <a:spcBef>
          <a:spcPct val="20000"/>
        </a:spcBef>
        <a:spcAft>
          <a:spcPct val="0"/>
        </a:spcAft>
        <a:buClr>
          <a:schemeClr val="bg1"/>
        </a:buClr>
        <a:buFont typeface="Wingdings" charset="2"/>
        <a:buChar char="§"/>
        <a:defRPr sz="9100">
          <a:solidFill>
            <a:schemeClr val="tx1"/>
          </a:solidFill>
          <a:latin typeface="+mn-lt"/>
          <a:ea typeface="ＭＳ Ｐゴシック" charset="-128"/>
        </a:defRPr>
      </a:lvl9pPr>
    </p:bodyStyle>
    <p:otherStyle>
      <a:defPPr>
        <a:defRPr lang="en-US"/>
      </a:defPPr>
      <a:lvl1pPr marL="0" algn="l" defTabSz="2087941" rtl="0" eaLnBrk="1" latinLnBrk="0" hangingPunct="1">
        <a:defRPr sz="8200" kern="1200">
          <a:solidFill>
            <a:schemeClr val="tx1"/>
          </a:solidFill>
          <a:latin typeface="+mn-lt"/>
          <a:ea typeface="+mn-ea"/>
          <a:cs typeface="+mn-cs"/>
        </a:defRPr>
      </a:lvl1pPr>
      <a:lvl2pPr marL="2087941" algn="l" defTabSz="2087941" rtl="0" eaLnBrk="1" latinLnBrk="0" hangingPunct="1">
        <a:defRPr sz="8200" kern="1200">
          <a:solidFill>
            <a:schemeClr val="tx1"/>
          </a:solidFill>
          <a:latin typeface="+mn-lt"/>
          <a:ea typeface="+mn-ea"/>
          <a:cs typeface="+mn-cs"/>
        </a:defRPr>
      </a:lvl2pPr>
      <a:lvl3pPr marL="4175882" algn="l" defTabSz="2087941" rtl="0" eaLnBrk="1" latinLnBrk="0" hangingPunct="1">
        <a:defRPr sz="8200" kern="1200">
          <a:solidFill>
            <a:schemeClr val="tx1"/>
          </a:solidFill>
          <a:latin typeface="+mn-lt"/>
          <a:ea typeface="+mn-ea"/>
          <a:cs typeface="+mn-cs"/>
        </a:defRPr>
      </a:lvl3pPr>
      <a:lvl4pPr marL="6263823" algn="l" defTabSz="2087941" rtl="0" eaLnBrk="1" latinLnBrk="0" hangingPunct="1">
        <a:defRPr sz="8200" kern="1200">
          <a:solidFill>
            <a:schemeClr val="tx1"/>
          </a:solidFill>
          <a:latin typeface="+mn-lt"/>
          <a:ea typeface="+mn-ea"/>
          <a:cs typeface="+mn-cs"/>
        </a:defRPr>
      </a:lvl4pPr>
      <a:lvl5pPr marL="8351764" algn="l" defTabSz="2087941" rtl="0" eaLnBrk="1" latinLnBrk="0" hangingPunct="1">
        <a:defRPr sz="8200" kern="1200">
          <a:solidFill>
            <a:schemeClr val="tx1"/>
          </a:solidFill>
          <a:latin typeface="+mn-lt"/>
          <a:ea typeface="+mn-ea"/>
          <a:cs typeface="+mn-cs"/>
        </a:defRPr>
      </a:lvl5pPr>
      <a:lvl6pPr marL="10439705" algn="l" defTabSz="2087941" rtl="0" eaLnBrk="1" latinLnBrk="0" hangingPunct="1">
        <a:defRPr sz="8200" kern="1200">
          <a:solidFill>
            <a:schemeClr val="tx1"/>
          </a:solidFill>
          <a:latin typeface="+mn-lt"/>
          <a:ea typeface="+mn-ea"/>
          <a:cs typeface="+mn-cs"/>
        </a:defRPr>
      </a:lvl6pPr>
      <a:lvl7pPr marL="12527646" algn="l" defTabSz="2087941" rtl="0" eaLnBrk="1" latinLnBrk="0" hangingPunct="1">
        <a:defRPr sz="8200" kern="1200">
          <a:solidFill>
            <a:schemeClr val="tx1"/>
          </a:solidFill>
          <a:latin typeface="+mn-lt"/>
          <a:ea typeface="+mn-ea"/>
          <a:cs typeface="+mn-cs"/>
        </a:defRPr>
      </a:lvl7pPr>
      <a:lvl8pPr marL="14615587" algn="l" defTabSz="2087941" rtl="0" eaLnBrk="1" latinLnBrk="0" hangingPunct="1">
        <a:defRPr sz="8200" kern="1200">
          <a:solidFill>
            <a:schemeClr val="tx1"/>
          </a:solidFill>
          <a:latin typeface="+mn-lt"/>
          <a:ea typeface="+mn-ea"/>
          <a:cs typeface="+mn-cs"/>
        </a:defRPr>
      </a:lvl8pPr>
      <a:lvl9pPr marL="16703528" algn="l" defTabSz="208794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0.tiff"/><Relationship Id="rId3" Type="http://schemas.openxmlformats.org/officeDocument/2006/relationships/hyperlink" Target="mailto:r.gruters@erasmusmc.nl" TargetMode="External"/><Relationship Id="rId7" Type="http://schemas.openxmlformats.org/officeDocument/2006/relationships/hyperlink" Target="https://eheg.nl/en/Our-Projects/HIV-Biobank" TargetMode="External"/><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s://www.european-virus-archive.com/search/node/HIV-2" TargetMode="External"/><Relationship Id="rId5" Type="http://schemas.openxmlformats.org/officeDocument/2006/relationships/image" Target="../media/image5.png"/><Relationship Id="rId15" Type="http://schemas.openxmlformats.org/officeDocument/2006/relationships/image" Target="../media/image12.jpg"/><Relationship Id="rId10" Type="http://schemas.openxmlformats.org/officeDocument/2006/relationships/image" Target="../media/image8.emf"/><Relationship Id="rId4" Type="http://schemas.openxmlformats.org/officeDocument/2006/relationships/hyperlink" Target="mailto:t.Mesplede@erasmusmc.nl" TargetMode="External"/><Relationship Id="rId9" Type="http://schemas.openxmlformats.org/officeDocument/2006/relationships/image" Target="../media/image7.emf"/><Relationship Id="rId14"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E8537A40-CF02-2746-9DBD-67E4A84700E3}"/>
              </a:ext>
            </a:extLst>
          </p:cNvPr>
          <p:cNvSpPr>
            <a:spLocks noGrp="1" noChangeArrowheads="1"/>
          </p:cNvSpPr>
          <p:nvPr>
            <p:ph type="title"/>
          </p:nvPr>
        </p:nvSpPr>
        <p:spPr>
          <a:xfrm>
            <a:off x="496888" y="1581150"/>
            <a:ext cx="24146192" cy="4216400"/>
          </a:xfrm>
        </p:spPr>
        <p:txBody>
          <a:bodyPr lIns="0" tIns="0" rIns="0" bIns="0"/>
          <a:lstStyle/>
          <a:p>
            <a:r>
              <a:rPr lang="nl-NL" sz="8000" b="0" dirty="0" err="1"/>
              <a:t>Genotypic</a:t>
            </a:r>
            <a:r>
              <a:rPr lang="nl-NL" sz="8000" b="0" dirty="0"/>
              <a:t> </a:t>
            </a:r>
            <a:r>
              <a:rPr lang="nl-NL" sz="8000" b="0" dirty="0" err="1"/>
              <a:t>and</a:t>
            </a:r>
            <a:r>
              <a:rPr lang="nl-NL" sz="8000" b="0" dirty="0"/>
              <a:t> </a:t>
            </a:r>
            <a:r>
              <a:rPr lang="nl-NL" sz="8000" b="0" dirty="0" err="1"/>
              <a:t>phenotypic</a:t>
            </a:r>
            <a:r>
              <a:rPr lang="nl-NL" sz="8000" b="0" dirty="0"/>
              <a:t> </a:t>
            </a:r>
            <a:r>
              <a:rPr lang="nl-NL" sz="8000" b="0" dirty="0" err="1"/>
              <a:t>characterization</a:t>
            </a:r>
            <a:r>
              <a:rPr lang="nl-NL" sz="8000" b="0" dirty="0"/>
              <a:t> of </a:t>
            </a:r>
            <a:r>
              <a:rPr lang="nl-NL" sz="8000" b="0" dirty="0" err="1"/>
              <a:t>replication</a:t>
            </a:r>
            <a:r>
              <a:rPr lang="nl-NL" sz="8000" b="0" dirty="0"/>
              <a:t> competent HIV-2 </a:t>
            </a:r>
            <a:r>
              <a:rPr lang="nl-NL" sz="8000" b="0" dirty="0" err="1"/>
              <a:t>isolated</a:t>
            </a:r>
            <a:r>
              <a:rPr lang="nl-NL" sz="8000" b="0" dirty="0"/>
              <a:t> </a:t>
            </a:r>
            <a:r>
              <a:rPr lang="nl-NL" sz="8000" b="0" dirty="0" err="1"/>
              <a:t>from</a:t>
            </a:r>
            <a:r>
              <a:rPr lang="nl-NL" sz="8000" b="0" dirty="0"/>
              <a:t> controllers </a:t>
            </a:r>
            <a:r>
              <a:rPr lang="nl-NL" sz="8000" b="0" dirty="0" err="1"/>
              <a:t>and</a:t>
            </a:r>
            <a:r>
              <a:rPr lang="nl-NL" sz="8000" b="0" dirty="0"/>
              <a:t> </a:t>
            </a:r>
            <a:r>
              <a:rPr lang="nl-NL" sz="8000" b="0" dirty="0" err="1"/>
              <a:t>progressors</a:t>
            </a:r>
            <a:r>
              <a:rPr lang="en-US" altLang="nl-NL" sz="8000" dirty="0">
                <a:ea typeface="ＭＳ Ｐゴシック" panose="020B0600070205080204" pitchFamily="34" charset="-128"/>
              </a:rPr>
              <a:t> </a:t>
            </a:r>
          </a:p>
        </p:txBody>
      </p:sp>
      <p:sp>
        <p:nvSpPr>
          <p:cNvPr id="26626" name="Content Placeholder 2">
            <a:extLst>
              <a:ext uri="{FF2B5EF4-FFF2-40B4-BE49-F238E27FC236}">
                <a16:creationId xmlns:a16="http://schemas.microsoft.com/office/drawing/2014/main" id="{EA403D63-1D9B-EA44-8C87-269F42CC6ED9}"/>
              </a:ext>
            </a:extLst>
          </p:cNvPr>
          <p:cNvSpPr>
            <a:spLocks noGrp="1" noChangeArrowheads="1"/>
          </p:cNvSpPr>
          <p:nvPr>
            <p:ph idx="1"/>
          </p:nvPr>
        </p:nvSpPr>
        <p:spPr>
          <a:xfrm>
            <a:off x="577850" y="7948613"/>
            <a:ext cx="9290050" cy="7175500"/>
          </a:xfrm>
        </p:spPr>
        <p:txBody>
          <a:bodyPr lIns="0" tIns="0" rIns="0" bIns="0"/>
          <a:lstStyle/>
          <a:p>
            <a:pPr marL="0" indent="0">
              <a:spcBef>
                <a:spcPts val="1000"/>
              </a:spcBef>
              <a:defRPr/>
            </a:pPr>
            <a:r>
              <a:rPr lang="en-AU" altLang="nl-NL" sz="3000" dirty="0">
                <a:solidFill>
                  <a:srgbClr val="6CC7F2"/>
                </a:solidFill>
                <a:ea typeface="ＭＳ Ｐゴシック" panose="020B0600070205080204" pitchFamily="34" charset="-128"/>
              </a:rPr>
              <a:t>Introduction</a:t>
            </a:r>
          </a:p>
          <a:p>
            <a:pPr marL="0" indent="0" algn="just">
              <a:lnSpc>
                <a:spcPct val="150000"/>
              </a:lnSpc>
              <a:spcBef>
                <a:spcPts val="0"/>
              </a:spcBef>
              <a:defRPr/>
            </a:pPr>
            <a:r>
              <a:rPr lang="en-AU" altLang="nl-NL" sz="2000" b="0" dirty="0">
                <a:ea typeface="ＭＳ Ｐゴシック" panose="020B0600070205080204" pitchFamily="34" charset="-128"/>
              </a:rPr>
              <a:t>While some HIV-2-infected patients develop severe immunodeficiency and AIDS-related complications similar to HIV-1-infected patients, most (&gt;50%) have a better prognosis and may never develop AIDS in their lifetime. This dichotomous HIV-2 infection is reflected in the general immune activation as seen in CD4/CD8 ratio (Figure 1).</a:t>
            </a:r>
          </a:p>
          <a:p>
            <a:pPr marL="0" indent="0" algn="just">
              <a:lnSpc>
                <a:spcPct val="150000"/>
              </a:lnSpc>
              <a:spcBef>
                <a:spcPts val="0"/>
              </a:spcBef>
              <a:defRPr/>
            </a:pPr>
            <a:r>
              <a:rPr lang="en-AU" altLang="nl-NL" sz="2000" b="0" dirty="0">
                <a:ea typeface="ＭＳ Ｐゴシック" panose="020B0600070205080204" pitchFamily="34" charset="-128"/>
              </a:rPr>
              <a:t>We have previously isolated biological clones from  asymptomatic, </a:t>
            </a:r>
            <a:r>
              <a:rPr lang="en-AU" altLang="nl-NL" sz="2000" b="0" dirty="0" err="1">
                <a:ea typeface="ＭＳ Ｐゴシック" panose="020B0600070205080204" pitchFamily="34" charset="-128"/>
              </a:rPr>
              <a:t>aviremic</a:t>
            </a:r>
            <a:r>
              <a:rPr lang="en-AU" altLang="nl-NL" sz="2000" b="0" dirty="0">
                <a:ea typeface="ＭＳ Ｐゴシック" panose="020B0600070205080204" pitchFamily="34" charset="-128"/>
              </a:rPr>
              <a:t> individuals (long-term non-progressors (LTNP)) and HIV-2 progressors. We reported that HIV-2 variants from LTNP have lower replication rates than variants from individuals who progress to AIDS (Figure 2) suggesting an association between </a:t>
            </a:r>
            <a:r>
              <a:rPr lang="en-AU" altLang="nl-NL" sz="2000" b="0" i="1" dirty="0">
                <a:ea typeface="ＭＳ Ｐゴシック" panose="020B0600070205080204" pitchFamily="34" charset="-128"/>
              </a:rPr>
              <a:t>in vitro </a:t>
            </a:r>
            <a:r>
              <a:rPr lang="en-AU" altLang="nl-NL" sz="2000" b="0" dirty="0">
                <a:ea typeface="ＭＳ Ｐゴシック" panose="020B0600070205080204" pitchFamily="34" charset="-128"/>
              </a:rPr>
              <a:t>replication capacity and disease progression similar to what is known for HIV-1. </a:t>
            </a:r>
          </a:p>
          <a:p>
            <a:pPr marL="0" indent="0" algn="just">
              <a:lnSpc>
                <a:spcPct val="150000"/>
              </a:lnSpc>
              <a:spcBef>
                <a:spcPts val="1000"/>
              </a:spcBef>
              <a:defRPr/>
            </a:pPr>
            <a:r>
              <a:rPr lang="en-AU" altLang="nl-NL" sz="2000" b="0" dirty="0">
                <a:ea typeface="ＭＳ Ｐゴシック" panose="020B0600070205080204" pitchFamily="34" charset="-128"/>
              </a:rPr>
              <a:t>In this study we have sequenced and characterized complete genome sequences of HIV-2 biological clones from LTNP and progressors (Table 1) to identify viral factors that may be linked to biological phenotype. </a:t>
            </a:r>
          </a:p>
          <a:p>
            <a:pPr marL="0" indent="0">
              <a:spcBef>
                <a:spcPts val="1000"/>
              </a:spcBef>
              <a:defRPr/>
            </a:pPr>
            <a:endParaRPr lang="en-AU" altLang="nl-NL" sz="3000" dirty="0">
              <a:solidFill>
                <a:srgbClr val="6CC7F2"/>
              </a:solidFill>
              <a:ea typeface="ＭＳ Ｐゴシック" panose="020B0600070205080204" pitchFamily="34" charset="-128"/>
            </a:endParaRPr>
          </a:p>
          <a:p>
            <a:pPr>
              <a:defRPr/>
            </a:pPr>
            <a:endParaRPr lang="en-AU" sz="1800" b="0" dirty="0"/>
          </a:p>
          <a:p>
            <a:pPr marL="0" indent="0">
              <a:spcBef>
                <a:spcPts val="1000"/>
              </a:spcBef>
              <a:defRPr/>
            </a:pPr>
            <a:endParaRPr lang="en-AU" altLang="nl-NL" sz="3000" dirty="0">
              <a:solidFill>
                <a:srgbClr val="6CC7F2"/>
              </a:solidFill>
              <a:ea typeface="ＭＳ Ｐゴシック" panose="020B0600070205080204" pitchFamily="34" charset="-128"/>
            </a:endParaRPr>
          </a:p>
          <a:p>
            <a:pPr marL="0" indent="0">
              <a:spcBef>
                <a:spcPts val="1000"/>
              </a:spcBef>
              <a:defRPr/>
            </a:pPr>
            <a:endParaRPr lang="en-AU" altLang="nl-NL" sz="3000" dirty="0">
              <a:solidFill>
                <a:srgbClr val="6CC7F2"/>
              </a:solidFill>
              <a:ea typeface="ＭＳ Ｐゴシック" panose="020B0600070205080204" pitchFamily="34" charset="-128"/>
            </a:endParaRPr>
          </a:p>
          <a:p>
            <a:pPr marL="0" indent="0">
              <a:spcBef>
                <a:spcPts val="1000"/>
              </a:spcBef>
              <a:defRPr/>
            </a:pPr>
            <a:endParaRPr lang="en-AU" altLang="nl-NL" sz="3000" dirty="0">
              <a:solidFill>
                <a:srgbClr val="6CC7F2"/>
              </a:solidFill>
              <a:ea typeface="ＭＳ Ｐゴシック" panose="020B0600070205080204" pitchFamily="34" charset="-128"/>
            </a:endParaRPr>
          </a:p>
          <a:p>
            <a:pPr marL="0" indent="0">
              <a:spcBef>
                <a:spcPts val="1000"/>
              </a:spcBef>
              <a:defRPr/>
            </a:pPr>
            <a:endParaRPr lang="en-AU" altLang="nl-NL" sz="3000" dirty="0">
              <a:solidFill>
                <a:srgbClr val="6CC7F2"/>
              </a:solidFill>
              <a:ea typeface="ＭＳ Ｐゴシック" panose="020B0600070205080204" pitchFamily="34" charset="-128"/>
            </a:endParaRPr>
          </a:p>
          <a:p>
            <a:pPr marL="0" indent="0">
              <a:spcBef>
                <a:spcPts val="1000"/>
              </a:spcBef>
              <a:defRPr/>
            </a:pPr>
            <a:endParaRPr lang="en-AU" altLang="nl-NL" sz="3000" dirty="0">
              <a:solidFill>
                <a:srgbClr val="6CC7F2"/>
              </a:solidFill>
              <a:ea typeface="ＭＳ Ｐゴシック" panose="020B0600070205080204" pitchFamily="34" charset="-128"/>
            </a:endParaRPr>
          </a:p>
          <a:p>
            <a:pPr marL="0" indent="0">
              <a:spcBef>
                <a:spcPts val="1000"/>
              </a:spcBef>
              <a:defRPr/>
            </a:pPr>
            <a:endParaRPr lang="en-AU" altLang="nl-NL" sz="3000" dirty="0">
              <a:solidFill>
                <a:srgbClr val="6CC7F2"/>
              </a:solidFill>
              <a:ea typeface="ＭＳ Ｐゴシック" panose="020B0600070205080204" pitchFamily="34" charset="-128"/>
            </a:endParaRPr>
          </a:p>
          <a:p>
            <a:pPr marL="0" indent="0">
              <a:spcBef>
                <a:spcPts val="1000"/>
              </a:spcBef>
              <a:defRPr/>
            </a:pPr>
            <a:endParaRPr lang="en-AU" altLang="nl-NL" sz="3000" dirty="0">
              <a:solidFill>
                <a:srgbClr val="6CC7F2"/>
              </a:solidFill>
              <a:ea typeface="ＭＳ Ｐゴシック" panose="020B0600070205080204" pitchFamily="34" charset="-128"/>
            </a:endParaRPr>
          </a:p>
          <a:p>
            <a:pPr marL="0" indent="0">
              <a:spcBef>
                <a:spcPts val="1000"/>
              </a:spcBef>
              <a:defRPr/>
            </a:pPr>
            <a:endParaRPr lang="en-AU" altLang="nl-NL" sz="3000" dirty="0">
              <a:solidFill>
                <a:srgbClr val="6CC7F2"/>
              </a:solidFill>
              <a:ea typeface="ＭＳ Ｐゴシック" panose="020B0600070205080204" pitchFamily="34" charset="-128"/>
            </a:endParaRPr>
          </a:p>
          <a:p>
            <a:pPr marL="0" indent="0">
              <a:spcBef>
                <a:spcPts val="1000"/>
              </a:spcBef>
              <a:defRPr/>
            </a:pPr>
            <a:endParaRPr lang="en-AU" altLang="nl-NL" sz="3000" dirty="0">
              <a:solidFill>
                <a:srgbClr val="6CC7F2"/>
              </a:solidFill>
              <a:ea typeface="ＭＳ Ｐゴシック" panose="020B0600070205080204" pitchFamily="34" charset="-128"/>
            </a:endParaRPr>
          </a:p>
          <a:p>
            <a:pPr marL="0" indent="0">
              <a:spcBef>
                <a:spcPts val="1000"/>
              </a:spcBef>
              <a:defRPr/>
            </a:pPr>
            <a:endParaRPr lang="en-AU" altLang="nl-NL" sz="3000" dirty="0">
              <a:solidFill>
                <a:srgbClr val="6CC7F2"/>
              </a:solidFill>
              <a:ea typeface="ＭＳ Ｐゴシック" panose="020B0600070205080204" pitchFamily="34" charset="-128"/>
            </a:endParaRPr>
          </a:p>
          <a:p>
            <a:pPr marL="0" indent="0">
              <a:spcBef>
                <a:spcPts val="1000"/>
              </a:spcBef>
              <a:defRPr/>
            </a:pPr>
            <a:endParaRPr lang="en-AU" altLang="nl-NL" sz="3000" dirty="0">
              <a:solidFill>
                <a:srgbClr val="6CC7F2"/>
              </a:solidFill>
              <a:ea typeface="ＭＳ Ｐゴシック" panose="020B0600070205080204" pitchFamily="34" charset="-128"/>
            </a:endParaRPr>
          </a:p>
          <a:p>
            <a:pPr marL="0" indent="0">
              <a:spcBef>
                <a:spcPts val="1000"/>
              </a:spcBef>
              <a:defRPr/>
            </a:pPr>
            <a:endParaRPr lang="en-AU" altLang="nl-NL" sz="3000" dirty="0">
              <a:solidFill>
                <a:srgbClr val="6CC7F2"/>
              </a:solidFill>
              <a:ea typeface="ＭＳ Ｐゴシック" panose="020B0600070205080204" pitchFamily="34" charset="-128"/>
            </a:endParaRPr>
          </a:p>
        </p:txBody>
      </p:sp>
      <p:sp>
        <p:nvSpPr>
          <p:cNvPr id="26627" name="Title 1">
            <a:extLst>
              <a:ext uri="{FF2B5EF4-FFF2-40B4-BE49-F238E27FC236}">
                <a16:creationId xmlns:a16="http://schemas.microsoft.com/office/drawing/2014/main" id="{81E986B8-3248-D849-B4DA-8DE1F4E3002C}"/>
              </a:ext>
            </a:extLst>
          </p:cNvPr>
          <p:cNvSpPr txBox="1">
            <a:spLocks/>
          </p:cNvSpPr>
          <p:nvPr/>
        </p:nvSpPr>
        <p:spPr bwMode="auto">
          <a:xfrm>
            <a:off x="496888" y="5764213"/>
            <a:ext cx="248602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spcBef>
                <a:spcPct val="20000"/>
              </a:spcBef>
              <a:buClr>
                <a:srgbClr val="6CC7F2"/>
              </a:buClr>
              <a:buFont typeface="Wingdings" pitchFamily="2" charset="2"/>
              <a:defRPr sz="1400" b="1">
                <a:solidFill>
                  <a:srgbClr val="0C2074"/>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nl-NL" altLang="nl-NL" sz="3200" u="sng" dirty="0"/>
              <a:t>Rob A. </a:t>
            </a:r>
            <a:r>
              <a:rPr lang="nl-NL" altLang="nl-NL" sz="3200" u="sng" dirty="0" err="1"/>
              <a:t>Gruters</a:t>
            </a:r>
            <a:r>
              <a:rPr lang="nl-NL" altLang="nl-NL" sz="3200" dirty="0"/>
              <a:t>, Cynthia </a:t>
            </a:r>
            <a:r>
              <a:rPr lang="nl-NL" altLang="nl-NL" sz="3200" dirty="0" err="1"/>
              <a:t>Lungu</a:t>
            </a:r>
            <a:r>
              <a:rPr lang="nl-NL" altLang="nl-NL" sz="3200" dirty="0"/>
              <a:t>, Ronald Overmars, Esmée </a:t>
            </a:r>
            <a:r>
              <a:rPr lang="nl-NL" altLang="nl-NL" sz="3200" dirty="0" err="1"/>
              <a:t>Grundeken</a:t>
            </a:r>
            <a:r>
              <a:rPr lang="nl-NL" altLang="nl-NL" sz="3200" dirty="0"/>
              <a:t>, David A.M.C. van de Vijver, Jeroen J.A. van Kampen  </a:t>
            </a:r>
            <a:r>
              <a:rPr lang="nl-NL" altLang="nl-NL" sz="3200" dirty="0" err="1"/>
              <a:t>and</a:t>
            </a:r>
            <a:r>
              <a:rPr lang="nl-NL" altLang="nl-NL" sz="3200" dirty="0"/>
              <a:t> Thibault </a:t>
            </a:r>
            <a:r>
              <a:rPr lang="nl-NL" altLang="nl-NL" sz="3200" dirty="0" err="1"/>
              <a:t>Mesplede</a:t>
            </a:r>
            <a:endParaRPr lang="en-US" altLang="nl-NL" sz="3200" b="0" i="0" dirty="0">
              <a:solidFill>
                <a:srgbClr val="0D1F74"/>
              </a:solidFill>
            </a:endParaRPr>
          </a:p>
          <a:p>
            <a:pPr eaLnBrk="1" hangingPunct="1">
              <a:lnSpc>
                <a:spcPct val="100000"/>
              </a:lnSpc>
              <a:spcBef>
                <a:spcPct val="0"/>
              </a:spcBef>
              <a:buClrTx/>
              <a:buFontTx/>
              <a:buNone/>
            </a:pPr>
            <a:r>
              <a:rPr lang="en-US" altLang="nl-NL" sz="2000" b="0" i="0" dirty="0">
                <a:solidFill>
                  <a:srgbClr val="0D1F74"/>
                </a:solidFill>
              </a:rPr>
              <a:t>From </a:t>
            </a:r>
            <a:r>
              <a:rPr lang="en-US" altLang="nl-NL" sz="2000" b="0" i="0" baseline="30000" dirty="0">
                <a:solidFill>
                  <a:srgbClr val="0D1F74"/>
                </a:solidFill>
              </a:rPr>
              <a:t>1</a:t>
            </a:r>
            <a:r>
              <a:rPr lang="en-US" altLang="nl-NL" sz="2000" b="0" i="0" dirty="0">
                <a:solidFill>
                  <a:srgbClr val="0D1F74"/>
                </a:solidFill>
              </a:rPr>
              <a:t>Viroscience lab</a:t>
            </a:r>
            <a:r>
              <a:rPr lang="en-US" altLang="nl-NL" sz="2000" b="0" i="0">
                <a:solidFill>
                  <a:srgbClr val="0D1F74"/>
                </a:solidFill>
              </a:rPr>
              <a:t>, Erasmus </a:t>
            </a:r>
            <a:r>
              <a:rPr lang="en-US" altLang="nl-NL" sz="2000" b="0" i="0" dirty="0">
                <a:solidFill>
                  <a:srgbClr val="0D1F74"/>
                </a:solidFill>
              </a:rPr>
              <a:t>MC, Rotterdam</a:t>
            </a:r>
          </a:p>
          <a:p>
            <a:pPr eaLnBrk="1" hangingPunct="1">
              <a:lnSpc>
                <a:spcPct val="100000"/>
              </a:lnSpc>
              <a:spcBef>
                <a:spcPct val="0"/>
              </a:spcBef>
              <a:buClrTx/>
              <a:buFontTx/>
              <a:buNone/>
            </a:pPr>
            <a:r>
              <a:rPr lang="en-US" altLang="nl-NL" sz="2000" b="0" i="0" dirty="0">
                <a:solidFill>
                  <a:srgbClr val="0D1F74"/>
                </a:solidFill>
              </a:rPr>
              <a:t>Contact: Erasmus MC, ‘s-</a:t>
            </a:r>
            <a:r>
              <a:rPr lang="en-US" altLang="nl-NL" sz="2000" b="0" i="0" dirty="0" err="1">
                <a:solidFill>
                  <a:srgbClr val="0D1F74"/>
                </a:solidFill>
              </a:rPr>
              <a:t>Gravendijkwal</a:t>
            </a:r>
            <a:r>
              <a:rPr lang="en-US" altLang="nl-NL" sz="2000" b="0" i="0" dirty="0">
                <a:solidFill>
                  <a:srgbClr val="0D1F74"/>
                </a:solidFill>
              </a:rPr>
              <a:t> 230, 3015 CE Rotterdam, the Netherlands. E-mail: </a:t>
            </a:r>
            <a:r>
              <a:rPr lang="en-US" altLang="nl-NL" sz="2000" b="0" i="0" dirty="0">
                <a:solidFill>
                  <a:srgbClr val="0D1F74"/>
                </a:solidFill>
                <a:hlinkClick r:id="rId3"/>
              </a:rPr>
              <a:t>r.gruters@erasmusmc.nl</a:t>
            </a:r>
            <a:r>
              <a:rPr lang="en-US" altLang="nl-NL" sz="2000" b="0" i="0" dirty="0">
                <a:solidFill>
                  <a:srgbClr val="0D1F74"/>
                </a:solidFill>
              </a:rPr>
              <a:t> and </a:t>
            </a:r>
            <a:r>
              <a:rPr lang="en-US" altLang="nl-NL" sz="2000" b="0" i="0" dirty="0">
                <a:solidFill>
                  <a:srgbClr val="0D1F74"/>
                </a:solidFill>
                <a:hlinkClick r:id="rId4"/>
              </a:rPr>
              <a:t>t.mesplede@erasmusmc.nl</a:t>
            </a:r>
            <a:r>
              <a:rPr lang="en-US" altLang="nl-NL" sz="2000" b="0" i="0" dirty="0">
                <a:solidFill>
                  <a:srgbClr val="0D1F74"/>
                </a:solidFill>
              </a:rPr>
              <a:t>  </a:t>
            </a:r>
            <a:endParaRPr lang="en-US" altLang="nl-NL" sz="2000" i="0" dirty="0">
              <a:solidFill>
                <a:srgbClr val="8BCFF4"/>
              </a:solidFill>
            </a:endParaRPr>
          </a:p>
        </p:txBody>
      </p:sp>
      <p:sp>
        <p:nvSpPr>
          <p:cNvPr id="26628" name="Content Placeholder 2">
            <a:extLst>
              <a:ext uri="{FF2B5EF4-FFF2-40B4-BE49-F238E27FC236}">
                <a16:creationId xmlns:a16="http://schemas.microsoft.com/office/drawing/2014/main" id="{B2D6EE93-8886-5A4F-B0BD-7BD81B19CC52}"/>
              </a:ext>
            </a:extLst>
          </p:cNvPr>
          <p:cNvSpPr txBox="1">
            <a:spLocks/>
          </p:cNvSpPr>
          <p:nvPr/>
        </p:nvSpPr>
        <p:spPr bwMode="auto">
          <a:xfrm>
            <a:off x="19972338" y="7842250"/>
            <a:ext cx="9569450" cy="1164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spcBef>
                <a:spcPct val="20000"/>
              </a:spcBef>
              <a:buClr>
                <a:srgbClr val="6CC7F2"/>
              </a:buClr>
              <a:buFont typeface="Wingdings" pitchFamily="2" charset="2"/>
              <a:defRPr sz="1400" b="1">
                <a:solidFill>
                  <a:srgbClr val="0C2074"/>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9pPr>
          </a:lstStyle>
          <a:p>
            <a:pPr>
              <a:spcBef>
                <a:spcPts val="1000"/>
              </a:spcBef>
            </a:pPr>
            <a:r>
              <a:rPr lang="en-US" altLang="nl-NL" sz="3000" i="0" dirty="0">
                <a:solidFill>
                  <a:srgbClr val="6CC7F2"/>
                </a:solidFill>
              </a:rPr>
              <a:t>Results</a:t>
            </a:r>
          </a:p>
          <a:p>
            <a:pPr algn="just">
              <a:lnSpc>
                <a:spcPct val="150000"/>
              </a:lnSpc>
              <a:spcBef>
                <a:spcPts val="1000"/>
              </a:spcBef>
            </a:pPr>
            <a:r>
              <a:rPr lang="en-US" altLang="nl-NL" sz="2000" b="0" i="0" dirty="0"/>
              <a:t>At the time of virus isolation (year 2001), HIV-2 LTNP had spontaneous suppression of plasma viral load (</a:t>
            </a:r>
            <a:r>
              <a:rPr lang="en-US" altLang="nl-NL" sz="2000" b="0" i="0" dirty="0" err="1"/>
              <a:t>pVL</a:t>
            </a:r>
            <a:r>
              <a:rPr lang="en-US" altLang="nl-NL" sz="2000" b="0" i="0" dirty="0"/>
              <a:t>) &lt;50 copies/mL and stable &gt;550 CD4 T cells/µL, without </a:t>
            </a:r>
            <a:r>
              <a:rPr lang="en-US" altLang="nl-NL" sz="2000" b="0" i="0" dirty="0" err="1"/>
              <a:t>cART</a:t>
            </a:r>
            <a:r>
              <a:rPr lang="en-US" altLang="nl-NL" sz="2000" b="0" i="0" dirty="0"/>
              <a:t>. One LTNP (RH2-13) experienced a sudden drop in CD4 T cells during follow up (2005) and </a:t>
            </a:r>
            <a:r>
              <a:rPr lang="en-US" altLang="nl-NL" sz="2000" b="0" i="0" dirty="0" err="1"/>
              <a:t>cART</a:t>
            </a:r>
            <a:r>
              <a:rPr lang="en-US" altLang="nl-NL" sz="2000" b="0" i="0" dirty="0"/>
              <a:t> was therefore started. </a:t>
            </a:r>
            <a:r>
              <a:rPr lang="en-US" altLang="nl-NL" sz="2000" b="0" i="0" dirty="0" err="1"/>
              <a:t>Progressors</a:t>
            </a:r>
            <a:r>
              <a:rPr lang="en-US" altLang="nl-NL" sz="2000" b="0" i="0" dirty="0"/>
              <a:t> had detectable </a:t>
            </a:r>
            <a:r>
              <a:rPr lang="en-US" altLang="nl-NL" sz="2000" b="0" i="0" dirty="0" err="1"/>
              <a:t>pVL</a:t>
            </a:r>
            <a:r>
              <a:rPr lang="en-US" altLang="nl-NL" sz="2000" b="0" i="0" dirty="0"/>
              <a:t> (&gt;500 copies/mL) and 10-120 CD4 T cells/µL (Table 1).</a:t>
            </a:r>
          </a:p>
          <a:p>
            <a:pPr algn="just">
              <a:lnSpc>
                <a:spcPct val="150000"/>
              </a:lnSpc>
              <a:spcBef>
                <a:spcPts val="1000"/>
              </a:spcBef>
            </a:pPr>
            <a:endParaRPr lang="en-US" altLang="nl-NL" sz="2000" b="0" i="0" dirty="0"/>
          </a:p>
          <a:p>
            <a:pPr algn="just">
              <a:lnSpc>
                <a:spcPct val="150000"/>
              </a:lnSpc>
              <a:spcBef>
                <a:spcPts val="1000"/>
              </a:spcBef>
            </a:pPr>
            <a:r>
              <a:rPr lang="en-US" altLang="nl-NL" sz="2000" b="0" i="0" dirty="0"/>
              <a:t>We reconstructed Maximum likelihood trees based on whole genome nucleotide sequences and reference sequences from the Los Alamos HIV Sequence Database, as well as based on the amino acids of the individual ORFs and the LTR. A similar distribution over the subtype A tree was observed. Our phylogenetic analysis showed clusters consisting of both LTNP and </a:t>
            </a:r>
            <a:r>
              <a:rPr lang="en-US" altLang="nl-NL" sz="2000" b="0" i="0" dirty="0" err="1"/>
              <a:t>progressors</a:t>
            </a:r>
            <a:r>
              <a:rPr lang="en-US" altLang="nl-NL" sz="2000" b="0" i="0" dirty="0"/>
              <a:t>, indicating that fast progression is not a viral characteristic that can be distinguished at the genome level (Figure 4).</a:t>
            </a:r>
          </a:p>
          <a:p>
            <a:pPr algn="just">
              <a:lnSpc>
                <a:spcPct val="150000"/>
              </a:lnSpc>
              <a:spcBef>
                <a:spcPts val="1000"/>
              </a:spcBef>
            </a:pPr>
            <a:endParaRPr lang="en-US" altLang="nl-NL" sz="2000" b="0" i="0" dirty="0"/>
          </a:p>
          <a:p>
            <a:pPr algn="just">
              <a:lnSpc>
                <a:spcPct val="150000"/>
              </a:lnSpc>
              <a:spcBef>
                <a:spcPts val="1000"/>
              </a:spcBef>
            </a:pPr>
            <a:r>
              <a:rPr lang="en-US" altLang="nl-NL" sz="2000" b="0" i="0" dirty="0"/>
              <a:t>No distinct patterns were observed in terms of length or number of N-linked glycosylation sites within the V1-V2 region of </a:t>
            </a:r>
            <a:r>
              <a:rPr lang="en-US" altLang="nl-NL" sz="2000" b="0" i="0" dirty="0" err="1"/>
              <a:t>Env</a:t>
            </a:r>
            <a:r>
              <a:rPr lang="en-US" altLang="nl-NL" sz="2000" b="0" i="0" dirty="0"/>
              <a:t> sequences. The net charge of the V3 loop (# of basic amino acids) was higher in progressors, compared to LTNP but there were no distinctive differences in co-receptor usage (Figure 5). </a:t>
            </a:r>
          </a:p>
          <a:p>
            <a:pPr algn="just">
              <a:lnSpc>
                <a:spcPct val="150000"/>
              </a:lnSpc>
              <a:spcBef>
                <a:spcPts val="1000"/>
              </a:spcBef>
            </a:pPr>
            <a:r>
              <a:rPr lang="en-US" altLang="nl-NL" sz="2000" b="0" i="0" dirty="0"/>
              <a:t>In </a:t>
            </a:r>
            <a:r>
              <a:rPr lang="en-US" altLang="nl-NL" sz="2000" b="0" dirty="0"/>
              <a:t>tat</a:t>
            </a:r>
            <a:r>
              <a:rPr lang="en-US" altLang="nl-NL" sz="2000" b="0" i="0" dirty="0"/>
              <a:t> genes from biological clones with fast replication, there was bias towards a higher number of non-synonymous mutations vs. synonymous mutations. However, the activities of Tat and the LTR were not evidently different for biological clones with slow or intermediate replication (Figure 6).</a:t>
            </a:r>
          </a:p>
          <a:p>
            <a:pPr>
              <a:spcBef>
                <a:spcPts val="1000"/>
              </a:spcBef>
            </a:pPr>
            <a:endParaRPr lang="en-US" altLang="nl-NL" sz="1800" b="0" i="0" dirty="0"/>
          </a:p>
          <a:p>
            <a:pPr>
              <a:spcBef>
                <a:spcPts val="1000"/>
              </a:spcBef>
            </a:pPr>
            <a:endParaRPr lang="en-US" altLang="nl-NL" sz="1800" b="0" i="0" dirty="0"/>
          </a:p>
          <a:p>
            <a:pPr>
              <a:spcBef>
                <a:spcPts val="1000"/>
              </a:spcBef>
            </a:pPr>
            <a:endParaRPr lang="en-US" altLang="nl-NL" sz="1800" b="0" i="0" dirty="0"/>
          </a:p>
          <a:p>
            <a:pPr>
              <a:spcBef>
                <a:spcPts val="1000"/>
              </a:spcBef>
            </a:pPr>
            <a:endParaRPr lang="en-US" altLang="nl-NL" sz="1800" b="0" i="0" dirty="0"/>
          </a:p>
          <a:p>
            <a:pPr>
              <a:spcBef>
                <a:spcPts val="1000"/>
              </a:spcBef>
            </a:pPr>
            <a:endParaRPr lang="en-US" altLang="nl-NL" sz="1800" b="0" i="0" dirty="0"/>
          </a:p>
          <a:p>
            <a:pPr>
              <a:spcBef>
                <a:spcPts val="1000"/>
              </a:spcBef>
            </a:pPr>
            <a:endParaRPr lang="en-US" altLang="nl-NL" sz="1800" b="0" i="0" dirty="0"/>
          </a:p>
          <a:p>
            <a:pPr>
              <a:spcBef>
                <a:spcPts val="1000"/>
              </a:spcBef>
            </a:pPr>
            <a:endParaRPr lang="en-US" altLang="nl-NL" sz="1800" b="0" i="0" dirty="0"/>
          </a:p>
          <a:p>
            <a:pPr>
              <a:spcBef>
                <a:spcPts val="1000"/>
              </a:spcBef>
            </a:pPr>
            <a:endParaRPr lang="en-US" altLang="nl-NL" sz="1800" b="0" i="0" dirty="0"/>
          </a:p>
          <a:p>
            <a:pPr>
              <a:spcBef>
                <a:spcPts val="1000"/>
              </a:spcBef>
            </a:pPr>
            <a:endParaRPr lang="en-US" altLang="nl-NL" sz="1800" b="0" i="0" dirty="0"/>
          </a:p>
          <a:p>
            <a:pPr>
              <a:spcBef>
                <a:spcPts val="1000"/>
              </a:spcBef>
            </a:pPr>
            <a:endParaRPr lang="en-US" altLang="nl-NL" sz="1800" b="0" i="0" dirty="0"/>
          </a:p>
          <a:p>
            <a:pPr>
              <a:spcBef>
                <a:spcPts val="1000"/>
              </a:spcBef>
            </a:pPr>
            <a:endParaRPr lang="en-US" altLang="nl-NL" sz="1800" b="0" i="0" dirty="0"/>
          </a:p>
          <a:p>
            <a:pPr>
              <a:spcBef>
                <a:spcPts val="1000"/>
              </a:spcBef>
            </a:pPr>
            <a:endParaRPr lang="en-US" altLang="nl-NL" sz="1800" b="0" i="0" dirty="0"/>
          </a:p>
          <a:p>
            <a:pPr>
              <a:spcBef>
                <a:spcPts val="1000"/>
              </a:spcBef>
            </a:pPr>
            <a:endParaRPr lang="en-US" altLang="nl-NL" sz="1800" b="0" i="0" dirty="0"/>
          </a:p>
          <a:p>
            <a:pPr>
              <a:spcBef>
                <a:spcPts val="1000"/>
              </a:spcBef>
            </a:pPr>
            <a:endParaRPr lang="en-US" altLang="nl-NL" sz="1800" b="0" i="0" dirty="0"/>
          </a:p>
          <a:p>
            <a:pPr>
              <a:spcBef>
                <a:spcPts val="1000"/>
              </a:spcBef>
            </a:pPr>
            <a:endParaRPr lang="en-US" altLang="nl-NL" sz="1800" b="0" i="0" dirty="0"/>
          </a:p>
          <a:p>
            <a:pPr>
              <a:spcBef>
                <a:spcPts val="1000"/>
              </a:spcBef>
            </a:pPr>
            <a:endParaRPr lang="en-US" altLang="nl-NL" sz="1800" b="0" i="0" dirty="0"/>
          </a:p>
          <a:p>
            <a:pPr>
              <a:spcBef>
                <a:spcPts val="1000"/>
              </a:spcBef>
            </a:pPr>
            <a:endParaRPr lang="en-US" altLang="nl-NL" sz="1800" b="0" i="0" dirty="0"/>
          </a:p>
          <a:p>
            <a:pPr>
              <a:spcBef>
                <a:spcPts val="1000"/>
              </a:spcBef>
            </a:pPr>
            <a:endParaRPr lang="en-US" altLang="nl-NL" sz="1800" b="0" i="0" dirty="0"/>
          </a:p>
          <a:p>
            <a:pPr>
              <a:spcBef>
                <a:spcPts val="1000"/>
              </a:spcBef>
            </a:pPr>
            <a:endParaRPr lang="en-US" altLang="nl-NL" sz="1800" b="0" i="0" dirty="0"/>
          </a:p>
        </p:txBody>
      </p:sp>
      <p:pic>
        <p:nvPicPr>
          <p:cNvPr id="26629" name="Afbeelding 7">
            <a:extLst>
              <a:ext uri="{FF2B5EF4-FFF2-40B4-BE49-F238E27FC236}">
                <a16:creationId xmlns:a16="http://schemas.microsoft.com/office/drawing/2014/main" id="{D0E99870-82D3-BB4F-9D4E-1E877B2C31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38" y="22701250"/>
            <a:ext cx="9310687"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Afbeelding 16">
            <a:extLst>
              <a:ext uri="{FF2B5EF4-FFF2-40B4-BE49-F238E27FC236}">
                <a16:creationId xmlns:a16="http://schemas.microsoft.com/office/drawing/2014/main" id="{7E992F10-B045-BB4D-AA30-28906F3530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93338" y="17705388"/>
            <a:ext cx="9297987" cy="929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Content Placeholder 2">
            <a:extLst>
              <a:ext uri="{FF2B5EF4-FFF2-40B4-BE49-F238E27FC236}">
                <a16:creationId xmlns:a16="http://schemas.microsoft.com/office/drawing/2014/main" id="{253D9486-209A-DE4C-B342-059F76AE32E4}"/>
              </a:ext>
            </a:extLst>
          </p:cNvPr>
          <p:cNvSpPr txBox="1">
            <a:spLocks/>
          </p:cNvSpPr>
          <p:nvPr/>
        </p:nvSpPr>
        <p:spPr bwMode="auto">
          <a:xfrm>
            <a:off x="19990499" y="28342433"/>
            <a:ext cx="9907587" cy="813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17588" bIns="0"/>
          <a:lstStyle>
            <a:lvl1pPr>
              <a:lnSpc>
                <a:spcPct val="120000"/>
              </a:lnSpc>
              <a:spcBef>
                <a:spcPct val="20000"/>
              </a:spcBef>
              <a:buClr>
                <a:srgbClr val="6CC7F2"/>
              </a:buClr>
              <a:buFont typeface="Wingdings" pitchFamily="2" charset="2"/>
              <a:defRPr sz="1400" b="1">
                <a:solidFill>
                  <a:srgbClr val="0C2074"/>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9pPr>
          </a:lstStyle>
          <a:p>
            <a:pPr>
              <a:spcBef>
                <a:spcPts val="1000"/>
              </a:spcBef>
            </a:pPr>
            <a:r>
              <a:rPr lang="en-US" altLang="nl-NL" sz="3000" i="0" dirty="0">
                <a:solidFill>
                  <a:srgbClr val="6CC7F2"/>
                </a:solidFill>
              </a:rPr>
              <a:t>Conclusions</a:t>
            </a:r>
            <a:r>
              <a:rPr lang="en-US" altLang="nl-NL" sz="1800" b="0" i="0" dirty="0"/>
              <a:t>.</a:t>
            </a:r>
          </a:p>
          <a:p>
            <a:pPr algn="just">
              <a:lnSpc>
                <a:spcPct val="150000"/>
              </a:lnSpc>
              <a:spcBef>
                <a:spcPts val="1000"/>
              </a:spcBef>
            </a:pPr>
            <a:r>
              <a:rPr lang="en-US" altLang="nl-NL" sz="2000" b="0" i="0" dirty="0"/>
              <a:t>All patients included in this study were from the same epidemiological region and infected with HIV-2 group A, which makes our dataset homogenous. The distinction between the HIV-2 variants isolated from LTNP and </a:t>
            </a:r>
            <a:r>
              <a:rPr lang="en-US" altLang="nl-NL" sz="2000" b="0" i="0" dirty="0" err="1"/>
              <a:t>progressors</a:t>
            </a:r>
            <a:r>
              <a:rPr lang="en-US" altLang="nl-NL" sz="2000" b="0" i="0" dirty="0"/>
              <a:t> is mostly attributed to differences in replication capacities. Results from a cross-sectional sequence analysis of biological clones did not yet reveal major differences in viral factors that may be associated with spontaneous viral suppression in LTNPs. However, differences in tropism between slow and fast replication viruses may contribute to increased </a:t>
            </a:r>
            <a:r>
              <a:rPr lang="en-US" altLang="nl-NL" sz="2000" b="0" dirty="0"/>
              <a:t>in vivo </a:t>
            </a:r>
            <a:r>
              <a:rPr lang="en-US" altLang="nl-NL" sz="2000" b="0" i="0" dirty="0"/>
              <a:t>replication, due to a larger number of target cells for the latter.</a:t>
            </a:r>
          </a:p>
          <a:p>
            <a:pPr algn="just">
              <a:lnSpc>
                <a:spcPct val="150000"/>
              </a:lnSpc>
              <a:spcBef>
                <a:spcPts val="1000"/>
              </a:spcBef>
            </a:pPr>
            <a:r>
              <a:rPr lang="en-US" altLang="nl-NL" sz="2000" b="0" i="0" dirty="0"/>
              <a:t>Differences of Tat in combination with autologous LTR’s driving a reporter system did not show differences between </a:t>
            </a:r>
            <a:r>
              <a:rPr lang="en-US" altLang="nl-NL" sz="2000" b="0" i="0" dirty="0" err="1"/>
              <a:t>progressors</a:t>
            </a:r>
            <a:r>
              <a:rPr lang="en-US" altLang="nl-NL" sz="2000" b="0" i="0" dirty="0"/>
              <a:t> and controllers.</a:t>
            </a:r>
          </a:p>
          <a:p>
            <a:pPr algn="just">
              <a:lnSpc>
                <a:spcPct val="150000"/>
              </a:lnSpc>
              <a:spcBef>
                <a:spcPts val="1000"/>
              </a:spcBef>
            </a:pPr>
            <a:r>
              <a:rPr lang="en-US" altLang="nl-NL" sz="2000" b="0" i="0" dirty="0"/>
              <a:t>Longitudinal analysis of biological clones isolated from individuals that lose control may provide additional insights, therefore we further investigate HIV-2 </a:t>
            </a:r>
            <a:r>
              <a:rPr lang="en-US" altLang="nl-NL" sz="2000" b="0" i="0" dirty="0" err="1"/>
              <a:t>progressors</a:t>
            </a:r>
            <a:r>
              <a:rPr lang="en-US" altLang="nl-NL" sz="2000" b="0" i="0" dirty="0"/>
              <a:t> and LTNP in the Rotterdam cohort by regular sampling and biobanking (</a:t>
            </a:r>
            <a:r>
              <a:rPr lang="en-US" altLang="nl-NL" sz="2000" b="0" i="0" dirty="0">
                <a:hlinkClick r:id="rId7"/>
              </a:rPr>
              <a:t>https://eheg.nl/en/Our-Projects/HIV-Biobank</a:t>
            </a:r>
            <a:r>
              <a:rPr lang="en-US" altLang="nl-NL" sz="2000" b="0" i="0" dirty="0"/>
              <a:t>). </a:t>
            </a:r>
          </a:p>
          <a:p>
            <a:pPr>
              <a:lnSpc>
                <a:spcPct val="150000"/>
              </a:lnSpc>
              <a:spcBef>
                <a:spcPts val="1000"/>
              </a:spcBef>
            </a:pPr>
            <a:endParaRPr lang="en-US" altLang="nl-NL" sz="1800" b="0" i="0" dirty="0"/>
          </a:p>
          <a:p>
            <a:pPr>
              <a:lnSpc>
                <a:spcPct val="150000"/>
              </a:lnSpc>
              <a:spcBef>
                <a:spcPts val="1000"/>
              </a:spcBef>
            </a:pPr>
            <a:endParaRPr lang="en-US" altLang="nl-NL" sz="1800" b="0" i="0" dirty="0"/>
          </a:p>
        </p:txBody>
      </p:sp>
      <p:grpSp>
        <p:nvGrpSpPr>
          <p:cNvPr id="26632" name="Groep 3">
            <a:extLst>
              <a:ext uri="{FF2B5EF4-FFF2-40B4-BE49-F238E27FC236}">
                <a16:creationId xmlns:a16="http://schemas.microsoft.com/office/drawing/2014/main" id="{E6172725-070A-244D-860D-D8C44D3E5CCF}"/>
              </a:ext>
            </a:extLst>
          </p:cNvPr>
          <p:cNvGrpSpPr>
            <a:grpSpLocks/>
          </p:cNvGrpSpPr>
          <p:nvPr/>
        </p:nvGrpSpPr>
        <p:grpSpPr bwMode="auto">
          <a:xfrm>
            <a:off x="496888" y="15655925"/>
            <a:ext cx="11988800" cy="6556375"/>
            <a:chOff x="219075" y="14020800"/>
            <a:chExt cx="12301538" cy="6556489"/>
          </a:xfrm>
        </p:grpSpPr>
        <p:sp>
          <p:nvSpPr>
            <p:cNvPr id="2" name="Content Placeholder 2">
              <a:extLst>
                <a:ext uri="{FF2B5EF4-FFF2-40B4-BE49-F238E27FC236}">
                  <a16:creationId xmlns:a16="http://schemas.microsoft.com/office/drawing/2014/main" id="{E5A0C2EC-78E3-854B-BEA8-B642002789BE}"/>
                </a:ext>
              </a:extLst>
            </p:cNvPr>
            <p:cNvSpPr txBox="1">
              <a:spLocks/>
            </p:cNvSpPr>
            <p:nvPr/>
          </p:nvSpPr>
          <p:spPr bwMode="auto">
            <a:xfrm>
              <a:off x="381966" y="17835629"/>
              <a:ext cx="9164255" cy="2741660"/>
            </a:xfrm>
            <a:prstGeom prst="rect">
              <a:avLst/>
            </a:prstGeom>
            <a:noFill/>
            <a:ln>
              <a:noFill/>
            </a:ln>
          </p:spPr>
          <p:txBody>
            <a:bodyPr lIns="0" tIns="0" rIns="417588" bIns="0"/>
            <a:lstStyle>
              <a:lvl1pPr>
                <a:lnSpc>
                  <a:spcPct val="120000"/>
                </a:lnSpc>
                <a:spcBef>
                  <a:spcPct val="20000"/>
                </a:spcBef>
                <a:buClr>
                  <a:srgbClr val="6CC7F2"/>
                </a:buClr>
                <a:buFont typeface="Wingdings" pitchFamily="2" charset="2"/>
                <a:defRPr sz="1400" b="1">
                  <a:solidFill>
                    <a:srgbClr val="0C2074"/>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9pPr>
            </a:lstStyle>
            <a:p>
              <a:pPr indent="-1289050">
                <a:lnSpc>
                  <a:spcPct val="100000"/>
                </a:lnSpc>
                <a:spcBef>
                  <a:spcPts val="600"/>
                </a:spcBef>
                <a:defRPr/>
              </a:pPr>
              <a:r>
                <a:rPr lang="en-AU" sz="1800" kern="0" dirty="0">
                  <a:latin typeface="Arial"/>
                  <a:ea typeface="ＭＳ Ｐゴシック" pitchFamily="1" charset="-128"/>
                </a:rPr>
                <a:t>Table 1: Characteristics of HIV-2-infected participants</a:t>
              </a:r>
            </a:p>
            <a:p>
              <a:pPr indent="-1289050">
                <a:lnSpc>
                  <a:spcPct val="100000"/>
                </a:lnSpc>
                <a:spcBef>
                  <a:spcPts val="600"/>
                </a:spcBef>
                <a:defRPr/>
              </a:pPr>
              <a:r>
                <a:rPr lang="en-AU" sz="1800" b="0" kern="0" dirty="0">
                  <a:latin typeface="Arial"/>
                  <a:ea typeface="ＭＳ Ｐゴシック" pitchFamily="1" charset="-128"/>
                </a:rPr>
                <a:t>a: CDC stage at time point of virus isolation (year 2001-2003)</a:t>
              </a:r>
            </a:p>
            <a:p>
              <a:pPr indent="-1289050">
                <a:lnSpc>
                  <a:spcPct val="100000"/>
                </a:lnSpc>
                <a:spcBef>
                  <a:spcPts val="600"/>
                </a:spcBef>
                <a:defRPr/>
              </a:pPr>
              <a:r>
                <a:rPr lang="en-AU" sz="1800" b="0" kern="0" dirty="0">
                  <a:latin typeface="Arial"/>
                  <a:ea typeface="ＭＳ Ｐゴシック" pitchFamily="1" charset="-128"/>
                </a:rPr>
                <a:t>b: Absolute CD4 T cell counts per </a:t>
              </a:r>
              <a:r>
                <a:rPr lang="en-US" altLang="nl-NL" sz="1800" b="0" i="0" dirty="0"/>
                <a:t>µ</a:t>
              </a:r>
              <a:r>
                <a:rPr lang="en-AU" sz="1800" b="0" kern="0" dirty="0">
                  <a:latin typeface="Arial"/>
                  <a:ea typeface="ＭＳ Ｐゴシック" pitchFamily="1" charset="-128"/>
                </a:rPr>
                <a:t>L of blood at time point of virus isolation</a:t>
              </a:r>
            </a:p>
            <a:p>
              <a:pPr indent="-1289050">
                <a:lnSpc>
                  <a:spcPct val="100000"/>
                </a:lnSpc>
                <a:spcBef>
                  <a:spcPts val="600"/>
                </a:spcBef>
                <a:defRPr/>
              </a:pPr>
              <a:r>
                <a:rPr lang="en-AU" sz="1800" b="0" kern="0" dirty="0">
                  <a:latin typeface="Arial"/>
                  <a:ea typeface="ＭＳ Ｐゴシック" pitchFamily="1" charset="-128"/>
                </a:rPr>
                <a:t>c: Copies of plasma viral RNA per millilitre</a:t>
              </a:r>
            </a:p>
            <a:p>
              <a:pPr indent="-1289050">
                <a:lnSpc>
                  <a:spcPct val="100000"/>
                </a:lnSpc>
                <a:spcBef>
                  <a:spcPts val="600"/>
                </a:spcBef>
                <a:defRPr/>
              </a:pPr>
              <a:r>
                <a:rPr lang="en-AU" sz="1800" b="0" kern="0" dirty="0">
                  <a:latin typeface="Arial"/>
                  <a:ea typeface="ＭＳ Ｐゴシック" pitchFamily="1" charset="-128"/>
                </a:rPr>
                <a:t>d: 2022 for RH2-3 and RH2-13, 2016 for others</a:t>
              </a:r>
            </a:p>
            <a:p>
              <a:pPr indent="-1289050">
                <a:lnSpc>
                  <a:spcPct val="100000"/>
                </a:lnSpc>
                <a:spcBef>
                  <a:spcPts val="600"/>
                </a:spcBef>
                <a:defRPr/>
              </a:pPr>
              <a:r>
                <a:rPr lang="en-AU" sz="1800" b="0" kern="0" dirty="0">
                  <a:latin typeface="Arial"/>
                  <a:ea typeface="ＭＳ Ｐゴシック" pitchFamily="1" charset="-128"/>
                </a:rPr>
                <a:t>* on </a:t>
              </a:r>
              <a:r>
                <a:rPr lang="en-AU" sz="1800" b="0" kern="0" dirty="0" err="1">
                  <a:latin typeface="Arial"/>
                  <a:ea typeface="ＭＳ Ｐゴシック" pitchFamily="1" charset="-128"/>
                </a:rPr>
                <a:t>cART</a:t>
              </a:r>
              <a:endParaRPr lang="en-AU" sz="1800" b="0" kern="0" dirty="0">
                <a:latin typeface="Arial"/>
                <a:ea typeface="ＭＳ Ｐゴシック" pitchFamily="1" charset="-128"/>
              </a:endParaRPr>
            </a:p>
            <a:p>
              <a:pPr indent="-1289050">
                <a:lnSpc>
                  <a:spcPct val="100000"/>
                </a:lnSpc>
                <a:spcBef>
                  <a:spcPts val="600"/>
                </a:spcBef>
                <a:defRPr/>
              </a:pPr>
              <a:r>
                <a:rPr lang="en-AU" sz="1800" b="0" kern="0" dirty="0">
                  <a:latin typeface="Arial"/>
                  <a:ea typeface="ＭＳ Ｐゴシック" pitchFamily="1" charset="-128"/>
                </a:rPr>
                <a:t>Abbreviations: RH2, Rotterdam HIV-2; </a:t>
              </a:r>
              <a:r>
                <a:rPr lang="en-AU" sz="1800" b="0" kern="0" dirty="0" err="1">
                  <a:latin typeface="Arial"/>
                  <a:ea typeface="ＭＳ Ｐゴシック" pitchFamily="1" charset="-128"/>
                </a:rPr>
                <a:t>pVL</a:t>
              </a:r>
              <a:r>
                <a:rPr lang="en-AU" sz="1800" b="0" kern="0" dirty="0">
                  <a:latin typeface="Arial"/>
                  <a:ea typeface="ＭＳ Ｐゴシック" pitchFamily="1" charset="-128"/>
                </a:rPr>
                <a:t>, plasma viral load; LTFU, Lost to follow up</a:t>
              </a:r>
            </a:p>
            <a:p>
              <a:pPr>
                <a:lnSpc>
                  <a:spcPct val="100000"/>
                </a:lnSpc>
                <a:spcBef>
                  <a:spcPts val="1000"/>
                </a:spcBef>
                <a:defRPr/>
              </a:pPr>
              <a:endParaRPr lang="en-US" altLang="nl-NL" sz="3000" dirty="0">
                <a:solidFill>
                  <a:srgbClr val="6CC7F2"/>
                </a:solidFill>
              </a:endParaRPr>
            </a:p>
            <a:p>
              <a:pPr>
                <a:lnSpc>
                  <a:spcPct val="100000"/>
                </a:lnSpc>
                <a:spcBef>
                  <a:spcPts val="1000"/>
                </a:spcBef>
                <a:defRPr/>
              </a:pPr>
              <a:endParaRPr lang="en-US" altLang="nl-NL" sz="3000" dirty="0">
                <a:solidFill>
                  <a:srgbClr val="6CC7F2"/>
                </a:solidFill>
              </a:endParaRPr>
            </a:p>
            <a:p>
              <a:pPr>
                <a:lnSpc>
                  <a:spcPct val="100000"/>
                </a:lnSpc>
                <a:spcBef>
                  <a:spcPts val="1000"/>
                </a:spcBef>
                <a:defRPr/>
              </a:pPr>
              <a:endParaRPr lang="en-US" altLang="nl-NL" sz="3000" dirty="0">
                <a:solidFill>
                  <a:srgbClr val="6CC7F2"/>
                </a:solidFill>
              </a:endParaRPr>
            </a:p>
            <a:p>
              <a:pPr>
                <a:lnSpc>
                  <a:spcPct val="100000"/>
                </a:lnSpc>
                <a:spcBef>
                  <a:spcPts val="1000"/>
                </a:spcBef>
                <a:defRPr/>
              </a:pPr>
              <a:endParaRPr lang="en-US" altLang="nl-NL" sz="3000" dirty="0">
                <a:solidFill>
                  <a:srgbClr val="6CC7F2"/>
                </a:solidFill>
              </a:endParaRPr>
            </a:p>
            <a:p>
              <a:pPr>
                <a:lnSpc>
                  <a:spcPct val="100000"/>
                </a:lnSpc>
                <a:spcBef>
                  <a:spcPts val="1000"/>
                </a:spcBef>
                <a:defRPr/>
              </a:pPr>
              <a:endParaRPr lang="en-US" altLang="nl-NL" sz="3000" dirty="0">
                <a:solidFill>
                  <a:srgbClr val="6CC7F2"/>
                </a:solidFill>
              </a:endParaRPr>
            </a:p>
            <a:p>
              <a:pPr>
                <a:lnSpc>
                  <a:spcPct val="100000"/>
                </a:lnSpc>
                <a:spcBef>
                  <a:spcPts val="1000"/>
                </a:spcBef>
                <a:defRPr/>
              </a:pPr>
              <a:endParaRPr lang="en-US" altLang="nl-NL" sz="3000" dirty="0">
                <a:solidFill>
                  <a:srgbClr val="6CC7F2"/>
                </a:solidFill>
              </a:endParaRPr>
            </a:p>
          </p:txBody>
        </p:sp>
        <p:graphicFrame>
          <p:nvGraphicFramePr>
            <p:cNvPr id="26662" name="Object 27">
              <a:extLst>
                <a:ext uri="{FF2B5EF4-FFF2-40B4-BE49-F238E27FC236}">
                  <a16:creationId xmlns:a16="http://schemas.microsoft.com/office/drawing/2014/main" id="{527A97F7-5363-BB4B-B962-DBA28369F6C2}"/>
                </a:ext>
              </a:extLst>
            </p:cNvPr>
            <p:cNvGraphicFramePr>
              <a:graphicFrameLocks noChangeAspect="1"/>
            </p:cNvGraphicFramePr>
            <p:nvPr/>
          </p:nvGraphicFramePr>
          <p:xfrm>
            <a:off x="219075" y="14020800"/>
            <a:ext cx="12301538" cy="3473450"/>
          </p:xfrm>
          <a:graphic>
            <a:graphicData uri="http://schemas.openxmlformats.org/presentationml/2006/ole">
              <mc:AlternateContent xmlns:mc="http://schemas.openxmlformats.org/markup-compatibility/2006">
                <mc:Choice xmlns:v="urn:schemas-microsoft-com:vml" Requires="v">
                  <p:oleObj name="Document" r:id="rId8" imgW="6362700" imgH="1841500" progId="Word.Document.12">
                    <p:embed/>
                  </p:oleObj>
                </mc:Choice>
                <mc:Fallback>
                  <p:oleObj name="Document" r:id="rId8" imgW="6362700" imgH="1841500" progId="Word.Document.12">
                    <p:embed/>
                    <p:pic>
                      <p:nvPicPr>
                        <p:cNvPr id="0"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075" y="14020800"/>
                          <a:ext cx="12301538"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6634" name="Content Placeholder 2">
            <a:extLst>
              <a:ext uri="{FF2B5EF4-FFF2-40B4-BE49-F238E27FC236}">
                <a16:creationId xmlns:a16="http://schemas.microsoft.com/office/drawing/2014/main" id="{86241D61-C8EE-804D-BD71-8E2CCD486245}"/>
              </a:ext>
            </a:extLst>
          </p:cNvPr>
          <p:cNvSpPr txBox="1">
            <a:spLocks/>
          </p:cNvSpPr>
          <p:nvPr/>
        </p:nvSpPr>
        <p:spPr bwMode="auto">
          <a:xfrm>
            <a:off x="10313843" y="35408652"/>
            <a:ext cx="947578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17588" bIns="0"/>
          <a:lstStyle>
            <a:lvl1pPr>
              <a:lnSpc>
                <a:spcPct val="120000"/>
              </a:lnSpc>
              <a:spcBef>
                <a:spcPct val="20000"/>
              </a:spcBef>
              <a:buClr>
                <a:srgbClr val="6CC7F2"/>
              </a:buClr>
              <a:buFont typeface="Wingdings" pitchFamily="2" charset="2"/>
              <a:defRPr sz="1400" b="1">
                <a:solidFill>
                  <a:srgbClr val="0C2074"/>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9pPr>
          </a:lstStyle>
          <a:p>
            <a:pPr>
              <a:lnSpc>
                <a:spcPct val="100000"/>
              </a:lnSpc>
              <a:spcBef>
                <a:spcPts val="1000"/>
              </a:spcBef>
              <a:spcAft>
                <a:spcPts val="600"/>
              </a:spcAft>
            </a:pPr>
            <a:r>
              <a:rPr lang="en-US" altLang="nl-NL" sz="1800" dirty="0"/>
              <a:t>Figure 6. Conservation of transcriptional transactivation between HIV-2 controllers and </a:t>
            </a:r>
            <a:r>
              <a:rPr lang="en-US" altLang="nl-NL" sz="1800" dirty="0" err="1"/>
              <a:t>progressors</a:t>
            </a:r>
            <a:r>
              <a:rPr lang="en-US" altLang="nl-NL" sz="1800" b="0" dirty="0"/>
              <a:t>. A) Relative transactivation of LTRs from controllers and </a:t>
            </a:r>
            <a:r>
              <a:rPr lang="en-US" altLang="nl-NL" sz="1800" b="0" dirty="0" err="1"/>
              <a:t>progressors</a:t>
            </a:r>
            <a:r>
              <a:rPr lang="en-US" altLang="nl-NL" sz="1800" b="0" dirty="0"/>
              <a:t> in response to co-transfection with various amounts of a plasmid encoding the Tat protein from the reference virus ROD. Basal transcription levels were arbitrarily set to a value of 1 (dashed line) and did not differ between controllers and </a:t>
            </a:r>
            <a:r>
              <a:rPr lang="en-US" altLang="nl-NL" sz="1800" b="0" dirty="0" err="1"/>
              <a:t>progressors</a:t>
            </a:r>
            <a:r>
              <a:rPr lang="en-US" altLang="nl-NL" sz="1800" b="0" dirty="0"/>
              <a:t> (not shown). B) Relative transcriptional activity (in relative luminescence units, RLUs) of LTRs from controllers and </a:t>
            </a:r>
            <a:r>
              <a:rPr lang="en-US" altLang="nl-NL" sz="1800" b="0" dirty="0" err="1"/>
              <a:t>progressors</a:t>
            </a:r>
            <a:r>
              <a:rPr lang="en-US" altLang="nl-NL" sz="1800" b="0" dirty="0"/>
              <a:t> in response to co-transfection with various amounts of matched Tat from the same donor </a:t>
            </a:r>
          </a:p>
        </p:txBody>
      </p:sp>
      <p:sp>
        <p:nvSpPr>
          <p:cNvPr id="26635" name="Content Placeholder 2">
            <a:extLst>
              <a:ext uri="{FF2B5EF4-FFF2-40B4-BE49-F238E27FC236}">
                <a16:creationId xmlns:a16="http://schemas.microsoft.com/office/drawing/2014/main" id="{AA01EB39-8C6A-944A-92DA-26310D58C4D5}"/>
              </a:ext>
            </a:extLst>
          </p:cNvPr>
          <p:cNvSpPr txBox="1">
            <a:spLocks/>
          </p:cNvSpPr>
          <p:nvPr/>
        </p:nvSpPr>
        <p:spPr bwMode="auto">
          <a:xfrm>
            <a:off x="10294938" y="28147963"/>
            <a:ext cx="96774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17588" bIns="0"/>
          <a:lstStyle>
            <a:lvl1pPr>
              <a:lnSpc>
                <a:spcPct val="120000"/>
              </a:lnSpc>
              <a:spcBef>
                <a:spcPct val="20000"/>
              </a:spcBef>
              <a:buClr>
                <a:srgbClr val="6CC7F2"/>
              </a:buClr>
              <a:buFont typeface="Wingdings" pitchFamily="2" charset="2"/>
              <a:defRPr sz="1400" b="1">
                <a:solidFill>
                  <a:srgbClr val="0C2074"/>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9pPr>
          </a:lstStyle>
          <a:p>
            <a:pPr algn="just">
              <a:lnSpc>
                <a:spcPct val="100000"/>
              </a:lnSpc>
              <a:spcBef>
                <a:spcPts val="600"/>
              </a:spcBef>
              <a:spcAft>
                <a:spcPts val="600"/>
              </a:spcAft>
            </a:pPr>
            <a:r>
              <a:rPr lang="en-AU" altLang="en-US" sz="1800"/>
              <a:t>Fig.4. ML phylogenetic tree </a:t>
            </a:r>
            <a:r>
              <a:rPr lang="en-AU" altLang="en-US" sz="1800" b="0"/>
              <a:t>of complete genome sequences of HIV-2 clones and HIV-2 subtype reference sequences. Tree was inferred based on a GTR+G+I model and verified by 1000 bootstraps. HIV-2 clones are colour-coded corresponding to their replication capacities: green= slow, orange =intermediate, and red= fast. Horizontal branch lengths are proportional to the scale bar indicating nucleotide substitutions per site.</a:t>
            </a:r>
          </a:p>
          <a:p>
            <a:pPr>
              <a:lnSpc>
                <a:spcPct val="100000"/>
              </a:lnSpc>
              <a:spcBef>
                <a:spcPts val="600"/>
              </a:spcBef>
            </a:pPr>
            <a:endParaRPr lang="en-AU" altLang="en-US" sz="1800" b="0"/>
          </a:p>
        </p:txBody>
      </p:sp>
      <p:sp>
        <p:nvSpPr>
          <p:cNvPr id="26636" name="Content Placeholder 2">
            <a:extLst>
              <a:ext uri="{FF2B5EF4-FFF2-40B4-BE49-F238E27FC236}">
                <a16:creationId xmlns:a16="http://schemas.microsoft.com/office/drawing/2014/main" id="{C858FF33-8CB4-9441-8165-1A02A35186EF}"/>
              </a:ext>
            </a:extLst>
          </p:cNvPr>
          <p:cNvSpPr txBox="1">
            <a:spLocks/>
          </p:cNvSpPr>
          <p:nvPr/>
        </p:nvSpPr>
        <p:spPr bwMode="auto">
          <a:xfrm>
            <a:off x="577850" y="28727400"/>
            <a:ext cx="9615488" cy="655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17588" bIns="0"/>
          <a:lstStyle>
            <a:lvl1pPr>
              <a:lnSpc>
                <a:spcPct val="120000"/>
              </a:lnSpc>
              <a:spcBef>
                <a:spcPct val="20000"/>
              </a:spcBef>
              <a:buClr>
                <a:srgbClr val="6CC7F2"/>
              </a:buClr>
              <a:buFont typeface="Wingdings" pitchFamily="2" charset="2"/>
              <a:defRPr sz="1400" b="1">
                <a:solidFill>
                  <a:srgbClr val="0C2074"/>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9pPr>
          </a:lstStyle>
          <a:p>
            <a:pPr>
              <a:spcBef>
                <a:spcPts val="1000"/>
              </a:spcBef>
            </a:pPr>
            <a:r>
              <a:rPr lang="en-US" altLang="nl-NL" sz="3000" i="0">
                <a:solidFill>
                  <a:srgbClr val="6CC7F2"/>
                </a:solidFill>
              </a:rPr>
              <a:t>Materials and Methods</a:t>
            </a:r>
            <a:endParaRPr lang="en-US" altLang="nl-NL" sz="1800" b="0" i="0"/>
          </a:p>
          <a:p>
            <a:pPr algn="just">
              <a:lnSpc>
                <a:spcPct val="150000"/>
              </a:lnSpc>
              <a:spcBef>
                <a:spcPts val="1000"/>
              </a:spcBef>
            </a:pPr>
            <a:r>
              <a:rPr lang="en-US" altLang="nl-NL" sz="2000" b="0" i="0"/>
              <a:t>HIV-2-infected individuals with undetectable (LTNP) (n=3) or detectable plasma viremia and progressive disease, progressors (n=4), were all attending the Rotterdam outpatient clinic. Two-to-three HIV-2 biological clones per patient were isolated by co-cultivation of patient PBMCs with healthy donor (CD8-depleted) PBMCs in limiting dilution series. Genomic DNA was isolated from infected cell pellets for PCR amplification of three overlapping regions spanning the entire HIV-2 genome (Figure 3). Purified PCR products were sequenced by Sanger sequencing, using BigDye® Terminator on an ABI Genetic Analyzer 3130 (Applied Biosystems). Contiguous sequences were assembled and visually inspected for quality using SeqMan Pro in DNASTAR software 10.1. Manual sequence editing and alignment by Clustal W was implemented in MEGA 7.0. Maximum-likelihood phylogenetic trees were reconstructed using PhyML 3.0. (http://www.atgc-montpellier.fr/phyml/).</a:t>
            </a:r>
          </a:p>
        </p:txBody>
      </p:sp>
      <p:sp>
        <p:nvSpPr>
          <p:cNvPr id="26637" name="Content Placeholder 2">
            <a:extLst>
              <a:ext uri="{FF2B5EF4-FFF2-40B4-BE49-F238E27FC236}">
                <a16:creationId xmlns:a16="http://schemas.microsoft.com/office/drawing/2014/main" id="{CF402784-2975-9F4D-81CA-FDE757077FCE}"/>
              </a:ext>
            </a:extLst>
          </p:cNvPr>
          <p:cNvSpPr txBox="1">
            <a:spLocks/>
          </p:cNvSpPr>
          <p:nvPr/>
        </p:nvSpPr>
        <p:spPr bwMode="auto">
          <a:xfrm>
            <a:off x="10252075" y="15906750"/>
            <a:ext cx="99917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17588" bIns="0"/>
          <a:lstStyle>
            <a:lvl1pPr>
              <a:lnSpc>
                <a:spcPct val="120000"/>
              </a:lnSpc>
              <a:spcBef>
                <a:spcPct val="20000"/>
              </a:spcBef>
              <a:buClr>
                <a:srgbClr val="6CC7F2"/>
              </a:buClr>
              <a:buFont typeface="Wingdings" pitchFamily="2" charset="2"/>
              <a:defRPr sz="1400" b="1">
                <a:solidFill>
                  <a:srgbClr val="0C2074"/>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9pPr>
          </a:lstStyle>
          <a:p>
            <a:pPr>
              <a:lnSpc>
                <a:spcPct val="100000"/>
              </a:lnSpc>
              <a:spcBef>
                <a:spcPts val="1000"/>
              </a:spcBef>
            </a:pPr>
            <a:r>
              <a:rPr lang="en-US" altLang="en-US" sz="1800" b="0"/>
              <a:t>Fig.1. </a:t>
            </a:r>
            <a:r>
              <a:rPr lang="en-US" altLang="en-US" sz="1800"/>
              <a:t>T cell-ratios in individuals</a:t>
            </a:r>
            <a:r>
              <a:rPr lang="en-US" altLang="en-US" sz="1800" b="0"/>
              <a:t> with aviremic (LTNP) and progressive HIV-2 infection. </a:t>
            </a:r>
            <a:endParaRPr lang="en-US" altLang="nl-NL" sz="3000" i="0">
              <a:solidFill>
                <a:srgbClr val="6CC7F2"/>
              </a:solidFill>
            </a:endParaRPr>
          </a:p>
        </p:txBody>
      </p:sp>
      <p:pic>
        <p:nvPicPr>
          <p:cNvPr id="26638" name="Afbeelding 2">
            <a:extLst>
              <a:ext uri="{FF2B5EF4-FFF2-40B4-BE49-F238E27FC236}">
                <a16:creationId xmlns:a16="http://schemas.microsoft.com/office/drawing/2014/main" id="{20A7B54E-5C56-4649-965E-F6B42A3E871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14868" y="8553632"/>
            <a:ext cx="7364413" cy="71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9" name="Content Placeholder 2">
            <a:extLst>
              <a:ext uri="{FF2B5EF4-FFF2-40B4-BE49-F238E27FC236}">
                <a16:creationId xmlns:a16="http://schemas.microsoft.com/office/drawing/2014/main" id="{E959606E-7E47-AE46-A6DD-A91BCD76A20C}"/>
              </a:ext>
            </a:extLst>
          </p:cNvPr>
          <p:cNvSpPr txBox="1">
            <a:spLocks/>
          </p:cNvSpPr>
          <p:nvPr/>
        </p:nvSpPr>
        <p:spPr bwMode="auto">
          <a:xfrm>
            <a:off x="20019169" y="26965275"/>
            <a:ext cx="9475788" cy="6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17588" bIns="0"/>
          <a:lstStyle>
            <a:lvl1pPr>
              <a:lnSpc>
                <a:spcPct val="120000"/>
              </a:lnSpc>
              <a:spcBef>
                <a:spcPct val="20000"/>
              </a:spcBef>
              <a:buClr>
                <a:srgbClr val="6CC7F2"/>
              </a:buClr>
              <a:buFont typeface="Wingdings" pitchFamily="2" charset="2"/>
              <a:defRPr sz="1400" b="1">
                <a:solidFill>
                  <a:srgbClr val="0C2074"/>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9pPr>
          </a:lstStyle>
          <a:p>
            <a:pPr>
              <a:lnSpc>
                <a:spcPct val="100000"/>
              </a:lnSpc>
              <a:spcBef>
                <a:spcPts val="1000"/>
              </a:spcBef>
            </a:pPr>
            <a:r>
              <a:rPr lang="en-US" altLang="nl-NL" sz="1800" b="0" dirty="0"/>
              <a:t>Fig.5</a:t>
            </a:r>
            <a:r>
              <a:rPr lang="en-US" altLang="nl-NL" sz="1800" dirty="0"/>
              <a:t>. Alignment for </a:t>
            </a:r>
            <a:r>
              <a:rPr lang="en-US" altLang="nl-NL" sz="1800" dirty="0" err="1"/>
              <a:t>Env</a:t>
            </a:r>
            <a:r>
              <a:rPr lang="en-US" altLang="nl-NL" sz="1800" dirty="0"/>
              <a:t> variable loops V1-2 (A), V3 (B) and Rev (C).</a:t>
            </a:r>
            <a:r>
              <a:rPr lang="en-US" altLang="nl-NL" sz="1800" b="0" dirty="0"/>
              <a:t> </a:t>
            </a:r>
            <a:r>
              <a:rPr lang="en-US" altLang="nl-NL" sz="1800" b="0" dirty="0" err="1"/>
              <a:t>Env</a:t>
            </a:r>
            <a:r>
              <a:rPr lang="en-US" altLang="nl-NL" sz="1800" b="0" dirty="0"/>
              <a:t>: N-linked glycosylation sites are marked with an </a:t>
            </a:r>
            <a:r>
              <a:rPr lang="en-US" altLang="nl-NL" sz="1800" b="0" dirty="0">
                <a:solidFill>
                  <a:srgbClr val="FF0000"/>
                </a:solidFill>
              </a:rPr>
              <a:t>N. </a:t>
            </a:r>
            <a:r>
              <a:rPr lang="en-US" altLang="nl-NL" sz="1800" b="0" dirty="0">
                <a:solidFill>
                  <a:schemeClr val="tx1"/>
                </a:solidFill>
              </a:rPr>
              <a:t>Rev: homo-multimerization region (HM), nuclear localization signal/Rev-response element-binding motif (NLS/RRE binding), and nuclear export signal (NES) are indicated.  </a:t>
            </a:r>
          </a:p>
        </p:txBody>
      </p:sp>
      <p:sp>
        <p:nvSpPr>
          <p:cNvPr id="26640" name="Content Placeholder 2">
            <a:extLst>
              <a:ext uri="{FF2B5EF4-FFF2-40B4-BE49-F238E27FC236}">
                <a16:creationId xmlns:a16="http://schemas.microsoft.com/office/drawing/2014/main" id="{56F25541-064C-024B-8D24-491653704DB1}"/>
              </a:ext>
            </a:extLst>
          </p:cNvPr>
          <p:cNvSpPr txBox="1">
            <a:spLocks/>
          </p:cNvSpPr>
          <p:nvPr/>
        </p:nvSpPr>
        <p:spPr bwMode="auto">
          <a:xfrm>
            <a:off x="603250" y="26965275"/>
            <a:ext cx="929005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17588" bIns="0"/>
          <a:lstStyle>
            <a:lvl1pPr>
              <a:lnSpc>
                <a:spcPct val="120000"/>
              </a:lnSpc>
              <a:spcBef>
                <a:spcPct val="20000"/>
              </a:spcBef>
              <a:buClr>
                <a:srgbClr val="6CC7F2"/>
              </a:buClr>
              <a:buFont typeface="Wingdings" pitchFamily="2" charset="2"/>
              <a:defRPr sz="1400" b="1">
                <a:solidFill>
                  <a:srgbClr val="0C2074"/>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9pPr>
          </a:lstStyle>
          <a:p>
            <a:pPr algn="just">
              <a:lnSpc>
                <a:spcPct val="100000"/>
              </a:lnSpc>
              <a:spcBef>
                <a:spcPts val="400"/>
              </a:spcBef>
            </a:pPr>
            <a:r>
              <a:rPr lang="en-US" altLang="en-US" sz="1800" dirty="0"/>
              <a:t>Fig.2 a-b. Replication kinetics of HIV-2 variants </a:t>
            </a:r>
            <a:r>
              <a:rPr lang="en-US" altLang="en-US" sz="1800" b="0" dirty="0"/>
              <a:t>from </a:t>
            </a:r>
            <a:r>
              <a:rPr lang="en-US" altLang="en-US" sz="1800" b="0" dirty="0" err="1"/>
              <a:t>aviremic</a:t>
            </a:r>
            <a:r>
              <a:rPr lang="en-US" altLang="en-US" sz="1800" b="0" dirty="0"/>
              <a:t> individuals (LTNP) vs </a:t>
            </a:r>
            <a:r>
              <a:rPr lang="en-US" altLang="en-US" sz="1800" b="0" dirty="0" err="1"/>
              <a:t>progressors</a:t>
            </a:r>
            <a:r>
              <a:rPr lang="en-US" altLang="en-US" sz="1800" b="0" dirty="0"/>
              <a:t>. Accumulation of functional RT activity in supernatants of acutely infected PBMCs consisting of a mixture of cells from 5 donors during 14 days of infection </a:t>
            </a:r>
          </a:p>
        </p:txBody>
      </p:sp>
      <p:sp>
        <p:nvSpPr>
          <p:cNvPr id="26641" name="Content Placeholder 2">
            <a:extLst>
              <a:ext uri="{FF2B5EF4-FFF2-40B4-BE49-F238E27FC236}">
                <a16:creationId xmlns:a16="http://schemas.microsoft.com/office/drawing/2014/main" id="{144C3F5B-E81F-554D-933D-ED0131F38F53}"/>
              </a:ext>
            </a:extLst>
          </p:cNvPr>
          <p:cNvSpPr txBox="1">
            <a:spLocks/>
          </p:cNvSpPr>
          <p:nvPr/>
        </p:nvSpPr>
        <p:spPr bwMode="auto">
          <a:xfrm>
            <a:off x="19899217" y="36016664"/>
            <a:ext cx="10090150"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17588" bIns="0"/>
          <a:lstStyle>
            <a:lvl1pPr>
              <a:lnSpc>
                <a:spcPct val="120000"/>
              </a:lnSpc>
              <a:spcBef>
                <a:spcPct val="20000"/>
              </a:spcBef>
              <a:buClr>
                <a:srgbClr val="6CC7F2"/>
              </a:buClr>
              <a:buFont typeface="Wingdings" pitchFamily="2" charset="2"/>
              <a:defRPr sz="1400" b="1">
                <a:solidFill>
                  <a:srgbClr val="0C2074"/>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9pPr>
          </a:lstStyle>
          <a:p>
            <a:pPr>
              <a:lnSpc>
                <a:spcPct val="150000"/>
              </a:lnSpc>
              <a:spcBef>
                <a:spcPts val="1000"/>
              </a:spcBef>
            </a:pPr>
            <a:r>
              <a:rPr lang="en-US" altLang="nl-NL" sz="3000" i="0" dirty="0">
                <a:solidFill>
                  <a:srgbClr val="6CC7F2"/>
                </a:solidFill>
              </a:rPr>
              <a:t>References </a:t>
            </a:r>
          </a:p>
          <a:p>
            <a:pPr>
              <a:lnSpc>
                <a:spcPct val="150000"/>
              </a:lnSpc>
              <a:spcBef>
                <a:spcPts val="1000"/>
              </a:spcBef>
            </a:pPr>
            <a:r>
              <a:rPr lang="nl-NL" altLang="nl-NL" b="0" i="0" dirty="0"/>
              <a:t>van der Ende M et al 1996 AIDS vol 10 p1649	                       	</a:t>
            </a:r>
            <a:r>
              <a:rPr lang="nl-NL" altLang="nl-NL" b="0" i="0" dirty="0" err="1"/>
              <a:t>Guillon</a:t>
            </a:r>
            <a:r>
              <a:rPr lang="nl-NL" altLang="nl-NL" b="0" i="0" dirty="0"/>
              <a:t> C, 1998 J </a:t>
            </a:r>
            <a:r>
              <a:rPr lang="nl-NL" altLang="nl-NL" b="0" i="0" dirty="0" err="1"/>
              <a:t>Virol</a:t>
            </a:r>
            <a:r>
              <a:rPr lang="nl-NL" altLang="nl-NL" b="0" i="0" dirty="0"/>
              <a:t>. vol 72 p6260–3</a:t>
            </a:r>
          </a:p>
          <a:p>
            <a:pPr>
              <a:lnSpc>
                <a:spcPct val="150000"/>
              </a:lnSpc>
              <a:spcBef>
                <a:spcPts val="1000"/>
              </a:spcBef>
            </a:pPr>
            <a:r>
              <a:rPr lang="nl-NL" altLang="nl-NL" b="0" i="0" dirty="0"/>
              <a:t>v</a:t>
            </a:r>
            <a:r>
              <a:rPr lang="nl-NL" altLang="en-US" b="0" i="0" dirty="0"/>
              <a:t>an der Ende M et al 2000 J Gen </a:t>
            </a:r>
            <a:r>
              <a:rPr lang="nl-NL" altLang="en-US" b="0" i="0" dirty="0" err="1"/>
              <a:t>Virol</a:t>
            </a:r>
            <a:r>
              <a:rPr lang="nl-NL" altLang="en-US" b="0" i="0" dirty="0"/>
              <a:t>. vol 81 p507–13         	</a:t>
            </a:r>
            <a:r>
              <a:rPr lang="en-US" altLang="nl-NL" b="0" i="0" dirty="0" err="1"/>
              <a:t>Blaak</a:t>
            </a:r>
            <a:r>
              <a:rPr lang="en-US" altLang="nl-NL" b="0" i="0" dirty="0"/>
              <a:t> H et el 2004 JAIDS </a:t>
            </a:r>
            <a:r>
              <a:rPr lang="en-US" altLang="nl-NL" b="0" i="0" dirty="0" err="1"/>
              <a:t>vol</a:t>
            </a:r>
            <a:r>
              <a:rPr lang="en-US" altLang="nl-NL" b="0" i="0" dirty="0"/>
              <a:t> 36 p777-78</a:t>
            </a:r>
          </a:p>
          <a:p>
            <a:pPr>
              <a:lnSpc>
                <a:spcPct val="150000"/>
              </a:lnSpc>
              <a:spcBef>
                <a:spcPts val="1000"/>
              </a:spcBef>
            </a:pPr>
            <a:r>
              <a:rPr lang="en-US" altLang="nl-NL" b="0" i="0" dirty="0" err="1"/>
              <a:t>Blaak</a:t>
            </a:r>
            <a:r>
              <a:rPr lang="en-US" altLang="nl-NL" b="0" i="0" dirty="0"/>
              <a:t> H 2005 Meth </a:t>
            </a:r>
            <a:r>
              <a:rPr lang="en-US" altLang="nl-NL" b="0" i="0" dirty="0" err="1"/>
              <a:t>Mol</a:t>
            </a:r>
            <a:r>
              <a:rPr lang="en-US" altLang="nl-NL" b="0" i="0" dirty="0"/>
              <a:t> </a:t>
            </a:r>
            <a:r>
              <a:rPr lang="en-US" altLang="nl-NL" b="0" i="0" dirty="0" err="1"/>
              <a:t>Biol</a:t>
            </a:r>
            <a:r>
              <a:rPr lang="en-US" altLang="nl-NL" b="0" i="0" dirty="0"/>
              <a:t> </a:t>
            </a:r>
            <a:r>
              <a:rPr lang="en-US" altLang="nl-NL" b="0" i="0" dirty="0" err="1"/>
              <a:t>vol</a:t>
            </a:r>
            <a:r>
              <a:rPr lang="en-US" altLang="nl-NL" b="0" i="0" dirty="0"/>
              <a:t> 304 p95–112                         	</a:t>
            </a:r>
            <a:r>
              <a:rPr lang="en-US" altLang="nl-NL" b="0" i="0" dirty="0" err="1"/>
              <a:t>Blaak</a:t>
            </a:r>
            <a:r>
              <a:rPr lang="en-US" altLang="nl-NL" b="0" i="0" dirty="0"/>
              <a:t> H et al 2005  J </a:t>
            </a:r>
            <a:r>
              <a:rPr lang="en-US" altLang="nl-NL" b="0" i="0" dirty="0" err="1"/>
              <a:t>Virol</a:t>
            </a:r>
            <a:r>
              <a:rPr lang="en-US" altLang="nl-NL" b="0" i="0" dirty="0"/>
              <a:t>. </a:t>
            </a:r>
            <a:r>
              <a:rPr lang="en-US" altLang="nl-NL" b="0" i="0" dirty="0" err="1"/>
              <a:t>vol</a:t>
            </a:r>
            <a:r>
              <a:rPr lang="en-US" altLang="nl-NL" b="0" i="0" dirty="0"/>
              <a:t> 79 p1686–700</a:t>
            </a:r>
          </a:p>
          <a:p>
            <a:pPr>
              <a:lnSpc>
                <a:spcPct val="150000"/>
              </a:lnSpc>
              <a:spcBef>
                <a:spcPts val="1000"/>
              </a:spcBef>
            </a:pPr>
            <a:r>
              <a:rPr lang="en-US" altLang="nl-NL" b="0" i="0" dirty="0" err="1"/>
              <a:t>Blaak</a:t>
            </a:r>
            <a:r>
              <a:rPr lang="en-US" altLang="nl-NL" b="0" i="0" dirty="0"/>
              <a:t> H et el 2006 Virology </a:t>
            </a:r>
            <a:r>
              <a:rPr lang="en-US" altLang="nl-NL" b="0" i="0" dirty="0" err="1"/>
              <a:t>vol</a:t>
            </a:r>
            <a:r>
              <a:rPr lang="en-US" altLang="nl-NL" b="0" i="0" dirty="0"/>
              <a:t> 353 p144-154			</a:t>
            </a:r>
            <a:r>
              <a:rPr lang="en-US" altLang="nl-NL" b="0" i="0" dirty="0" err="1"/>
              <a:t>Blaak</a:t>
            </a:r>
            <a:r>
              <a:rPr lang="en-US" altLang="nl-NL" b="0" i="0" dirty="0"/>
              <a:t> H et al 2008 ARHR. </a:t>
            </a:r>
            <a:r>
              <a:rPr lang="en-US" altLang="nl-NL" b="0" i="0" dirty="0" err="1"/>
              <a:t>vol</a:t>
            </a:r>
            <a:r>
              <a:rPr lang="en-US" altLang="nl-NL" b="0" i="0" dirty="0"/>
              <a:t> 24 p473–84</a:t>
            </a:r>
          </a:p>
          <a:p>
            <a:pPr>
              <a:lnSpc>
                <a:spcPct val="150000"/>
              </a:lnSpc>
              <a:spcBef>
                <a:spcPts val="1000"/>
              </a:spcBef>
            </a:pPr>
            <a:r>
              <a:rPr lang="en-US" altLang="nl-NL" b="0" i="0" dirty="0"/>
              <a:t>Khalid M 2012 J </a:t>
            </a:r>
            <a:r>
              <a:rPr lang="en-US" altLang="nl-NL" b="0" i="0" dirty="0" err="1"/>
              <a:t>Virol</a:t>
            </a:r>
            <a:r>
              <a:rPr lang="en-US" altLang="nl-NL" b="0" i="0" dirty="0"/>
              <a:t>. </a:t>
            </a:r>
            <a:r>
              <a:rPr lang="en-US" altLang="nl-NL" b="0" i="0" dirty="0" err="1"/>
              <a:t>vol</a:t>
            </a:r>
            <a:r>
              <a:rPr lang="en-US" altLang="nl-NL" b="0" i="0" dirty="0"/>
              <a:t> 86 p4906–20			Yu H et al 2013 Retrovirology, </a:t>
            </a:r>
            <a:r>
              <a:rPr lang="en-US" altLang="nl-NL" b="0" i="0" dirty="0" err="1"/>
              <a:t>vol</a:t>
            </a:r>
            <a:r>
              <a:rPr lang="en-US" altLang="nl-NL" b="0" i="0" dirty="0"/>
              <a:t> 10 p27</a:t>
            </a:r>
          </a:p>
          <a:p>
            <a:pPr>
              <a:lnSpc>
                <a:spcPct val="150000"/>
              </a:lnSpc>
              <a:spcBef>
                <a:spcPts val="1000"/>
              </a:spcBef>
            </a:pPr>
            <a:r>
              <a:rPr lang="en-US" altLang="nl-NL" b="0" i="0" dirty="0" err="1"/>
              <a:t>Nyamweya</a:t>
            </a:r>
            <a:r>
              <a:rPr lang="en-US" altLang="nl-NL" b="0" i="0" dirty="0"/>
              <a:t> S et al 2013 Rev Med </a:t>
            </a:r>
            <a:r>
              <a:rPr lang="en-US" altLang="nl-NL" b="0" i="0" dirty="0" err="1"/>
              <a:t>Virol</a:t>
            </a:r>
            <a:r>
              <a:rPr lang="en-US" altLang="nl-NL" b="0" i="0" dirty="0"/>
              <a:t> </a:t>
            </a:r>
            <a:r>
              <a:rPr lang="en-US" altLang="nl-NL" b="0" i="0" dirty="0" err="1"/>
              <a:t>vol</a:t>
            </a:r>
            <a:r>
              <a:rPr lang="en-US" altLang="nl-NL" b="0" i="0" dirty="0"/>
              <a:t> 23 p221–40		</a:t>
            </a:r>
            <a:r>
              <a:rPr lang="en-US" altLang="nl-NL" b="0" i="0" dirty="0" err="1"/>
              <a:t>Esbjörnsson</a:t>
            </a:r>
            <a:r>
              <a:rPr lang="en-US" altLang="nl-NL" b="0" i="0" dirty="0"/>
              <a:t> J et al, 2019 AIDS Res </a:t>
            </a:r>
            <a:r>
              <a:rPr lang="en-US" altLang="nl-NL" b="0" i="0" dirty="0" err="1"/>
              <a:t>Ther</a:t>
            </a:r>
            <a:r>
              <a:rPr lang="en-US" altLang="nl-NL" b="0" i="0" dirty="0"/>
              <a:t> </a:t>
            </a:r>
            <a:r>
              <a:rPr lang="en-US" altLang="nl-NL" b="0" i="0" dirty="0" err="1"/>
              <a:t>vol</a:t>
            </a:r>
            <a:r>
              <a:rPr lang="en-US" altLang="nl-NL" b="0" i="0" dirty="0"/>
              <a:t> 16 p24</a:t>
            </a:r>
          </a:p>
        </p:txBody>
      </p:sp>
      <p:sp>
        <p:nvSpPr>
          <p:cNvPr id="26645" name="Content Placeholder 2">
            <a:extLst>
              <a:ext uri="{FF2B5EF4-FFF2-40B4-BE49-F238E27FC236}">
                <a16:creationId xmlns:a16="http://schemas.microsoft.com/office/drawing/2014/main" id="{1A664F32-E83F-4A4D-B325-2928B2C2D90E}"/>
              </a:ext>
            </a:extLst>
          </p:cNvPr>
          <p:cNvSpPr txBox="1">
            <a:spLocks/>
          </p:cNvSpPr>
          <p:nvPr/>
        </p:nvSpPr>
        <p:spPr bwMode="auto">
          <a:xfrm>
            <a:off x="11887200" y="38511163"/>
            <a:ext cx="889317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17588" bIns="0"/>
          <a:lstStyle>
            <a:lvl1pPr>
              <a:lnSpc>
                <a:spcPct val="120000"/>
              </a:lnSpc>
              <a:spcBef>
                <a:spcPct val="20000"/>
              </a:spcBef>
              <a:buClr>
                <a:srgbClr val="6CC7F2"/>
              </a:buClr>
              <a:buFont typeface="Wingdings" pitchFamily="2" charset="2"/>
              <a:defRPr sz="1400" b="1">
                <a:solidFill>
                  <a:srgbClr val="0C2074"/>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9pPr>
          </a:lstStyle>
          <a:p>
            <a:pPr>
              <a:lnSpc>
                <a:spcPct val="150000"/>
              </a:lnSpc>
              <a:spcBef>
                <a:spcPts val="1000"/>
              </a:spcBef>
            </a:pPr>
            <a:r>
              <a:rPr lang="en-US" altLang="nl-NL" sz="3000" i="0" dirty="0" err="1">
                <a:solidFill>
                  <a:srgbClr val="00B0F0"/>
                </a:solidFill>
              </a:rPr>
              <a:t>Genbank</a:t>
            </a:r>
            <a:r>
              <a:rPr lang="en-US" altLang="nl-NL" sz="3000" b="0" i="0" dirty="0">
                <a:solidFill>
                  <a:srgbClr val="00B0F0"/>
                </a:solidFill>
              </a:rPr>
              <a:t> </a:t>
            </a:r>
            <a:r>
              <a:rPr lang="en-US" altLang="nl-NL" sz="1800" b="0" i="0" dirty="0"/>
              <a:t>accession numbers: MF595854.1 to MF595866.1</a:t>
            </a:r>
          </a:p>
          <a:p>
            <a:pPr>
              <a:lnSpc>
                <a:spcPct val="150000"/>
              </a:lnSpc>
              <a:spcBef>
                <a:spcPts val="1000"/>
              </a:spcBef>
            </a:pPr>
            <a:r>
              <a:rPr lang="en-US" altLang="nl-NL" sz="1800" b="0" i="0" dirty="0"/>
              <a:t>HIV-2 biological clones can be obtained through the </a:t>
            </a:r>
            <a:r>
              <a:rPr lang="en-US" altLang="nl-NL" sz="1800" b="0" i="0" dirty="0" err="1"/>
              <a:t>EVAg</a:t>
            </a:r>
            <a:r>
              <a:rPr lang="en-US" altLang="nl-NL" sz="1800" b="0" i="0" dirty="0"/>
              <a:t> program:</a:t>
            </a:r>
          </a:p>
          <a:p>
            <a:pPr>
              <a:lnSpc>
                <a:spcPct val="150000"/>
              </a:lnSpc>
              <a:spcBef>
                <a:spcPts val="1000"/>
              </a:spcBef>
            </a:pPr>
            <a:r>
              <a:rPr lang="en-US" altLang="nl-NL" sz="1800" b="0" i="0" dirty="0">
                <a:hlinkClick r:id="rId11"/>
              </a:rPr>
              <a:t>https://www.european-virus-archive.com/search/node/HIV-2</a:t>
            </a:r>
            <a:endParaRPr lang="en-US" altLang="nl-NL" sz="1800" b="0" i="0" dirty="0"/>
          </a:p>
          <a:p>
            <a:pPr>
              <a:lnSpc>
                <a:spcPct val="150000"/>
              </a:lnSpc>
              <a:spcBef>
                <a:spcPts val="1000"/>
              </a:spcBef>
            </a:pPr>
            <a:r>
              <a:rPr lang="en-US" altLang="en-US" sz="1800" dirty="0"/>
              <a:t>Supported by a grant from  the Dutch </a:t>
            </a:r>
            <a:r>
              <a:rPr lang="en-US" altLang="en-US" sz="1800" dirty="0" err="1"/>
              <a:t>AIDSfonds</a:t>
            </a:r>
            <a:r>
              <a:rPr lang="en-US" altLang="en-US" sz="1800" dirty="0"/>
              <a:t> (60804)</a:t>
            </a:r>
            <a:endParaRPr lang="nl-NL" altLang="en-US" sz="1800" dirty="0"/>
          </a:p>
          <a:p>
            <a:pPr>
              <a:lnSpc>
                <a:spcPct val="150000"/>
              </a:lnSpc>
              <a:spcBef>
                <a:spcPts val="1000"/>
              </a:spcBef>
            </a:pPr>
            <a:endParaRPr lang="en-US" altLang="nl-NL" sz="1800" b="0" i="0" dirty="0"/>
          </a:p>
          <a:p>
            <a:pPr>
              <a:lnSpc>
                <a:spcPct val="100000"/>
              </a:lnSpc>
            </a:pPr>
            <a:endParaRPr lang="nl-NL" altLang="en-US" sz="1800" b="0" dirty="0"/>
          </a:p>
        </p:txBody>
      </p:sp>
      <p:grpSp>
        <p:nvGrpSpPr>
          <p:cNvPr id="26646" name="Groep 21">
            <a:extLst>
              <a:ext uri="{FF2B5EF4-FFF2-40B4-BE49-F238E27FC236}">
                <a16:creationId xmlns:a16="http://schemas.microsoft.com/office/drawing/2014/main" id="{925343F0-600E-5F4D-8BC9-5A45DFD79A1E}"/>
              </a:ext>
            </a:extLst>
          </p:cNvPr>
          <p:cNvGrpSpPr>
            <a:grpSpLocks/>
          </p:cNvGrpSpPr>
          <p:nvPr/>
        </p:nvGrpSpPr>
        <p:grpSpPr bwMode="auto">
          <a:xfrm>
            <a:off x="704850" y="35791775"/>
            <a:ext cx="10995025" cy="5208588"/>
            <a:chOff x="950082" y="28829133"/>
            <a:chExt cx="9992135" cy="4459349"/>
          </a:xfrm>
        </p:grpSpPr>
        <p:grpSp>
          <p:nvGrpSpPr>
            <p:cNvPr id="26650" name="Group 45">
              <a:extLst>
                <a:ext uri="{FF2B5EF4-FFF2-40B4-BE49-F238E27FC236}">
                  <a16:creationId xmlns:a16="http://schemas.microsoft.com/office/drawing/2014/main" id="{A1BEF24B-C228-4747-89D6-CBC7B433AD85}"/>
                </a:ext>
              </a:extLst>
            </p:cNvPr>
            <p:cNvGrpSpPr>
              <a:grpSpLocks/>
            </p:cNvGrpSpPr>
            <p:nvPr/>
          </p:nvGrpSpPr>
          <p:grpSpPr bwMode="auto">
            <a:xfrm>
              <a:off x="950082" y="28829133"/>
              <a:ext cx="8236200" cy="3309689"/>
              <a:chOff x="0" y="168845"/>
              <a:chExt cx="8103451" cy="3026489"/>
            </a:xfrm>
          </p:grpSpPr>
          <p:pic>
            <p:nvPicPr>
              <p:cNvPr id="26652" name="Picture 2">
                <a:extLst>
                  <a:ext uri="{FF2B5EF4-FFF2-40B4-BE49-F238E27FC236}">
                    <a16:creationId xmlns:a16="http://schemas.microsoft.com/office/drawing/2014/main" id="{FE1435FE-3D55-6545-A233-F086411E213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3755"/>
              <a:stretch>
                <a:fillRect/>
              </a:stretch>
            </p:blipFill>
            <p:spPr bwMode="auto">
              <a:xfrm>
                <a:off x="0" y="168845"/>
                <a:ext cx="8103451" cy="2321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653" name="Group 3">
                <a:extLst>
                  <a:ext uri="{FF2B5EF4-FFF2-40B4-BE49-F238E27FC236}">
                    <a16:creationId xmlns:a16="http://schemas.microsoft.com/office/drawing/2014/main" id="{07C102F1-B4C1-B145-9DAA-D9EC6E0AE6E3}"/>
                  </a:ext>
                </a:extLst>
              </p:cNvPr>
              <p:cNvGrpSpPr>
                <a:grpSpLocks/>
              </p:cNvGrpSpPr>
              <p:nvPr/>
            </p:nvGrpSpPr>
            <p:grpSpPr bwMode="auto">
              <a:xfrm>
                <a:off x="402515" y="2504825"/>
                <a:ext cx="2543216" cy="197547"/>
                <a:chOff x="402515" y="2508719"/>
                <a:chExt cx="2430270" cy="148161"/>
              </a:xfrm>
            </p:grpSpPr>
            <p:grpSp>
              <p:nvGrpSpPr>
                <p:cNvPr id="26657" name="Group 13">
                  <a:extLst>
                    <a:ext uri="{FF2B5EF4-FFF2-40B4-BE49-F238E27FC236}">
                      <a16:creationId xmlns:a16="http://schemas.microsoft.com/office/drawing/2014/main" id="{BA884AAA-D45D-6E4B-81E6-EF7F6DB51B01}"/>
                    </a:ext>
                  </a:extLst>
                </p:cNvPr>
                <p:cNvGrpSpPr>
                  <a:grpSpLocks/>
                </p:cNvGrpSpPr>
                <p:nvPr/>
              </p:nvGrpSpPr>
              <p:grpSpPr bwMode="auto">
                <a:xfrm>
                  <a:off x="402515" y="2564443"/>
                  <a:ext cx="2430270" cy="92437"/>
                  <a:chOff x="402515" y="2564443"/>
                  <a:chExt cx="2430270" cy="92437"/>
                </a:xfrm>
              </p:grpSpPr>
              <p:sp>
                <p:nvSpPr>
                  <p:cNvPr id="26659" name="Right Arrow 15">
                    <a:extLst>
                      <a:ext uri="{FF2B5EF4-FFF2-40B4-BE49-F238E27FC236}">
                        <a16:creationId xmlns:a16="http://schemas.microsoft.com/office/drawing/2014/main" id="{2382D0E6-BF4D-E44B-9B63-166AC1CFFE4C}"/>
                      </a:ext>
                    </a:extLst>
                  </p:cNvPr>
                  <p:cNvSpPr>
                    <a:spLocks noChangeArrowheads="1"/>
                  </p:cNvSpPr>
                  <p:nvPr/>
                </p:nvSpPr>
                <p:spPr bwMode="auto">
                  <a:xfrm>
                    <a:off x="402515" y="2564443"/>
                    <a:ext cx="92115" cy="76887"/>
                  </a:xfrm>
                  <a:prstGeom prst="rightArrow">
                    <a:avLst>
                      <a:gd name="adj1" fmla="val 50000"/>
                      <a:gd name="adj2" fmla="val 50008"/>
                    </a:avLst>
                  </a:prstGeom>
                  <a:solidFill>
                    <a:srgbClr val="59595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endParaRPr lang="en-US" altLang="en-US"/>
                  </a:p>
                </p:txBody>
              </p:sp>
              <p:sp>
                <p:nvSpPr>
                  <p:cNvPr id="26660" name="Right Arrow 16">
                    <a:extLst>
                      <a:ext uri="{FF2B5EF4-FFF2-40B4-BE49-F238E27FC236}">
                        <a16:creationId xmlns:a16="http://schemas.microsoft.com/office/drawing/2014/main" id="{A8ED3E45-1B95-644F-9F0F-6C8E5A8BB6A6}"/>
                      </a:ext>
                    </a:extLst>
                  </p:cNvPr>
                  <p:cNvSpPr>
                    <a:spLocks noChangeArrowheads="1"/>
                  </p:cNvSpPr>
                  <p:nvPr/>
                </p:nvSpPr>
                <p:spPr bwMode="auto">
                  <a:xfrm flipH="1">
                    <a:off x="2745778" y="2573639"/>
                    <a:ext cx="87007" cy="83241"/>
                  </a:xfrm>
                  <a:prstGeom prst="rightArrow">
                    <a:avLst>
                      <a:gd name="adj1" fmla="val 50000"/>
                      <a:gd name="adj2" fmla="val 50002"/>
                    </a:avLst>
                  </a:prstGeom>
                  <a:solidFill>
                    <a:srgbClr val="59595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endParaRPr lang="en-US" altLang="en-US"/>
                  </a:p>
                </p:txBody>
              </p:sp>
            </p:grpSp>
            <p:cxnSp>
              <p:nvCxnSpPr>
                <p:cNvPr id="26658" name="Straight Connector 14">
                  <a:extLst>
                    <a:ext uri="{FF2B5EF4-FFF2-40B4-BE49-F238E27FC236}">
                      <a16:creationId xmlns:a16="http://schemas.microsoft.com/office/drawing/2014/main" id="{78698B08-BCC6-A343-907D-77CC502D038C}"/>
                    </a:ext>
                  </a:extLst>
                </p:cNvPr>
                <p:cNvCxnSpPr>
                  <a:cxnSpLocks noChangeShapeType="1"/>
                </p:cNvCxnSpPr>
                <p:nvPr/>
              </p:nvCxnSpPr>
              <p:spPr bwMode="auto">
                <a:xfrm>
                  <a:off x="402515" y="2508719"/>
                  <a:ext cx="2430270" cy="15226"/>
                </a:xfrm>
                <a:prstGeom prst="line">
                  <a:avLst/>
                </a:prstGeom>
                <a:noFill/>
                <a:ln w="127000" algn="ctr">
                  <a:solidFill>
                    <a:srgbClr val="4775B3"/>
                  </a:solidFill>
                  <a:round/>
                  <a:headEnd/>
                  <a:tailEnd/>
                </a:ln>
                <a:extLst>
                  <a:ext uri="{909E8E84-426E-40DD-AFC4-6F175D3DCCD1}">
                    <a14:hiddenFill xmlns:a14="http://schemas.microsoft.com/office/drawing/2010/main">
                      <a:noFill/>
                    </a14:hiddenFill>
                  </a:ext>
                </a:extLst>
              </p:spPr>
            </p:cxnSp>
          </p:grpSp>
          <p:sp>
            <p:nvSpPr>
              <p:cNvPr id="26654" name="Right Arrow 11">
                <a:extLst>
                  <a:ext uri="{FF2B5EF4-FFF2-40B4-BE49-F238E27FC236}">
                    <a16:creationId xmlns:a16="http://schemas.microsoft.com/office/drawing/2014/main" id="{0BA48317-6D21-554A-978B-E6D98737DE47}"/>
                  </a:ext>
                </a:extLst>
              </p:cNvPr>
              <p:cNvSpPr>
                <a:spLocks noChangeArrowheads="1"/>
              </p:cNvSpPr>
              <p:nvPr/>
            </p:nvSpPr>
            <p:spPr bwMode="auto">
              <a:xfrm>
                <a:off x="2703254" y="3076398"/>
                <a:ext cx="86891" cy="118936"/>
              </a:xfrm>
              <a:prstGeom prst="rightArrow">
                <a:avLst>
                  <a:gd name="adj1" fmla="val 50000"/>
                  <a:gd name="adj2" fmla="val 50005"/>
                </a:avLst>
              </a:prstGeom>
              <a:solidFill>
                <a:srgbClr val="59595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endParaRPr lang="en-US" altLang="en-US"/>
              </a:p>
            </p:txBody>
          </p:sp>
          <p:cxnSp>
            <p:nvCxnSpPr>
              <p:cNvPr id="26655" name="Straight Connector 5">
                <a:extLst>
                  <a:ext uri="{FF2B5EF4-FFF2-40B4-BE49-F238E27FC236}">
                    <a16:creationId xmlns:a16="http://schemas.microsoft.com/office/drawing/2014/main" id="{26DE989B-B452-6B42-ABCB-BCB9FB328524}"/>
                  </a:ext>
                </a:extLst>
              </p:cNvPr>
              <p:cNvCxnSpPr>
                <a:cxnSpLocks noChangeShapeType="1"/>
              </p:cNvCxnSpPr>
              <p:nvPr/>
            </p:nvCxnSpPr>
            <p:spPr bwMode="auto">
              <a:xfrm>
                <a:off x="2681735" y="3005311"/>
                <a:ext cx="2543216" cy="0"/>
              </a:xfrm>
              <a:prstGeom prst="line">
                <a:avLst/>
              </a:prstGeom>
              <a:noFill/>
              <a:ln w="127000" algn="ctr">
                <a:solidFill>
                  <a:srgbClr val="7030A0"/>
                </a:solidFill>
                <a:round/>
                <a:headEnd/>
                <a:tailEnd/>
              </a:ln>
              <a:extLst>
                <a:ext uri="{909E8E84-426E-40DD-AFC4-6F175D3DCCD1}">
                  <a14:hiddenFill xmlns:a14="http://schemas.microsoft.com/office/drawing/2010/main">
                    <a:noFill/>
                  </a14:hiddenFill>
                </a:ext>
              </a:extLst>
            </p:spPr>
          </p:cxnSp>
          <p:cxnSp>
            <p:nvCxnSpPr>
              <p:cNvPr id="26656" name="Straight Connector 8">
                <a:extLst>
                  <a:ext uri="{FF2B5EF4-FFF2-40B4-BE49-F238E27FC236}">
                    <a16:creationId xmlns:a16="http://schemas.microsoft.com/office/drawing/2014/main" id="{D4E2D371-EC11-1344-B3ED-A8B89136B3A1}"/>
                  </a:ext>
                </a:extLst>
              </p:cNvPr>
              <p:cNvCxnSpPr>
                <a:cxnSpLocks noChangeShapeType="1"/>
              </p:cNvCxnSpPr>
              <p:nvPr/>
            </p:nvCxnSpPr>
            <p:spPr bwMode="auto">
              <a:xfrm>
                <a:off x="5056871" y="2526337"/>
                <a:ext cx="2326653" cy="0"/>
              </a:xfrm>
              <a:prstGeom prst="line">
                <a:avLst/>
              </a:prstGeom>
              <a:noFill/>
              <a:ln w="127000" algn="ctr">
                <a:solidFill>
                  <a:srgbClr val="207B8F"/>
                </a:solidFill>
                <a:round/>
                <a:headEnd/>
                <a:tailEnd/>
              </a:ln>
              <a:extLst>
                <a:ext uri="{909E8E84-426E-40DD-AFC4-6F175D3DCCD1}">
                  <a14:hiddenFill xmlns:a14="http://schemas.microsoft.com/office/drawing/2010/main">
                    <a:noFill/>
                  </a14:hiddenFill>
                </a:ext>
              </a:extLst>
            </p:spPr>
          </p:cxnSp>
        </p:grpSp>
        <p:sp>
          <p:nvSpPr>
            <p:cNvPr id="26651" name="Content Placeholder 2">
              <a:extLst>
                <a:ext uri="{FF2B5EF4-FFF2-40B4-BE49-F238E27FC236}">
                  <a16:creationId xmlns:a16="http://schemas.microsoft.com/office/drawing/2014/main" id="{3FBC4870-A9E7-3F48-9901-506B0FC0C46F}"/>
                </a:ext>
              </a:extLst>
            </p:cNvPr>
            <p:cNvSpPr txBox="1">
              <a:spLocks/>
            </p:cNvSpPr>
            <p:nvPr/>
          </p:nvSpPr>
          <p:spPr bwMode="auto">
            <a:xfrm>
              <a:off x="950082" y="32557125"/>
              <a:ext cx="9992135" cy="7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17588" bIns="0"/>
            <a:lstStyle>
              <a:lvl1pPr>
                <a:lnSpc>
                  <a:spcPct val="120000"/>
                </a:lnSpc>
                <a:spcBef>
                  <a:spcPct val="20000"/>
                </a:spcBef>
                <a:buClr>
                  <a:srgbClr val="6CC7F2"/>
                </a:buClr>
                <a:buFont typeface="Wingdings" pitchFamily="2" charset="2"/>
                <a:defRPr sz="1400" b="1">
                  <a:solidFill>
                    <a:srgbClr val="0C2074"/>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Clr>
                  <a:srgbClr val="6CC7F2"/>
                </a:buClr>
                <a:buFont typeface="Wingdings" pitchFamily="2" charset="2"/>
                <a:defRPr sz="9100">
                  <a:solidFill>
                    <a:schemeClr val="tx1"/>
                  </a:solidFill>
                  <a:latin typeface="Arial" panose="020B0604020202020204" pitchFamily="34" charset="0"/>
                  <a:ea typeface="ＭＳ Ｐゴシック" panose="020B0600070205080204" pitchFamily="34" charset="-128"/>
                </a:defRPr>
              </a:lvl9pPr>
            </a:lstStyle>
            <a:p>
              <a:pPr>
                <a:lnSpc>
                  <a:spcPct val="100000"/>
                </a:lnSpc>
                <a:spcBef>
                  <a:spcPts val="1000"/>
                </a:spcBef>
              </a:pPr>
              <a:r>
                <a:rPr lang="en-US" altLang="en-US" sz="1800"/>
                <a:t>Fig.3. Amplification strategy </a:t>
              </a:r>
              <a:r>
                <a:rPr lang="en-US" altLang="en-US" sz="1800" b="0"/>
                <a:t>to obtain full-genome sequences for HIV-2 biological clones. </a:t>
              </a:r>
              <a:endParaRPr lang="en-US" altLang="nl-NL" sz="3000" i="0">
                <a:solidFill>
                  <a:srgbClr val="6CC7F2"/>
                </a:solidFill>
              </a:endParaRPr>
            </a:p>
          </p:txBody>
        </p:sp>
      </p:grpSp>
      <p:sp>
        <p:nvSpPr>
          <p:cNvPr id="26647" name="Right Arrow 16">
            <a:extLst>
              <a:ext uri="{FF2B5EF4-FFF2-40B4-BE49-F238E27FC236}">
                <a16:creationId xmlns:a16="http://schemas.microsoft.com/office/drawing/2014/main" id="{A9A296E7-4D2E-9445-98F2-770D23FD13B4}"/>
              </a:ext>
            </a:extLst>
          </p:cNvPr>
          <p:cNvSpPr>
            <a:spLocks noChangeArrowheads="1"/>
          </p:cNvSpPr>
          <p:nvPr/>
        </p:nvSpPr>
        <p:spPr bwMode="auto">
          <a:xfrm flipH="1">
            <a:off x="8874125" y="38885813"/>
            <a:ext cx="101600" cy="142875"/>
          </a:xfrm>
          <a:prstGeom prst="rightArrow">
            <a:avLst>
              <a:gd name="adj1" fmla="val 50000"/>
              <a:gd name="adj2" fmla="val 50000"/>
            </a:avLst>
          </a:prstGeom>
          <a:solidFill>
            <a:srgbClr val="59595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endParaRPr lang="en-US" altLang="en-US"/>
          </a:p>
        </p:txBody>
      </p:sp>
      <p:sp>
        <p:nvSpPr>
          <p:cNvPr id="26648" name="Right Arrow 16">
            <a:extLst>
              <a:ext uri="{FF2B5EF4-FFF2-40B4-BE49-F238E27FC236}">
                <a16:creationId xmlns:a16="http://schemas.microsoft.com/office/drawing/2014/main" id="{2BB82F62-D72A-9249-B093-155AE0D17BE7}"/>
              </a:ext>
            </a:extLst>
          </p:cNvPr>
          <p:cNvSpPr>
            <a:spLocks noChangeArrowheads="1"/>
          </p:cNvSpPr>
          <p:nvPr/>
        </p:nvSpPr>
        <p:spPr bwMode="auto">
          <a:xfrm flipH="1">
            <a:off x="6446838" y="39506525"/>
            <a:ext cx="101600" cy="141288"/>
          </a:xfrm>
          <a:prstGeom prst="rightArrow">
            <a:avLst>
              <a:gd name="adj1" fmla="val 50000"/>
              <a:gd name="adj2" fmla="val 50000"/>
            </a:avLst>
          </a:prstGeom>
          <a:solidFill>
            <a:srgbClr val="59595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endParaRPr lang="en-US" altLang="en-US"/>
          </a:p>
        </p:txBody>
      </p:sp>
      <p:sp>
        <p:nvSpPr>
          <p:cNvPr id="26649" name="Right Arrow 11">
            <a:extLst>
              <a:ext uri="{FF2B5EF4-FFF2-40B4-BE49-F238E27FC236}">
                <a16:creationId xmlns:a16="http://schemas.microsoft.com/office/drawing/2014/main" id="{A723D2F1-F7D0-6642-9D50-FB21CE0A7AA7}"/>
              </a:ext>
            </a:extLst>
          </p:cNvPr>
          <p:cNvSpPr>
            <a:spLocks noChangeArrowheads="1"/>
          </p:cNvSpPr>
          <p:nvPr/>
        </p:nvSpPr>
        <p:spPr bwMode="auto">
          <a:xfrm>
            <a:off x="6370638" y="38895338"/>
            <a:ext cx="96837" cy="152400"/>
          </a:xfrm>
          <a:prstGeom prst="rightArrow">
            <a:avLst>
              <a:gd name="adj1" fmla="val 50000"/>
              <a:gd name="adj2" fmla="val 50005"/>
            </a:avLst>
          </a:prstGeom>
          <a:solidFill>
            <a:srgbClr val="59595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endParaRPr lang="en-US" altLang="en-US"/>
          </a:p>
        </p:txBody>
      </p:sp>
      <p:sp>
        <p:nvSpPr>
          <p:cNvPr id="3" name="Tekstvak 2">
            <a:extLst>
              <a:ext uri="{FF2B5EF4-FFF2-40B4-BE49-F238E27FC236}">
                <a16:creationId xmlns:a16="http://schemas.microsoft.com/office/drawing/2014/main" id="{B9436BA9-27E0-064C-BF23-F10F47055EC9}"/>
              </a:ext>
            </a:extLst>
          </p:cNvPr>
          <p:cNvSpPr txBox="1"/>
          <p:nvPr/>
        </p:nvSpPr>
        <p:spPr>
          <a:xfrm>
            <a:off x="25791780" y="750153"/>
            <a:ext cx="2823209" cy="830997"/>
          </a:xfrm>
          <a:prstGeom prst="rect">
            <a:avLst/>
          </a:prstGeom>
          <a:noFill/>
        </p:spPr>
        <p:txBody>
          <a:bodyPr wrap="none" rtlCol="0">
            <a:spAutoFit/>
          </a:bodyPr>
          <a:lstStyle/>
          <a:p>
            <a:r>
              <a:rPr lang="nl-NL" sz="4800" dirty="0"/>
              <a:t>Poster 17</a:t>
            </a:r>
          </a:p>
        </p:txBody>
      </p:sp>
      <p:pic>
        <p:nvPicPr>
          <p:cNvPr id="4" name="Afbeelding 3">
            <a:extLst>
              <a:ext uri="{FF2B5EF4-FFF2-40B4-BE49-F238E27FC236}">
                <a16:creationId xmlns:a16="http://schemas.microsoft.com/office/drawing/2014/main" id="{42F6B8D8-C831-FA41-9741-CDCA78657CB9}"/>
              </a:ext>
            </a:extLst>
          </p:cNvPr>
          <p:cNvPicPr>
            <a:picLocks noChangeAspect="1"/>
          </p:cNvPicPr>
          <p:nvPr/>
        </p:nvPicPr>
        <p:blipFill>
          <a:blip r:embed="rId13"/>
          <a:stretch>
            <a:fillRect/>
          </a:stretch>
        </p:blipFill>
        <p:spPr>
          <a:xfrm>
            <a:off x="10500776" y="30493800"/>
            <a:ext cx="8392595" cy="4242923"/>
          </a:xfrm>
          <a:prstGeom prst="rect">
            <a:avLst/>
          </a:prstGeom>
        </p:spPr>
      </p:pic>
      <p:pic>
        <p:nvPicPr>
          <p:cNvPr id="6" name="Afbeelding 5">
            <a:extLst>
              <a:ext uri="{FF2B5EF4-FFF2-40B4-BE49-F238E27FC236}">
                <a16:creationId xmlns:a16="http://schemas.microsoft.com/office/drawing/2014/main" id="{FA943BC7-439F-7545-B4A7-C7D605A14952}"/>
              </a:ext>
            </a:extLst>
          </p:cNvPr>
          <p:cNvPicPr>
            <a:picLocks noChangeAspect="1"/>
          </p:cNvPicPr>
          <p:nvPr/>
        </p:nvPicPr>
        <p:blipFill>
          <a:blip r:embed="rId14"/>
          <a:stretch>
            <a:fillRect/>
          </a:stretch>
        </p:blipFill>
        <p:spPr>
          <a:xfrm>
            <a:off x="577849" y="819944"/>
            <a:ext cx="7807577" cy="998346"/>
          </a:xfrm>
          <a:prstGeom prst="rect">
            <a:avLst/>
          </a:prstGeom>
        </p:spPr>
      </p:pic>
      <p:pic>
        <p:nvPicPr>
          <p:cNvPr id="40" name="Picture 1" descr="A screenshot of a document&#10;&#10;Description automatically generated">
            <a:extLst>
              <a:ext uri="{FF2B5EF4-FFF2-40B4-BE49-F238E27FC236}">
                <a16:creationId xmlns:a16="http://schemas.microsoft.com/office/drawing/2014/main" id="{9B068C94-8C2C-B94B-8049-670A8C37011C}"/>
              </a:ext>
            </a:extLst>
          </p:cNvPr>
          <p:cNvPicPr/>
          <p:nvPr/>
        </p:nvPicPr>
        <p:blipFill>
          <a:blip r:embed="rId15"/>
          <a:stretch>
            <a:fillRect/>
          </a:stretch>
        </p:blipFill>
        <p:spPr>
          <a:xfrm>
            <a:off x="20347503" y="18856325"/>
            <a:ext cx="9147454" cy="7934325"/>
          </a:xfrm>
          <a:prstGeom prst="rect">
            <a:avLst/>
          </a:prstGeom>
        </p:spPr>
      </p:pic>
    </p:spTree>
  </p:cSld>
  <p:clrMapOvr>
    <a:masterClrMapping/>
  </p:clrMapOvr>
</p:sld>
</file>

<file path=ppt/theme/theme1.xml><?xml version="1.0" encoding="utf-8"?>
<a:theme xmlns:a="http://schemas.openxmlformats.org/drawingml/2006/main" name="mID_1636_cID_601_wit_logo_klein_rechtsonder_engels">
  <a:themeElements>
    <a:clrScheme name="Custom 2">
      <a:dk1>
        <a:srgbClr val="0C2074"/>
      </a:dk1>
      <a:lt1>
        <a:srgbClr val="FFFFFF"/>
      </a:lt1>
      <a:dk2>
        <a:srgbClr val="7DCFE2"/>
      </a:dk2>
      <a:lt2>
        <a:srgbClr val="000000"/>
      </a:lt2>
      <a:accent1>
        <a:srgbClr val="4B78B5"/>
      </a:accent1>
      <a:accent2>
        <a:srgbClr val="E0DC24"/>
      </a:accent2>
      <a:accent3>
        <a:srgbClr val="FFFFFF"/>
      </a:accent3>
      <a:accent4>
        <a:srgbClr val="091A62"/>
      </a:accent4>
      <a:accent5>
        <a:srgbClr val="B1BED7"/>
      </a:accent5>
      <a:accent6>
        <a:srgbClr val="CBC720"/>
      </a:accent6>
      <a:hlink>
        <a:srgbClr val="86C7D9"/>
      </a:hlink>
      <a:folHlink>
        <a:srgbClr val="DC2424"/>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000" b="0" i="1" u="none" strike="noStrike" cap="none" normalizeH="0" baseline="0">
            <a:ln>
              <a:noFill/>
            </a:ln>
            <a:solidFill>
              <a:srgbClr val="0D1F74"/>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000" b="0" i="1" u="none" strike="noStrike" cap="none" normalizeH="0" baseline="0">
            <a:ln>
              <a:noFill/>
            </a:ln>
            <a:solidFill>
              <a:srgbClr val="0D1F74"/>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ID_1636_cID_601_wit_logo_klein_rechtsonder_engels">
  <a:themeElements>
    <a:clrScheme name="Custom 2">
      <a:dk1>
        <a:srgbClr val="0C2074"/>
      </a:dk1>
      <a:lt1>
        <a:srgbClr val="FFFFFF"/>
      </a:lt1>
      <a:dk2>
        <a:srgbClr val="7DCFE2"/>
      </a:dk2>
      <a:lt2>
        <a:srgbClr val="000000"/>
      </a:lt2>
      <a:accent1>
        <a:srgbClr val="4B78B5"/>
      </a:accent1>
      <a:accent2>
        <a:srgbClr val="E0DC24"/>
      </a:accent2>
      <a:accent3>
        <a:srgbClr val="FFFFFF"/>
      </a:accent3>
      <a:accent4>
        <a:srgbClr val="091A62"/>
      </a:accent4>
      <a:accent5>
        <a:srgbClr val="B1BED7"/>
      </a:accent5>
      <a:accent6>
        <a:srgbClr val="CBC720"/>
      </a:accent6>
      <a:hlink>
        <a:srgbClr val="86C7D9"/>
      </a:hlink>
      <a:folHlink>
        <a:srgbClr val="DC2424"/>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000" b="0" i="1" u="none" strike="noStrike" cap="none" normalizeH="0" baseline="0">
            <a:ln>
              <a:noFill/>
            </a:ln>
            <a:solidFill>
              <a:srgbClr val="0D1F74"/>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000" b="0" i="1" u="none" strike="noStrike" cap="none" normalizeH="0" baseline="0">
            <a:ln>
              <a:noFill/>
            </a:ln>
            <a:solidFill>
              <a:srgbClr val="0D1F74"/>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mID_1636_cID_601_wit_logo_klein_rechtsonder_engels.pot</Template>
  <TotalTime>33954</TotalTime>
  <Words>1436</Words>
  <Application>Microsoft Macintosh PowerPoint</Application>
  <PresentationFormat>Custom</PresentationFormat>
  <Paragraphs>80</Paragraphs>
  <Slides>1</Slides>
  <Notes>1</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6" baseType="lpstr">
      <vt:lpstr>Arial</vt:lpstr>
      <vt:lpstr>Wingdings</vt:lpstr>
      <vt:lpstr>mID_1636_cID_601_wit_logo_klein_rechtsonder_engels</vt:lpstr>
      <vt:lpstr>1_mID_1636_cID_601_wit_logo_klein_rechtsonder_engels</vt:lpstr>
      <vt:lpstr>Document</vt:lpstr>
      <vt:lpstr>Genotypic and phenotypic characterization of replication competent HIV-2 isolated from controllers and progressors </vt:lpstr>
    </vt:vector>
  </TitlesOfParts>
  <Company>Zeppo bvba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Tom Adriaensen</dc:creator>
  <cp:lastModifiedBy>Thibault MESPLEDE</cp:lastModifiedBy>
  <cp:revision>196</cp:revision>
  <cp:lastPrinted>2022-05-18T12:34:30Z</cp:lastPrinted>
  <dcterms:created xsi:type="dcterms:W3CDTF">2012-07-13T07:21:40Z</dcterms:created>
  <dcterms:modified xsi:type="dcterms:W3CDTF">2023-11-06T07:58:36Z</dcterms:modified>
</cp:coreProperties>
</file>