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2" r:id="rId2"/>
    <p:sldId id="547" r:id="rId3"/>
    <p:sldId id="469" r:id="rId4"/>
    <p:sldId id="430" r:id="rId5"/>
    <p:sldId id="422" r:id="rId6"/>
    <p:sldId id="540" r:id="rId7"/>
    <p:sldId id="542" r:id="rId8"/>
    <p:sldId id="543" r:id="rId9"/>
    <p:sldId id="544" r:id="rId10"/>
    <p:sldId id="539" r:id="rId11"/>
    <p:sldId id="259" r:id="rId12"/>
    <p:sldId id="538" r:id="rId13"/>
    <p:sldId id="258" r:id="rId14"/>
    <p:sldId id="261" r:id="rId15"/>
    <p:sldId id="537" r:id="rId16"/>
    <p:sldId id="545" r:id="rId17"/>
    <p:sldId id="471" r:id="rId18"/>
    <p:sldId id="546" r:id="rId19"/>
    <p:sldId id="262" r:id="rId20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3399FF"/>
    <a:srgbClr val="0099FF"/>
    <a:srgbClr val="00CCFF"/>
    <a:srgbClr val="FF0000"/>
    <a:srgbClr val="85AEFF"/>
    <a:srgbClr val="FF6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32" autoAdjust="0"/>
    <p:restoredTop sz="93741" autoAdjust="0"/>
  </p:normalViewPr>
  <p:slideViewPr>
    <p:cSldViewPr showGuides="1">
      <p:cViewPr varScale="1">
        <p:scale>
          <a:sx n="63" d="100"/>
          <a:sy n="63" d="100"/>
        </p:scale>
        <p:origin x="119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2A90374-58F2-413A-A650-95A7EBE5E9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40071B2-5199-4129-B0C7-B6211F04C1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DD3BD27-D9D3-4967-B4A4-F1327F43F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8500DE2-2572-4042-BEA7-E3CB75203F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fld id="{B318911F-0B6F-448D-966D-5052AE6C17A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52E5A-9CC3-486B-B98B-82D8455495EB}" type="datetimeFigureOut">
              <a:rPr lang="en-NL" smtClean="0"/>
              <a:t>20/11/2023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2BB77-473D-4213-B67B-147CB2F4B4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74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031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290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56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6255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211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6989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9341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501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177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6531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4964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700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264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2BB77-473D-4213-B67B-147CB2F4B474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89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37685-8E3B-45B4-95C4-4A16CEDF2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6D9980-B3B5-4889-886A-48FE41D3B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45A52-144E-4B80-9F0C-BA4C70ED6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F222-0AE7-4DCF-B548-97278BFAA797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706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8E8902-E390-446F-BD9F-A39B51210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2387C-8ACE-4F53-B6CF-EA4B63521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90C09-516D-484D-9727-108272A04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CCA1-9E07-47DF-A62A-0250806DFCB0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6269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FE3020-CB4C-4CDB-AD81-290DB2E5F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B62D8-E3B1-4E40-BD44-7E037CFA9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1920C-5ABC-4E3C-B143-016069474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7A14-F3EA-4DC3-9F06-53740D7E1130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076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049AD-9D4C-44E8-BBE8-3520B1DA6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28E7E8-07AE-4137-B11F-7C2806D76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88F283-7C13-46A3-83EE-13D79EBFF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61EC-41C8-428E-901E-ED688B2367F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647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6D248E-4022-4FA0-A96F-EDC0D4896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B6E9F8-D222-45DC-992A-0EC976935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AC3A1F-2FE0-4503-8E77-836F04910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F090-5879-43C8-80E4-A611BBE45A3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0528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A78E2-67ED-4C82-BBE2-5AB776F85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17052-D8E6-4CBE-918A-A6BB95695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AA3634-F0F0-41D0-8CCF-E44371230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0514-61C9-47B5-8A31-0BD4B9E9A3A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12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32BAD8-44E1-4F16-882B-AFC6CA7BD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D949B5-168A-4182-A6DC-F5E0E05B5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50F905-868F-4CF4-889C-1928CA497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FA61-EDB2-4EE1-9552-DA98F5C76A4F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3226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3C4684-C91B-43C6-B430-0A90445F6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35CF50-7819-4FB7-87DC-0066D91C5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303001-65D1-4830-A959-DFEB7C1A2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0534-B8C8-42D9-B7F1-44FF120198F4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410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19CC83-758A-4902-B2C4-896C1EC91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B5887E-1DEA-439C-B11B-F54EC57A1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687B3E-9EA4-48E2-9373-B266F030E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9003-BDC0-4C74-BD42-E54358AFB1DD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6367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1C61E-E9EA-4A04-A983-006BF99D8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BECC56-6D1A-4277-8A0D-24E2B44DB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AA53E-6B15-48FB-ABD4-62A5123BB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D47E-515D-479A-AF46-42F3045B148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4962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C2915-A263-4AB6-8F27-6402C5ABF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610DA-298B-463B-B8E7-8B92A4FB0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8120E-3B00-46AF-A800-A147E3EB9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DF5C-19E3-4886-ADAA-3E098F2CE81B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434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4B3C24-528F-450A-95A5-5636B5D9B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68E5E8-58E1-464B-ABE1-C56F915DB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Образец текста</a:t>
            </a:r>
          </a:p>
          <a:p>
            <a:pPr lvl="1"/>
            <a:r>
              <a:rPr lang="en-US" altLang="nl-NL"/>
              <a:t>Второй уровень</a:t>
            </a:r>
          </a:p>
          <a:p>
            <a:pPr lvl="2"/>
            <a:r>
              <a:rPr lang="en-US" altLang="nl-NL"/>
              <a:t>Третий уровень</a:t>
            </a:r>
          </a:p>
          <a:p>
            <a:pPr lvl="3"/>
            <a:r>
              <a:rPr lang="en-US" altLang="nl-NL"/>
              <a:t>Четвертый уровень</a:t>
            </a:r>
          </a:p>
          <a:p>
            <a:pPr lvl="4"/>
            <a:r>
              <a:rPr lang="en-US" altLang="nl-NL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BA8003-EA5A-47E1-B0C3-CDCB69C365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5E8177-02A0-44A7-8F3E-ED7A7D08D1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A34EF7-575D-4154-B63F-CD4E9AF5E8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3CCABA-99E2-48B8-A386-FD25CCF50348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1">
            <a:extLst>
              <a:ext uri="{FF2B5EF4-FFF2-40B4-BE49-F238E27FC236}">
                <a16:creationId xmlns:a16="http://schemas.microsoft.com/office/drawing/2014/main" id="{833ECBBB-3754-4F5E-BFD6-05E63791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20688"/>
            <a:ext cx="11521280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nl-NL" sz="2000" b="1" dirty="0"/>
              <a:t>Majority of infected cells from peripheral blood of ART-treated individuals transcribe HIV-1 cell-associated </a:t>
            </a:r>
            <a:r>
              <a:rPr lang="en-GB" altLang="nl-NL" sz="2000" b="1" i="1" dirty="0"/>
              <a:t>gag</a:t>
            </a:r>
            <a:r>
              <a:rPr lang="en-GB" altLang="nl-NL" sz="2000" b="1" dirty="0"/>
              <a:t> RNA</a:t>
            </a:r>
            <a:endParaRPr lang="en-US" altLang="nl-NL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67295-1B92-3003-2462-F104DA0C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464" y="1741594"/>
            <a:ext cx="10801200" cy="4999774"/>
          </a:xfrm>
          <a:prstGeom prst="rect">
            <a:avLst/>
          </a:prstGeom>
        </p:spPr>
      </p:pic>
      <p:sp>
        <p:nvSpPr>
          <p:cNvPr id="3079" name="Text Box 18">
            <a:extLst>
              <a:ext uri="{FF2B5EF4-FFF2-40B4-BE49-F238E27FC236}">
                <a16:creationId xmlns:a16="http://schemas.microsoft.com/office/drawing/2014/main" id="{B947936A-3F42-45E2-A24A-00E18A69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193901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 dirty="0"/>
              <a:t>Alexander O. Pasternak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09BD777-EBD3-A8FF-B106-8C8E8533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6340" r="8469" b="10081"/>
          <a:stretch>
            <a:fillRect/>
          </a:stretch>
        </p:blipFill>
        <p:spPr bwMode="auto">
          <a:xfrm>
            <a:off x="335360" y="4900711"/>
            <a:ext cx="3606465" cy="7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818D8-643B-A82C-8F48-CBEFAD2B1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764807"/>
            <a:ext cx="3240360" cy="904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7090B-628E-7E76-9548-2AD9B8A73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49" y="2246068"/>
            <a:ext cx="3086167" cy="3086167"/>
          </a:xfrm>
          <a:prstGeom prst="rect">
            <a:avLst/>
          </a:prstGeom>
        </p:spPr>
      </p:pic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FBFDE9D-F992-4BF0-88A1-6D624656766D}"/>
              </a:ext>
            </a:extLst>
          </p:cNvPr>
          <p:cNvGrpSpPr/>
          <p:nvPr/>
        </p:nvGrpSpPr>
        <p:grpSpPr>
          <a:xfrm>
            <a:off x="7751315" y="1196975"/>
            <a:ext cx="3097213" cy="5184353"/>
            <a:chOff x="7751315" y="1196975"/>
            <a:chExt cx="3097213" cy="5184353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B15A431-BA3F-1CCA-057C-9CE12FAF99EF}"/>
                </a:ext>
              </a:extLst>
            </p:cNvPr>
            <p:cNvGrpSpPr/>
            <p:nvPr/>
          </p:nvGrpSpPr>
          <p:grpSpPr>
            <a:xfrm>
              <a:off x="7751315" y="1196975"/>
              <a:ext cx="3097213" cy="2232025"/>
              <a:chOff x="7751315" y="908720"/>
              <a:chExt cx="3097213" cy="223202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3EE24CB-E091-8786-2F3C-764E73972F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51315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11797B-9BA1-CE34-19D3-34A74CB971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3253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F0645-3A2A-5A4E-1239-232B8DD954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75190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594804D-4F18-0B16-C0D2-B15152F338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37128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F7200F1-627A-A06D-B2CF-C48A67464F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9065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E94293-82A8-5960-5E52-F537B08933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61003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83A807B-D6B7-D769-797E-7D91B4B5BB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22940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CBA072-BDE6-26BA-FF15-5EEE192E73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584878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FC63F09-FEC2-1A99-B57F-F3FD236F01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6815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CCC03-4A8A-D0F4-D9E9-D380BBED80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8753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05B44C8-92ED-C694-6DFC-7C3CC6F4B5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0690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A92ABED-E2FB-66C5-C826-8B8FD9DAA1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2628" y="908720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6F899B7-9E5B-0063-890E-270EFD4010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51315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2C10423-D3F2-CA1A-EDC0-058A5CC930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3253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1D43734-FC2D-E5BB-41EE-83D5A74A5A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75190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C621D53-CD5B-1A77-AE13-6C136229CE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37128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5737F7A-D035-C03F-0C1B-E84F021E10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9065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44F488F-E454-0556-18B5-12FF648FFD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61003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8F66B3F-1AB6-3B01-26BA-DEBF7A406E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22940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1E6D793-53D7-692A-9AE8-4213995AF4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584878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1CF8B4C-E3DC-A33F-3B8C-56E834C598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6815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B3FFD0D-5290-E8C3-3859-FEB1E2BE2A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8753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22FDAC7-7B8B-E24D-7C27-097451A2D7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0690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75DE22-005F-B574-6E9B-3A59CFB79D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2628" y="1196058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D3B07-0FE8-0D85-4587-E9348FFABE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51315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5200A8E-B9E1-E662-57F1-9153A37A48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3253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1A0AD8D-FA1F-EADD-0597-CDB923721C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75190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33815B8-8F88-4120-7C3F-1A513D8A19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37128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0E733C-C513-A25C-68BB-4B381C437E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9065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190D011-4797-C13D-AC20-1A232E9659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61003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0CEC2BC-B8B2-4F68-5B28-6239B1CAF5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22940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717FC21-9B99-4661-267B-D92E53B37E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584878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DCAA2B5-9C57-4A30-B371-191062C0D9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6815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29D8DE1-9A30-5427-C7CF-5FC54EE948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8753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E2EBFC1-F399-E30D-E65F-193C2DC361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0690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98480B4-4C83-E89D-B11E-F42B768BA2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2628" y="1484983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E8E5400-5FE4-4A58-164F-91F734CDBB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51315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EB5052B-B18B-1E93-A418-9BC69191E4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3253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CCC984B-8502-ECF8-F7E5-2380F208A4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75190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BFFFA1A-4377-0F99-E776-63B7F27A77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37128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CFAFC34-C5B9-94B8-DD17-313BB18674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9065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4171BFE-8E77-14E7-797B-47CD388A47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61003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754E425-2019-1032-EDB0-E5019AB7BE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22940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042331-A308-0414-28F0-34530E7025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584878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00CE3E4-3EE8-0DEB-95B0-ADF29A7E4F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6815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392D281-9889-E3FE-9A49-9495D699D4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8753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03CF8F2-10E4-E3AA-3E3E-615EAD2DDE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0690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50E3C00-3248-1940-B732-52CF202121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2628" y="1772320"/>
                <a:ext cx="215900" cy="21748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E3E1E59-5105-D562-5C2A-86A28C32CF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51315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E03E2D-7357-16FA-A079-A4D15266FB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3253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C9089D-FDF1-E642-BD2E-9F577DA7F1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75190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D25DCFF-41E2-B36C-73E5-7A25846B60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37128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B76D138-47B9-1186-7C72-9ED2610645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9065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5548086-3E7A-BE19-5257-6276DB28FC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61003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ECB0549-1312-22D7-C4AB-483AE17043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22940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59B5496-35FE-984D-4285-4C47F39803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584878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CD9873F-2F44-0AEB-7982-07506FF30E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6815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9EBDF8C-9897-C362-A853-04B7E98AA8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8753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D2697F1-9D48-ADCC-645E-DAC2E82B08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0690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AE1261-76C7-1396-A725-5153A26BDF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2628" y="2061245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30F57D4-BEC2-4721-E1E8-49B47D8F57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51315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6BE1D23-B58A-75FA-3854-36C6554F0E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3253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3457D31-B410-40D0-BC27-CE5D498CC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75190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CA1D12D-C670-BFB6-60CD-76218F9682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37128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82F69EA-D631-27A0-10C0-BF86F75C8D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9065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A11A473-168B-C6EB-6625-A18F56A2A8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61003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636A964-B988-8900-6E2A-4C5A19A183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22940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031C4F3-2984-934F-FBEC-1C0DAC3B39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584878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94DF7FF-4C3D-AD07-2791-1E6C61D68B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6815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AEA1206-0F5C-BB91-AE62-F887CB5565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8753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8B1C3B5-0E6E-C090-82D1-8AD2C46E18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0690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4AFB58C-768E-2F17-5397-F6A3D69482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2628" y="2348583"/>
                <a:ext cx="215900" cy="21748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C0896B1-6F5E-F038-6842-F8FB0581D9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51315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C865C37-3A60-8E79-53EC-A38CF8592C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3253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F5AD63C-5FC5-77CB-FC96-438B03AAE3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75190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89E9810-69D8-D006-04A5-7F4E83EB40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37128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02D8DF0-ABD5-B31D-18C5-DF1DB6F350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9065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BC89F9C-114D-0EF1-025B-0E568143B0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61003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B64C5E-4CBA-32E7-BCB6-9F6C6F7366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22940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77FEB40-B48A-8147-6347-E8D35DE0C7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584878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A4662A4-F3B3-F80B-5D27-CE581C66A4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6815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7DAA877-FE94-667E-2D33-5E90345798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8753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0B88AC0-DC18-E549-910A-D65EF8A83D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0690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22477E9-EA69-590D-A71E-9B24FE34B6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2628" y="2637508"/>
                <a:ext cx="215900" cy="2159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0" name="Group 132">
                <a:extLst>
                  <a:ext uri="{FF2B5EF4-FFF2-40B4-BE49-F238E27FC236}">
                    <a16:creationId xmlns:a16="http://schemas.microsoft.com/office/drawing/2014/main" id="{B5DA3821-BE16-68C0-5D4B-F10FB4354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315" y="2924845"/>
                <a:ext cx="3097213" cy="215900"/>
                <a:chOff x="1712640" y="2996976"/>
                <a:chExt cx="3096344" cy="216000"/>
              </a:xfrm>
              <a:solidFill>
                <a:srgbClr val="FF0000">
                  <a:alpha val="20000"/>
                </a:srgbClr>
              </a:solidFill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20968366-15B4-6A0A-AFC2-84512F9280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12640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241FD3A-ABAA-90E6-D2C8-A6CC756656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74505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A3B3CD80-7502-52B6-1BD2-EF169415A9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36368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994D205-4FAD-48F1-DBC8-89912371C7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98233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97EAC0A-783D-4B71-445A-E631D10D1C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60096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AFECF16-D482-B09C-A963-0B114EBE4F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21961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8DE462CE-052E-3163-0B32-29DEB4C338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83824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F3CDD49-01EB-C34C-A8F3-E9F7AD0090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45689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DD1980AC-CEBA-B658-EAFE-DB3F684DD8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07552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972719E-64DE-8F0C-90D8-B114450E8D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69417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70428F43-FD0E-F50F-BB63-301DF15B6D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31280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06D820D8-4F19-1AA3-DACE-6755F0367C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93145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58DA7D9-D7F2-AD87-FABD-282AD8535F20}"/>
                </a:ext>
              </a:extLst>
            </p:cNvPr>
            <p:cNvGrpSpPr/>
            <p:nvPr/>
          </p:nvGrpSpPr>
          <p:grpSpPr>
            <a:xfrm>
              <a:off x="7751315" y="4149303"/>
              <a:ext cx="3097213" cy="2232025"/>
              <a:chOff x="7774333" y="3933279"/>
              <a:chExt cx="3097213" cy="2232025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B787B5E-44DE-5385-6D84-DF1F1AE4AA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4333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93EE41F-E319-BA0F-9FB0-6E3BBFE1CD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36271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C47EFD4-B1C1-C587-7179-2085601469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8208" y="3933279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0465E19-FDBC-C4D4-4C9F-966B87A38D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60146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39D61DE-ECA1-33E6-2E7B-4C9636FB1E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2083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756808E-F726-41F6-8308-26226BC785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84021" y="3933279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4310AE8-DE36-D416-E9C4-8CB3D22DFE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5958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534B839-E4B7-D1DF-1D73-BD64CA6A35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07896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3C9A08-7A16-2FAD-5823-EA3B98D536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69833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2EF7E22-ED67-99BE-DC7D-2926331479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31771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4EF6D5E-D6BF-05C5-3A4F-05166F6F72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3708" y="3933279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823D9A9-4712-6E97-D9D1-F2AD1148D7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5646" y="3933279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151C028-6348-B096-582B-B556A55BFB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4333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9C2C84A-A1CD-7E63-F70B-4B658FB836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36271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D3E1BEC-DE26-0626-B039-67F7B5872B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8208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398F356-5DD4-25BB-BC79-0538C6FF3A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60146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7608E364-24F1-1D94-A276-A49D54CBDE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2083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17E8415B-494D-9A0B-21D6-3412DB0B0B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84021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1D20628-585F-2BDA-B8EC-1CBF9E039F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5958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1270FCB-9E2A-A065-3484-89A0534894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07896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4D10F5F-D6D9-18BF-F677-9CBDF7AD71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69833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D25C166-795E-F2B9-DDD8-A8FC349881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31771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46C2D7F-505D-3D51-063A-B773D9B19A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3708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8BFBEEC-06CF-D031-E691-D289BC204C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5646" y="4220617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7F18A91-3C7C-CD71-1E7E-B317E108FB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4333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4A793DA-2783-2631-B479-9B2FA7E86A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36271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A57A07AF-4771-0C01-3082-88BDF99CD1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8208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FA115C9-BFD7-F643-42D1-D4F68C2605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60146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51057B0-D134-DD1A-0756-4499CC2E96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2083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2624D35D-9445-7BBC-AEF7-106ABB4B4B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84021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7A965B1-BBDC-BA46-B4E5-3F90524BBE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5958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0EBD5633-3F7D-7CD4-FC2A-D96818AEB7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07896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54DB19A-49AE-E7A2-F143-8E08594327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69833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0281668-0175-612B-AD2A-597E7E7D58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31771" y="4509542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933F60CA-D264-ED88-CF37-5897F4F394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3708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F51ED8F-DAB9-2A68-1AB8-2334165E22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5646" y="4509542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1F2A2367-6CBB-4DC9-9EF3-94627887E5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4333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52B5331-B5B2-5FEF-D588-57ADF4ACFD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36271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FFB1CBB0-FFF6-9EDA-AFB3-FA7D99581E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8208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2BF2C0B-3739-174C-4CE5-4D1445BCF7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60146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6386DBF-2B59-AEC0-DCBA-90473050F5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2083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3DBAC64-C145-B20F-5522-25725A84FA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84021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DC33EE8-0FEF-1B75-1D78-66ED0B4A01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5958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797535B-90E7-3AC2-A00C-EA1E2B760C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07896" y="4796879"/>
                <a:ext cx="215900" cy="2174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DD59F7C-3C15-8C7F-8A56-FFD6B00362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69833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FDF84F2-441E-3E07-C3FA-2F7B40A26D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31771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864C188-2EDC-D3A0-7878-AEF54EB41A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3708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7D530F91-56E0-8FC7-A099-BC57725215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5646" y="4796879"/>
                <a:ext cx="215900" cy="2174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9838B14-7972-DB56-7B6A-3194284A72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4333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7D2A89A-7049-337F-B754-3510A4ACF8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36271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10278437-8040-E8ED-9A88-1D244E0122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8208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F10C2B-AC90-2E9D-FF45-579AB39F65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60146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16B23E12-9022-5C69-8674-81DC6EA35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2083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6381EA-A5A6-1D25-59E2-CFA843318F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84021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866A6B61-D2E8-7173-9AB9-1ECA6611E0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5958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8335621-1043-973B-FB12-B4DD36A291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07896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2983973-98D3-08A1-2F52-69E4246CD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69833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88E3E0-EAFE-8620-0233-479710368D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31771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19CEB6B-20DE-EB4B-ACCE-F876CCA320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3708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8E9132D-2D82-9933-1388-0C322560CC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5646" y="5085804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96AE1965-DC5D-4308-30EE-6614714A32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4333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089005FB-4C4E-667A-3CE2-83B847DA9E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36271" y="5373142"/>
                <a:ext cx="215900" cy="21748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0F1CB737-AF04-38F6-745C-FD4A0EF82A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8208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4CD4323-3964-6893-4F21-86A7B2158B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60146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3E21BAFB-8B3E-07AC-B145-7C3AB5F90A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2083" y="5373142"/>
                <a:ext cx="215900" cy="21748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71229B3-A26D-AF41-CB14-580CC45A9A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84021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40D76EE-E260-5D4E-6287-59E4CDF70C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5958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3DCA8386-AA64-33C1-B891-A483980280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07896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6A01AB9D-BBE9-F136-1D78-FF6B78D3CA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69833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8090816-4F4B-9709-799B-668681913E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31771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221F5DD-6FC0-EEDD-D75F-B7CF0BF576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3708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6765E31A-0E6C-1652-6E92-3E527D8FDC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5646" y="5373142"/>
                <a:ext cx="215900" cy="2174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87FEC21-DC6E-5AA5-8948-FB8BD1E41E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4333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D87724F7-899C-1A03-F0A4-93A4AA106A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36271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BB3951C5-EA5B-E752-31BD-A29FD93A00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8208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C540438F-DA24-833E-C391-1EB93FC5EE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60146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E48F3422-324C-BDE7-72AD-5ECD941B50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2083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244C7F31-0C1E-CD54-4904-5C227740A9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84021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624D8732-D75B-BDA8-7F7E-92848665FC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5958" y="5662067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01298024-801B-7FA0-C22B-220C747D71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07896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E125DE13-E398-F66F-6BEE-2AAAF9EAFF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69833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CC6141B-D538-DC57-A57B-7C2A17AAEE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31771" y="5662067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EB0C14AA-FEB0-FA60-38F7-93FD57E3FA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3708" y="5662067"/>
                <a:ext cx="215900" cy="215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AF9ACD4-DCEE-A483-82B0-259267FCC6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5646" y="5662067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89" name="Group 132">
                <a:extLst>
                  <a:ext uri="{FF2B5EF4-FFF2-40B4-BE49-F238E27FC236}">
                    <a16:creationId xmlns:a16="http://schemas.microsoft.com/office/drawing/2014/main" id="{2916F13E-3DD3-650F-2162-0C32A82C04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4333" y="5949404"/>
                <a:ext cx="3097213" cy="215900"/>
                <a:chOff x="1712640" y="2996976"/>
                <a:chExt cx="3096344" cy="216000"/>
              </a:xfrm>
              <a:noFill/>
            </p:grpSpPr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7AB41D7E-B8B1-D05F-416D-176B9E13B6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12640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105C65FC-8BEA-4742-B9B5-F266E0CF5C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74505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27731EA8-CEDA-81B9-B795-60CF395111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36368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C12C574-2E1A-085E-6174-1FD0967975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98233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9883798B-7E51-5EAD-4563-17EEC48EEF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60096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77F1FF1A-7D12-67D2-0047-58FF5D7A61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21961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4DDA3B98-0C73-1852-6A9B-3A92F8E91D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83824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E733C677-B3F4-91D6-0A87-ECF30CA1F4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45689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9C2B05FD-FBE6-ED50-7E09-530169B234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07552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EB3450AB-A9AF-7697-7C47-6F193E7678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69417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ED0EC88E-ED15-AB35-7EC7-3331B80B83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31280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1D5532C1-E34C-7C7A-CA8A-EFF544515B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93145" y="2996976"/>
                  <a:ext cx="215839" cy="21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03" name="Rectangle 7">
            <a:extLst>
              <a:ext uri="{FF2B5EF4-FFF2-40B4-BE49-F238E27FC236}">
                <a16:creationId xmlns:a16="http://schemas.microsoft.com/office/drawing/2014/main" id="{2298EF6E-8BBD-5095-2F7F-C0E91476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239713"/>
            <a:ext cx="11809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GB" altLang="nl-NL" sz="2000" b="1" dirty="0"/>
              <a:t>Bulk cell-associated HIV RNA levels are not informative about the size of the active reservoir</a:t>
            </a:r>
            <a:endParaRPr lang="en-US" altLang="nl-NL" sz="2000" b="1" dirty="0"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8AEFE84-25D6-89C4-A4A7-EF46FE662416}"/>
              </a:ext>
            </a:extLst>
          </p:cNvPr>
          <p:cNvSpPr txBox="1"/>
          <p:nvPr/>
        </p:nvSpPr>
        <p:spPr>
          <a:xfrm>
            <a:off x="1535490" y="5622022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 copies HIV-1 RNA</a:t>
            </a:r>
            <a:endParaRPr lang="en-NL" dirty="0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C362154F-F3AC-2EC7-B36C-ECCD90D77A7C}"/>
              </a:ext>
            </a:extLst>
          </p:cNvPr>
          <p:cNvGrpSpPr/>
          <p:nvPr/>
        </p:nvGrpSpPr>
        <p:grpSpPr>
          <a:xfrm>
            <a:off x="4439816" y="2411097"/>
            <a:ext cx="2693484" cy="2771750"/>
            <a:chOff x="4439816" y="2403276"/>
            <a:chExt cx="2693484" cy="2771750"/>
          </a:xfrm>
        </p:grpSpPr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65B31431-5A4A-CA71-8E54-C47EB6BCE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9816" y="2403276"/>
              <a:ext cx="2693484" cy="111556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8C1F2A44-F156-1864-E58F-6CC9EEEB0AE2}"/>
                </a:ext>
              </a:extLst>
            </p:cNvPr>
            <p:cNvCxnSpPr>
              <a:cxnSpLocks/>
            </p:cNvCxnSpPr>
            <p:nvPr/>
          </p:nvCxnSpPr>
          <p:spPr>
            <a:xfrm>
              <a:off x="4439816" y="4059460"/>
              <a:ext cx="2693484" cy="111556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9C11B86C-6ECC-C9D5-E271-F15D8A22569B}"/>
              </a:ext>
            </a:extLst>
          </p:cNvPr>
          <p:cNvGrpSpPr/>
          <p:nvPr/>
        </p:nvGrpSpPr>
        <p:grpSpPr>
          <a:xfrm>
            <a:off x="4217486" y="2427724"/>
            <a:ext cx="2904498" cy="2738496"/>
            <a:chOff x="4217486" y="2452172"/>
            <a:chExt cx="2904498" cy="2738496"/>
          </a:xfrm>
        </p:grpSpPr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6E911031-35D4-7060-4E29-132AC4848292}"/>
                </a:ext>
              </a:extLst>
            </p:cNvPr>
            <p:cNvSpPr txBox="1"/>
            <p:nvPr/>
          </p:nvSpPr>
          <p:spPr>
            <a:xfrm rot="20220000">
              <a:off x="4217486" y="2452172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100 cells with 1 copy/cell</a:t>
              </a:r>
              <a:endParaRPr lang="en-NL" dirty="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AEB60161-CC91-461C-F4F3-09AF4090A74A}"/>
                </a:ext>
              </a:extLst>
            </p:cNvPr>
            <p:cNvSpPr txBox="1"/>
            <p:nvPr/>
          </p:nvSpPr>
          <p:spPr>
            <a:xfrm rot="1380000">
              <a:off x="4218625" y="4821336"/>
              <a:ext cx="290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 cells with 10 copies/cell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>
            <a:spLocks noChangeArrowheads="1"/>
          </p:cNvSpPr>
          <p:nvPr/>
        </p:nvSpPr>
        <p:spPr bwMode="auto">
          <a:xfrm>
            <a:off x="48973" y="1412851"/>
            <a:ext cx="139023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altLang="en-US" sz="1800" b="1" dirty="0"/>
              <a:t>PBMCs from HIV-infected individual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6762" y="1412851"/>
            <a:ext cx="3090322" cy="922337"/>
            <a:chOff x="1826762" y="859016"/>
            <a:chExt cx="3090322" cy="922337"/>
          </a:xfrm>
        </p:grpSpPr>
        <p:sp>
          <p:nvSpPr>
            <p:cNvPr id="108" name="TextBox 148"/>
            <p:cNvSpPr txBox="1">
              <a:spLocks noChangeArrowheads="1"/>
            </p:cNvSpPr>
            <p:nvPr/>
          </p:nvSpPr>
          <p:spPr bwMode="auto">
            <a:xfrm>
              <a:off x="2579443" y="859016"/>
              <a:ext cx="2337641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nl-NL" altLang="en-US" sz="1800" b="1" dirty="0" err="1"/>
                <a:t>Limiting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dilution</a:t>
              </a:r>
              <a:r>
                <a:rPr lang="nl-NL" altLang="en-US" sz="1800" b="1" dirty="0"/>
                <a:t> in </a:t>
              </a:r>
            </a:p>
            <a:p>
              <a:pPr algn="ctr"/>
              <a:r>
                <a:rPr lang="nl-NL" altLang="en-US" sz="1800" b="1" dirty="0"/>
                <a:t>0.5 </a:t>
              </a:r>
              <a:r>
                <a:rPr lang="nl-NL" altLang="en-US" sz="1800" b="1" dirty="0" err="1"/>
                <a:t>million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uninfected</a:t>
              </a:r>
              <a:r>
                <a:rPr lang="nl-NL" altLang="en-US" sz="1800" b="1" dirty="0"/>
                <a:t> </a:t>
              </a:r>
            </a:p>
            <a:p>
              <a:pPr algn="ctr"/>
              <a:r>
                <a:rPr lang="nl-NL" altLang="en-US" sz="1800" b="1" dirty="0"/>
                <a:t>donor PBMC/well</a:t>
              </a:r>
            </a:p>
          </p:txBody>
        </p:sp>
        <p:cxnSp>
          <p:nvCxnSpPr>
            <p:cNvPr id="115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1826762" y="132018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5" name="Group 224"/>
          <p:cNvGrpSpPr/>
          <p:nvPr/>
        </p:nvGrpSpPr>
        <p:grpSpPr>
          <a:xfrm>
            <a:off x="5304640" y="1550963"/>
            <a:ext cx="3065676" cy="646113"/>
            <a:chOff x="5304640" y="997128"/>
            <a:chExt cx="3065676" cy="646113"/>
          </a:xfrm>
        </p:grpSpPr>
        <p:sp>
          <p:nvSpPr>
            <p:cNvPr id="109" name="TextBox 153"/>
            <p:cNvSpPr txBox="1">
              <a:spLocks noChangeArrowheads="1"/>
            </p:cNvSpPr>
            <p:nvPr/>
          </p:nvSpPr>
          <p:spPr bwMode="auto">
            <a:xfrm>
              <a:off x="6057321" y="997128"/>
              <a:ext cx="231299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nl-NL" altLang="en-US" sz="1800" b="1" dirty="0"/>
                <a:t>RNA </a:t>
              </a:r>
              <a:r>
                <a:rPr lang="nl-NL" altLang="en-US" sz="1800" b="1" dirty="0" err="1"/>
                <a:t>isolation</a:t>
              </a:r>
              <a:r>
                <a:rPr lang="nl-NL" altLang="en-US" sz="1800" b="1" dirty="0"/>
                <a:t> </a:t>
              </a:r>
            </a:p>
            <a:p>
              <a:pPr algn="ctr"/>
              <a:r>
                <a:rPr lang="nl-NL" altLang="en-US" sz="1800" b="1" dirty="0" err="1"/>
                <a:t>by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the</a:t>
              </a:r>
              <a:r>
                <a:rPr lang="nl-NL" altLang="en-US" sz="1800" b="1" dirty="0"/>
                <a:t> Boom </a:t>
              </a:r>
              <a:r>
                <a:rPr lang="nl-NL" altLang="en-US" sz="1800" b="1" dirty="0" err="1"/>
                <a:t>method</a:t>
              </a:r>
              <a:endParaRPr lang="nl-NL" altLang="en-US" sz="1800" b="1" dirty="0"/>
            </a:p>
          </p:txBody>
        </p:sp>
        <p:cxnSp>
          <p:nvCxnSpPr>
            <p:cNvPr id="116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5304640" y="132018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7" name="Group 226"/>
          <p:cNvGrpSpPr/>
          <p:nvPr/>
        </p:nvGrpSpPr>
        <p:grpSpPr>
          <a:xfrm>
            <a:off x="8813895" y="2338886"/>
            <a:ext cx="3213100" cy="1291955"/>
            <a:chOff x="8813895" y="1785051"/>
            <a:chExt cx="3213100" cy="1291955"/>
          </a:xfrm>
        </p:grpSpPr>
        <p:sp>
          <p:nvSpPr>
            <p:cNvPr id="111" name="TextBox 155"/>
            <p:cNvSpPr txBox="1">
              <a:spLocks noChangeArrowheads="1"/>
            </p:cNvSpPr>
            <p:nvPr/>
          </p:nvSpPr>
          <p:spPr bwMode="auto">
            <a:xfrm>
              <a:off x="8813895" y="2430893"/>
              <a:ext cx="32131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l-NL" altLang="en-US" sz="1800" b="1" dirty="0" err="1"/>
                <a:t>One</a:t>
              </a:r>
              <a:r>
                <a:rPr lang="nl-NL" altLang="en-US" sz="1800" b="1" dirty="0"/>
                <a:t>-step RT + 1st PCR </a:t>
              </a:r>
            </a:p>
            <a:p>
              <a:pPr algn="ctr"/>
              <a:r>
                <a:rPr lang="nl-NL" altLang="en-US" sz="1800" b="1" dirty="0"/>
                <a:t>(multiplex US + MS RNA)</a:t>
              </a:r>
            </a:p>
          </p:txBody>
        </p:sp>
        <p:cxnSp>
          <p:nvCxnSpPr>
            <p:cNvPr id="117" name="Straight Arrow Connector 18"/>
            <p:cNvCxnSpPr>
              <a:cxnSpLocks noChangeShapeType="1"/>
            </p:cNvCxnSpPr>
            <p:nvPr/>
          </p:nvCxnSpPr>
          <p:spPr bwMode="auto">
            <a:xfrm rot="5400000" flipV="1">
              <a:off x="10237883" y="196761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6" name="Group 225"/>
          <p:cNvGrpSpPr/>
          <p:nvPr/>
        </p:nvGrpSpPr>
        <p:grpSpPr>
          <a:xfrm>
            <a:off x="8757872" y="1689869"/>
            <a:ext cx="2580689" cy="368300"/>
            <a:chOff x="8757872" y="1136034"/>
            <a:chExt cx="2580689" cy="368300"/>
          </a:xfrm>
        </p:grpSpPr>
        <p:sp>
          <p:nvSpPr>
            <p:cNvPr id="110" name="TextBox 154"/>
            <p:cNvSpPr txBox="1">
              <a:spLocks noChangeArrowheads="1"/>
            </p:cNvSpPr>
            <p:nvPr/>
          </p:nvSpPr>
          <p:spPr bwMode="auto">
            <a:xfrm>
              <a:off x="9510555" y="1136034"/>
              <a:ext cx="182800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nl-NL" altLang="en-US" sz="1800" b="1" dirty="0" err="1"/>
                <a:t>DNase</a:t>
              </a:r>
              <a:r>
                <a:rPr lang="nl-NL" altLang="en-US" sz="1800" b="1" dirty="0"/>
                <a:t> treatment</a:t>
              </a:r>
            </a:p>
          </p:txBody>
        </p:sp>
        <p:cxnSp>
          <p:nvCxnSpPr>
            <p:cNvPr id="121" name="Straight Arrow Connector 174"/>
            <p:cNvCxnSpPr>
              <a:cxnSpLocks noChangeShapeType="1"/>
            </p:cNvCxnSpPr>
            <p:nvPr/>
          </p:nvCxnSpPr>
          <p:spPr bwMode="auto">
            <a:xfrm flipV="1">
              <a:off x="8757872" y="1320184"/>
              <a:ext cx="3651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A31DA3-BD1E-0E58-9BCE-CC63803188E2}"/>
              </a:ext>
            </a:extLst>
          </p:cNvPr>
          <p:cNvGrpSpPr/>
          <p:nvPr/>
        </p:nvGrpSpPr>
        <p:grpSpPr>
          <a:xfrm>
            <a:off x="288773" y="2763212"/>
            <a:ext cx="8269288" cy="2970044"/>
            <a:chOff x="288773" y="2763212"/>
            <a:chExt cx="8269288" cy="297004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D687AD-623C-4633-83DD-234A84410F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323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8DC521-818A-4772-B679-9F5556B0AA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1261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7ACF10-F8C6-419C-98C7-9174C26877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3198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57E491-6B9A-4AE7-A573-5CA865101A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5136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EDDC22-58EA-421C-B18D-F32157850E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7073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7F4EF0-9FB3-4C27-813B-FA0E7583FA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011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8D87FC0-2F58-4E96-B917-B47BED16EE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0948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23BC9E-051F-44EB-81B6-6C76AAFF7F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2886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8D9E66-C0BE-49A1-8C9A-F05AB82B4E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4823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98D9C1-7C6A-4086-B6B0-E6725CDE2E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761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974835-DE40-4531-B7E1-D051A82F90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8698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7006EE-0E6A-4814-9EA9-429DB13D94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0636" y="3431858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8E9E130-B5CE-4E03-B120-E014453989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323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5E4530-D066-4E5D-88CD-0C248B257E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1261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278DE3-78D6-4B63-9587-D591B7EA08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3198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5C9E2B-CC09-4B3E-AE1C-7C368AD2F1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5136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ABEC1B-CB9F-4F91-BE79-894A3F0AB6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7073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C172A1-2465-4FE5-983D-4670DB1A99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011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82E997D-8206-4CC0-8526-02F8C7DE2D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0948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C318F0-9690-4657-94B7-E3931590D6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2886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5C22A84-1A53-4691-9141-2DD3880212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4823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99C6BA-01B3-49EB-BA42-0A54EBC85D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761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B006323-E977-4C03-AEDC-E52CCEEA69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8698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58A16A-21A1-49AD-8309-E69B774B0C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0636" y="3719196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474517-6942-41E8-B0C5-2C8388A20E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323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C7D8C4B-70CF-49AD-8FC3-45879E032E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1261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035893B-C721-41C4-849E-2CE3899844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3198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7D3E2A-45FF-4323-A317-693D2B7ACF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5136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45E4E8A-C7C8-4482-98EB-ED0260A541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7073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1DAB66-8211-43D6-83BB-8779F4CD36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011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04C4FA7-6816-443F-AF95-4BFDF2AD94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0948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5CD58B-CF2C-423C-9EFC-2778FC81DC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2886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19EE15-E872-4E8D-A39D-809434D01F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4823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B99E50-8E2B-4E6A-A3C0-221A33868B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761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6F0E84-9CE2-4290-81D2-245E61912A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8698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7D8161-72FE-401C-9D6B-278C74A194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0636" y="400812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7551237-EBC5-494C-A00D-5846C35E5D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323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FDDAAA-9F62-4566-92F2-B42FA030E6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1261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7941E25-4A0B-4675-932B-BB6BBBB78D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3198" y="4295458"/>
              <a:ext cx="215900" cy="2174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9BC9CE-8912-4A7E-9767-64DDFC76EA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5136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478A525-C2C9-469A-9DF8-A79096069A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7073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8D881CF-422B-4265-80CE-A4EBB447B8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011" y="4295458"/>
              <a:ext cx="215900" cy="2174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0B2F36E-5E03-403D-BBB5-86DE1F3F63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0948" y="4295458"/>
              <a:ext cx="215900" cy="2174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4914E6A-27A3-4A47-84B6-1F6E43D726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2886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8D77E7B-FC36-4F78-A3CC-1158B4D281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4823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62C8A01-49D1-4F6F-9ABC-92334F1C88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761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49AFDC-DBC5-41AF-B1CF-9234695876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8698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EB73B20-FAE8-46C0-AB31-8CE25BE1E3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0636" y="4295458"/>
              <a:ext cx="215900" cy="2174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640361-09E8-4F58-BADE-3E77E45F8F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323" y="45843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FF17EA2-8C3F-434E-964A-DA77A2428E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1261" y="4584383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ACCD34E-0A7E-441A-B646-8C48079F48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3198" y="45843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2D599BE-30A6-4F9F-864A-8285DE5C32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5136" y="4584383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C283293-CB99-46C9-82E1-5577AC9FCD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7073" y="45843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E8DCD51-DE72-480F-A482-21C37CF299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011" y="45843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0392577-50EA-47A1-AC39-63177E684A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0948" y="45843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6513649-3528-4C96-8CA6-DECD32014B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2886" y="4584383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5F772E2-258C-43E5-9E2B-8A8038A880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4823" y="45843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97FDA8F-79C2-481B-86B0-C1778D9CE5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761" y="45843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33B19B0-E039-4E18-A8CB-3B9FCD04A9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8698" y="4584383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022D3B8-B0A6-47F4-9C94-04FD3F2A05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0636" y="4584383"/>
              <a:ext cx="215900" cy="215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ACE5C97-29EB-4628-8D00-DFB587F0B8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323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CD46D77-7A80-45BC-A87F-31E34C341C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1261" y="4871721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F1D887-E980-4AAA-867E-05E610D71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3198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08F4D38-F664-4DD7-8785-052C8A2563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5136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A2102FE-02D5-4D8F-958A-903222504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7073" y="4871721"/>
              <a:ext cx="215900" cy="21748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4A6C0CB-32E0-4BE1-9EF6-05F45F1BAF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011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EE297F8-5044-4539-9653-49C96A2998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0948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D0AC38C-083B-40A3-AB23-FE76848E34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2886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C513A0D-E6F1-4527-92CF-FEAFA3494A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4823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9664EB2-6437-4D35-A90E-E5F835A90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761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D196A8D-C0B9-4916-9285-C343FC6382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8698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B7185FE-01D0-4FFE-BCB1-E1D9876D82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0636" y="4871721"/>
              <a:ext cx="215900" cy="2174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606DD5D-906A-4020-BDD3-C0A70D606F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9323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E2A7623-0EF0-45C4-A2AD-6901F6BCB8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1261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2C776F-5C22-4F78-AD95-5C7749BF6B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3198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2E5E080-2184-4902-8E12-4ED797E2A4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5136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5316CAC-EE06-4F70-BDC8-7F7893F018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7073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EB20A56-18E9-4C44-8B5E-6EE5194FF3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011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A812CE-E4EB-47D2-912A-157017EB41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0948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27B89A4-E7FE-40DA-BFEE-2820209C66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2886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39CB23-009F-4655-8542-BBB20264E1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4823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EAA6D53-B595-4B8F-BFCA-5D34998CF3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761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B999361-7A36-4673-ABC4-6FCBACB566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8698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BFAED44-BE73-40CE-A7DB-881722AD4F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0636" y="516064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TextBox 131"/>
            <p:cNvSpPr txBox="1">
              <a:spLocks noChangeArrowheads="1"/>
            </p:cNvSpPr>
            <p:nvPr/>
          </p:nvSpPr>
          <p:spPr bwMode="auto">
            <a:xfrm>
              <a:off x="288773" y="2763212"/>
              <a:ext cx="1736725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nl-NL" altLang="en-US" sz="1600" b="1" dirty="0"/>
                <a:t>PBMC per </a:t>
              </a:r>
              <a:r>
                <a:rPr lang="nl-NL" altLang="en-US" sz="1600" b="1" dirty="0" err="1"/>
                <a:t>dilution</a:t>
              </a:r>
              <a:endParaRPr lang="nl-NL" altLang="en-US" sz="1600" b="1" dirty="0"/>
            </a:p>
            <a:p>
              <a:pPr algn="r"/>
              <a:endParaRPr lang="nl-NL" altLang="en-US" sz="1000" b="1" dirty="0"/>
            </a:p>
            <a:p>
              <a:pPr algn="r"/>
              <a:r>
                <a:rPr lang="nl-NL" altLang="en-US" sz="1200" b="1" dirty="0"/>
                <a:t>2,000,000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500,000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125,000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31,250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7,813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1,953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488</a:t>
              </a:r>
            </a:p>
            <a:p>
              <a:pPr algn="r"/>
              <a:endParaRPr lang="nl-NL" altLang="en-US" sz="700" b="1" dirty="0"/>
            </a:p>
            <a:p>
              <a:pPr algn="r"/>
              <a:r>
                <a:rPr lang="nl-NL" altLang="en-US" sz="1200" b="1" dirty="0"/>
                <a:t>122</a:t>
              </a:r>
              <a:endParaRPr lang="en-US" altLang="en-US" sz="1200" b="1" dirty="0"/>
            </a:p>
          </p:txBody>
        </p:sp>
        <p:grpSp>
          <p:nvGrpSpPr>
            <p:cNvPr id="94" name="Group 132"/>
            <p:cNvGrpSpPr>
              <a:grpSpLocks/>
            </p:cNvGrpSpPr>
            <p:nvPr/>
          </p:nvGrpSpPr>
          <p:grpSpPr bwMode="auto">
            <a:xfrm>
              <a:off x="2149323" y="5447983"/>
              <a:ext cx="3097213" cy="215900"/>
              <a:chOff x="1712640" y="2996976"/>
              <a:chExt cx="3096344" cy="2160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061960F-571A-4334-A272-6AF544C4B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2640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E7214D4-C219-4E30-AE60-F26FC0493A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4505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BF7E6D7-83AF-4D5F-B1F3-EC67B66A4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6368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B0E2633-E167-4A8A-A339-C3751E43DB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8233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46BF107-3C57-4C64-9BF4-36360F33DC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0096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6C5D538-3A99-46A5-BD69-C96092C68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1961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8774C84-9D29-4B27-8BA6-6EAF287556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3824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AF2298C-E338-46AC-9C31-48D1EA97E6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5689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398BAF3-76AF-4D5A-BE84-E06C7E6BE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7552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38405C9A-A2AB-4FD8-8DCE-60F3EA16E3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9417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6A1FF93-1644-46BC-9D32-738C1267B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280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D225A86-9774-48E7-938C-56EFBA3549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3145" y="2996976"/>
                <a:ext cx="215839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A658D1C-5C26-4243-A963-A900640D2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9FD7658-8C70-44BA-B311-368D99BA9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CA43B3F-C9BB-48F3-B298-7099ECBEE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ABE536A-A247-4BA0-B1BC-C67AD84CAA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2F75766-0956-45AE-A7F9-46009C37A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95A8E3D8-EE23-4D5C-A4AF-59435829C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9928787-CBB4-44EC-B213-703A347A0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3B2DFF6-EFCE-4BD1-9BD0-07485899AF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3439796"/>
              <a:ext cx="217487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D36C287-355A-4186-B513-011E6AE4C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3439796"/>
              <a:ext cx="217488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6E50F77-2542-40B8-8EEA-40E900B358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B03E16B-F6D3-4983-BDF7-862D150DA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1D1713B-A75F-4A6B-A1EE-32B248ADE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34397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C4A9F32-F0A3-4D16-BADE-E0AAB608C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F453C24-A0F9-4655-B3C9-23CB1C11C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2D93571-8F95-4ADA-BD3A-9664F4430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839F6C3-D5F7-4B7B-A2DC-9863E7953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DD86825-0839-4EAC-8C64-B52107AA5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1023F9F-4D6B-4B4B-B53E-0BD808755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3801A93-CAAA-406B-A3D6-3D4C42AB5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3C595A1-D693-4C82-A52C-DD5445AF91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3727133"/>
              <a:ext cx="217487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B7FE2D0-45F4-4AAF-9F98-A5A59B9059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3727133"/>
              <a:ext cx="217488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E972C3C-CB2E-46C1-8879-877978CA6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F1F4F65-8E02-4710-AE2B-D91836B09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D725BCE-7A85-4FA0-A73E-622EE0E07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3727133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760CE3B-6466-4CE7-BF4A-B296E34E1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40160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5255DAA-D4F0-49B7-A0DD-4B0CB5673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4016058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9AE185A-C957-40D6-9141-1958DF93A1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4016058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1ACCBDE-E9F8-4C0E-B441-797B2F551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40160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6A2AF45-D1C5-46A8-9BFA-AECCE23D4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40160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06CF8EF-74A8-49AB-8798-AC8E57AA2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4016058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7B485DB-725C-4BD9-8587-89BAC0667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40160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DFB7584-221B-498D-84CF-22B03497F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4016058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B5E2500-1291-4F75-AAFF-1DD0667F1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4016058"/>
              <a:ext cx="217488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13DA87C-B1FA-400B-AC9E-E09E73A5A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40160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DE1A432-5B30-4E0D-AF7E-A6ABAF0657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4016058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F09069A-DBAB-4E1B-8DDD-322CCAE9A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4016058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335B16C-0C3B-48A0-8EFE-4B69CBBE77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C20550B-7B3E-4532-A761-FC633A6E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1427942-86AA-4692-BF7B-0E34FF4AC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A37E29C4-3180-4D2B-BB3C-69062823F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4303396"/>
              <a:ext cx="215900" cy="2159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1CB97D4-9F25-487F-91C3-41BC69189D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D33E222-33B7-4A8E-8AC1-E69570929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CD1AC8E-62EE-4CFB-920D-5305CC12C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973D491-C7E9-406D-8A89-5DBDDD2B4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4303396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45DDC4B-1EBB-42A1-8313-C67CDB5B6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4303396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C6F8D143-7962-4932-8260-88F76DE3A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889215E-10D5-47CF-9DA6-ADAAE95F1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355E05C-BE6E-4C13-ACED-A9C6A0D78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4303396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77B25B3-B513-4CEC-B491-7FEDA2840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9C6B9A2-879D-40EE-8F38-7DB33D395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1E5679B-D43B-4A3F-B365-E0E47457E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22E379D-7287-4553-BB05-897A78576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0430005-F71A-4515-A2CE-6490B4A20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6132D80-6090-488F-8AD0-124D1929D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A73E406-B96B-45E9-AF0F-3A90BB49C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2870130-6274-43AC-88F1-AD5D7CA6A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4592321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FD84555-25CB-405A-9F7B-4E5213B74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4592321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E510698-D5CC-4EC8-8BAD-BA3D46E4E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72B3B72-3181-4D3C-AD95-A11F9601FD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712CD54-CB80-4939-AD36-3D2F577F1F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4592321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82370AF8-2528-40AF-ABF0-151F63455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93E4B11-790F-4CC9-8982-D9E7EC01A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F70F5F9-6C41-4D71-A394-4F73C5275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DA8D4BD-44A7-462F-BCE2-1BE33D2AAE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855DCD1-B418-4190-9184-A0BF665D7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A1AF3740-1406-4958-94D8-1608E97865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A8DAD70-C7F6-48CB-8D4A-44352F56E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3AFB2D9-AB9F-4504-8504-CAF2C13A7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4879658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D95D6EA-1CF9-494E-AD1E-F59DB9FA8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4879658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6424DD6-4977-48EF-A808-815BF3231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BD06F09-9B96-432E-825A-106CC6220A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F0CC6759-85AE-48B4-9932-04E742435A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487965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53FF1FA-F61A-4E39-AC7D-1D5602B7E8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436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4AF5926-F054-4660-B8E7-E07DA0A7A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4373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7470EAE-4AB8-4DC1-A1CD-DD3D3D0AB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6311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F63C5C3-836A-4F48-9DFA-E1C95ED90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248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3EC9DC5-7E5D-458E-A311-178441468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186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A5B53C-888D-4F84-BBC0-6FAED95DB7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123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28B7940-FC08-47C2-8E5B-7E632FD2B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4061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0EE7E6D-55B8-48C1-AA96-AE799B131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411" y="5168583"/>
              <a:ext cx="217487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07ECD67-2BB8-4E64-A115-B3E8C055C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6348" y="5168583"/>
              <a:ext cx="217488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F42DC2A-0809-4F2B-B7B1-2E6B2B44D2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286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BF85FB1-8774-4292-AC3F-B48460941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0223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E8851F6-6E37-4550-A1F5-AF00DEAF9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2161" y="516858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6" name="Group 261"/>
            <p:cNvGrpSpPr>
              <a:grpSpLocks/>
            </p:cNvGrpSpPr>
            <p:nvPr/>
          </p:nvGrpSpPr>
          <p:grpSpPr bwMode="auto">
            <a:xfrm>
              <a:off x="5462436" y="5455921"/>
              <a:ext cx="3095625" cy="215900"/>
              <a:chOff x="1712640" y="2996976"/>
              <a:chExt cx="3096344" cy="216000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24A82C8-A5E5-4836-84BF-10BA31269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2640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4FD81BF-E494-4FE5-8446-BEA11A8E36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4638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831F521-ABC6-4EB6-BE89-80DD2CD987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6637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B008CCA9-D1E7-4BA1-919B-0F74040D31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8635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C7003B84-1AC9-4F66-A204-61D8BE29FD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60633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2F0F5E5C-831C-445C-94B1-C4DAD136C3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2631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2DC59DFA-54CC-4323-9767-03F50D5B69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3042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9FAFB5A8-9D94-4496-B80C-5B1864A8AB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5041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6DE75CE-7079-4389-98F1-69FDDC69AB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7038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AB4A0C5-2A8A-4BBC-A665-A36F71160C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9037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5B005611-8FF8-46A4-9493-F91C9E14AF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035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1B806D5-CE9A-458A-BB6A-ED4B5CFDB3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3034" y="2996976"/>
                <a:ext cx="21595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9" name="TextBox 26"/>
            <p:cNvSpPr txBox="1">
              <a:spLocks noChangeArrowheads="1"/>
            </p:cNvSpPr>
            <p:nvPr/>
          </p:nvSpPr>
          <p:spPr bwMode="auto">
            <a:xfrm>
              <a:off x="2860523" y="2863533"/>
              <a:ext cx="1781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en-US" sz="1800" b="1" dirty="0"/>
                <a:t>US RNA+ </a:t>
              </a:r>
              <a:r>
                <a:rPr lang="nl-NL" altLang="en-US" sz="1800" b="1" dirty="0" err="1"/>
                <a:t>cells</a:t>
              </a:r>
              <a:endParaRPr lang="nl-NL" altLang="en-US" sz="1800" b="1" dirty="0"/>
            </a:p>
          </p:txBody>
        </p:sp>
        <p:sp>
          <p:nvSpPr>
            <p:cNvPr id="220" name="TextBox 275"/>
            <p:cNvSpPr txBox="1">
              <a:spLocks noChangeArrowheads="1"/>
            </p:cNvSpPr>
            <p:nvPr/>
          </p:nvSpPr>
          <p:spPr bwMode="auto">
            <a:xfrm>
              <a:off x="6162523" y="2863533"/>
              <a:ext cx="1808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en-US" sz="1800" b="1"/>
                <a:t>MS RNA+ cells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50190" y="620688"/>
            <a:ext cx="1800225" cy="1012825"/>
            <a:chOff x="1150190" y="66853"/>
            <a:chExt cx="1800225" cy="1012825"/>
          </a:xfrm>
        </p:grpSpPr>
        <p:sp>
          <p:nvSpPr>
            <p:cNvPr id="221" name="TextBox 276"/>
            <p:cNvSpPr txBox="1">
              <a:spLocks noChangeArrowheads="1"/>
            </p:cNvSpPr>
            <p:nvPr/>
          </p:nvSpPr>
          <p:spPr bwMode="auto">
            <a:xfrm>
              <a:off x="1150190" y="66853"/>
              <a:ext cx="18002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l-NL" altLang="en-US" sz="1800" b="1" dirty="0" err="1"/>
                <a:t>Optional</a:t>
              </a:r>
              <a:r>
                <a:rPr lang="nl-NL" altLang="en-US" sz="1800" b="1" dirty="0"/>
                <a:t>: </a:t>
              </a:r>
              <a:r>
                <a:rPr lang="nl-NL" altLang="en-US" sz="1800" b="1" dirty="0" err="1"/>
                <a:t>cell</a:t>
              </a:r>
              <a:r>
                <a:rPr lang="nl-NL" altLang="en-US" sz="1800" b="1" dirty="0"/>
                <a:t> </a:t>
              </a:r>
              <a:r>
                <a:rPr lang="nl-NL" altLang="en-US" sz="1800" b="1" dirty="0" err="1"/>
                <a:t>stimulation</a:t>
              </a:r>
              <a:endParaRPr lang="nl-NL" altLang="en-US" sz="1800" b="1" dirty="0"/>
            </a:p>
          </p:txBody>
        </p:sp>
        <p:cxnSp>
          <p:nvCxnSpPr>
            <p:cNvPr id="222" name="Straight Arrow Connector 28"/>
            <p:cNvCxnSpPr>
              <a:cxnSpLocks noChangeShapeType="1"/>
              <a:stCxn id="221" idx="2"/>
            </p:cNvCxnSpPr>
            <p:nvPr/>
          </p:nvCxnSpPr>
          <p:spPr bwMode="auto">
            <a:xfrm>
              <a:off x="2050303" y="714553"/>
              <a:ext cx="0" cy="36512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8" name="Group 227"/>
          <p:cNvGrpSpPr/>
          <p:nvPr/>
        </p:nvGrpSpPr>
        <p:grpSpPr>
          <a:xfrm>
            <a:off x="8774475" y="3911558"/>
            <a:ext cx="3291941" cy="1292171"/>
            <a:chOff x="8774475" y="3357723"/>
            <a:chExt cx="3291941" cy="1292171"/>
          </a:xfrm>
        </p:grpSpPr>
        <p:grpSp>
          <p:nvGrpSpPr>
            <p:cNvPr id="2" name="Group 1"/>
            <p:cNvGrpSpPr/>
            <p:nvPr/>
          </p:nvGrpSpPr>
          <p:grpSpPr>
            <a:xfrm>
              <a:off x="8774475" y="4003563"/>
              <a:ext cx="3291941" cy="646331"/>
              <a:chOff x="8773630" y="4003563"/>
              <a:chExt cx="3291941" cy="646331"/>
            </a:xfrm>
          </p:grpSpPr>
          <p:sp>
            <p:nvSpPr>
              <p:cNvPr id="113" name="TextBox 156"/>
              <p:cNvSpPr txBox="1">
                <a:spLocks noChangeArrowheads="1"/>
              </p:cNvSpPr>
              <p:nvPr/>
            </p:nvSpPr>
            <p:spPr bwMode="auto">
              <a:xfrm>
                <a:off x="8773630" y="4003563"/>
                <a:ext cx="156823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altLang="en-US" sz="1800" b="1" dirty="0"/>
                  <a:t>qPCR US RNA (</a:t>
                </a:r>
                <a:r>
                  <a:rPr lang="nl-NL" altLang="en-US" sz="1800" b="1" i="1" dirty="0"/>
                  <a:t>gag</a:t>
                </a:r>
                <a:r>
                  <a:rPr lang="nl-NL" altLang="en-US" sz="1800" b="1" dirty="0"/>
                  <a:t>)</a:t>
                </a:r>
              </a:p>
            </p:txBody>
          </p:sp>
          <p:sp>
            <p:nvSpPr>
              <p:cNvPr id="114" name="TextBox 157"/>
              <p:cNvSpPr txBox="1">
                <a:spLocks noChangeArrowheads="1"/>
              </p:cNvSpPr>
              <p:nvPr/>
            </p:nvSpPr>
            <p:spPr bwMode="auto">
              <a:xfrm>
                <a:off x="10442422" y="4003563"/>
                <a:ext cx="162314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altLang="en-US" sz="1800" b="1" dirty="0"/>
                  <a:t>qPCR MS RNA (</a:t>
                </a:r>
                <a:r>
                  <a:rPr lang="nl-NL" altLang="en-US" sz="1800" b="1" i="1" dirty="0"/>
                  <a:t>tat/rev/nef</a:t>
                </a:r>
                <a:r>
                  <a:rPr lang="nl-NL" altLang="en-US" sz="1800" b="1" dirty="0"/>
                  <a:t>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0076180" y="3357723"/>
              <a:ext cx="487363" cy="365125"/>
              <a:chOff x="10176764" y="3278803"/>
              <a:chExt cx="487363" cy="365125"/>
            </a:xfrm>
          </p:grpSpPr>
          <p:cxnSp>
            <p:nvCxnSpPr>
              <p:cNvPr id="223" name="Straight Arrow Connector 18"/>
              <p:cNvCxnSpPr>
                <a:cxnSpLocks noChangeShapeType="1"/>
              </p:cNvCxnSpPr>
              <p:nvPr/>
            </p:nvCxnSpPr>
            <p:spPr bwMode="auto">
              <a:xfrm rot="2700000" flipV="1">
                <a:off x="10481564" y="3461366"/>
                <a:ext cx="36512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" name="Straight Arrow Connector 18"/>
              <p:cNvCxnSpPr>
                <a:cxnSpLocks noChangeShapeType="1"/>
              </p:cNvCxnSpPr>
              <p:nvPr/>
            </p:nvCxnSpPr>
            <p:spPr bwMode="auto">
              <a:xfrm rot="18900000" flipH="1" flipV="1">
                <a:off x="10176764" y="3461366"/>
                <a:ext cx="36512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TextBox 4"/>
          <p:cNvSpPr txBox="1"/>
          <p:nvPr/>
        </p:nvSpPr>
        <p:spPr>
          <a:xfrm>
            <a:off x="48973" y="5805264"/>
            <a:ext cx="12017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Frequencies of US+ or MS RNA+ cells are determined using the maximum likelihood method</a:t>
            </a:r>
          </a:p>
          <a:p>
            <a:endParaRPr lang="en-US" sz="1600" b="1" dirty="0"/>
          </a:p>
          <a:p>
            <a:r>
              <a:rPr lang="en-GB" sz="1600" b="1" dirty="0"/>
              <a:t>AREA corrects for a number of factors that influence the output: (</a:t>
            </a:r>
            <a:r>
              <a:rPr lang="en-GB" sz="1600" b="1" dirty="0" err="1"/>
              <a:t>i</a:t>
            </a:r>
            <a:r>
              <a:rPr lang="en-GB" sz="1600" b="1" dirty="0"/>
              <a:t>) RT-PCR inhibition by cellular RNA, (ii) primer/probe-template mismatches, (iii) RNA loss during isolation, resulting in improved assay precision</a:t>
            </a:r>
            <a:endParaRPr lang="en-US" sz="1600" b="1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DF68CB6-56A5-8796-A9A8-FEEF9BCC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GB" altLang="nl-NL" sz="2000" b="1" dirty="0">
                <a:cs typeface="Times New Roman" panose="02020603050405020304" pitchFamily="18" charset="0"/>
              </a:rPr>
              <a:t>AREA (Active Reservoir Evaluation Assay)</a:t>
            </a:r>
            <a:endParaRPr lang="en-US" altLang="nl-NL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5DEEA4-8D60-E094-1DBF-025997AEA0F2}"/>
              </a:ext>
            </a:extLst>
          </p:cNvPr>
          <p:cNvGrpSpPr/>
          <p:nvPr/>
        </p:nvGrpSpPr>
        <p:grpSpPr>
          <a:xfrm>
            <a:off x="0" y="1292319"/>
            <a:ext cx="12162275" cy="3144793"/>
            <a:chOff x="0" y="1844824"/>
            <a:chExt cx="12162275" cy="3144793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3182657B-12A9-A8E3-1B11-13281A9733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8286978"/>
                </p:ext>
              </p:extLst>
            </p:nvPr>
          </p:nvGraphicFramePr>
          <p:xfrm>
            <a:off x="3065831" y="1844824"/>
            <a:ext cx="3050350" cy="3144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9" r:id="rId3" imgW="2773045" imgH="2858903" progId="Prism9.Document">
                    <p:embed/>
                  </p:oleObj>
                </mc:Choice>
                <mc:Fallback>
                  <p:oleObj name="Prism 9" r:id="rId3" imgW="2773045" imgH="2858903" progId="Prism9.Document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10B80141-7C0D-3F97-FDCB-E587037126F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65831" y="1844824"/>
                          <a:ext cx="3050350" cy="3144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E0CD768-A117-1A7D-F10F-7AAF0AB38F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719807"/>
                </p:ext>
              </p:extLst>
            </p:nvPr>
          </p:nvGraphicFramePr>
          <p:xfrm>
            <a:off x="0" y="1844824"/>
            <a:ext cx="3055500" cy="3144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9" r:id="rId5" imgW="2777727" imgH="2858903" progId="Prism9.Document">
                    <p:embed/>
                  </p:oleObj>
                </mc:Choice>
                <mc:Fallback>
                  <p:oleObj name="Prism 9" r:id="rId5" imgW="2777727" imgH="2858903" progId="Prism9.Document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000CF96F-A95E-8052-85E0-187347BD31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1844824"/>
                          <a:ext cx="3055500" cy="3144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FD9B3FE7-9808-FFA5-0B4F-D1B8416365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780062"/>
                </p:ext>
              </p:extLst>
            </p:nvPr>
          </p:nvGraphicFramePr>
          <p:xfrm>
            <a:off x="6126512" y="1844824"/>
            <a:ext cx="3055500" cy="3144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9" r:id="rId7" imgW="2777727" imgH="2858903" progId="Prism9.Document">
                    <p:embed/>
                  </p:oleObj>
                </mc:Choice>
                <mc:Fallback>
                  <p:oleObj name="Prism 9" r:id="rId7" imgW="2777727" imgH="2858903" progId="Prism9.Document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801B108A-F203-63D1-56A2-06C30BC4AB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26512" y="1844824"/>
                          <a:ext cx="3055500" cy="3144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C13109DF-9657-F15B-FBB7-9B909FAFD9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812245"/>
                </p:ext>
              </p:extLst>
            </p:nvPr>
          </p:nvGraphicFramePr>
          <p:xfrm>
            <a:off x="9192344" y="1844824"/>
            <a:ext cx="2969931" cy="3144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9" r:id="rId9" imgW="2699937" imgH="2858903" progId="Prism9.Document">
                    <p:embed/>
                  </p:oleObj>
                </mc:Choice>
                <mc:Fallback>
                  <p:oleObj name="Prism 9" r:id="rId9" imgW="2699937" imgH="2858903" progId="Prism9.Document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D9D0FA53-EF6D-1371-7EBC-2898C2E5B2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192344" y="1844824"/>
                          <a:ext cx="2969931" cy="3144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9C3D036-AF21-6732-4340-C3984835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Frequencies of cells containing HIV-1 molecular forms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10ED8-810C-602D-8978-ADFD0A8F316C}"/>
              </a:ext>
            </a:extLst>
          </p:cNvPr>
          <p:cNvSpPr txBox="1"/>
          <p:nvPr/>
        </p:nvSpPr>
        <p:spPr>
          <a:xfrm>
            <a:off x="191344" y="4797152"/>
            <a:ext cx="10246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 viremic therapy-naïve individuals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00C000"/>
                </a:solidFill>
              </a:rPr>
              <a:t>5 </a:t>
            </a:r>
            <a:r>
              <a:rPr lang="en-US" sz="1600" b="1" dirty="0" err="1">
                <a:solidFill>
                  <a:srgbClr val="00C000"/>
                </a:solidFill>
              </a:rPr>
              <a:t>aviremic</a:t>
            </a:r>
            <a:r>
              <a:rPr lang="en-US" sz="1600" b="1" dirty="0">
                <a:solidFill>
                  <a:srgbClr val="00C000"/>
                </a:solidFill>
              </a:rPr>
              <a:t> ART-treated individuals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0000FF"/>
                </a:solidFill>
              </a:rPr>
              <a:t>2 elite suppressors</a:t>
            </a:r>
          </a:p>
          <a:p>
            <a:endParaRPr lang="en-US" sz="1600" b="1" dirty="0"/>
          </a:p>
          <a:p>
            <a:r>
              <a:rPr lang="en-US" sz="1600" b="1" dirty="0"/>
              <a:t>834 PBMC samples</a:t>
            </a:r>
          </a:p>
          <a:p>
            <a:endParaRPr lang="en-US" sz="1600" b="1" dirty="0"/>
          </a:p>
          <a:p>
            <a:r>
              <a:rPr lang="en-US" sz="1600" b="1" dirty="0"/>
              <a:t>No </a:t>
            </a:r>
            <a:r>
              <a:rPr lang="en-US" sz="1600" b="1" i="1" dirty="0"/>
              <a:t>ex vivo</a:t>
            </a:r>
            <a:r>
              <a:rPr lang="en-US" sz="1600" b="1" dirty="0"/>
              <a:t> cell stimulation performed</a:t>
            </a:r>
          </a:p>
          <a:p>
            <a:endParaRPr lang="en-US" sz="1600" b="1" dirty="0"/>
          </a:p>
          <a:p>
            <a:r>
              <a:rPr lang="en-US" sz="1600" b="1" dirty="0"/>
              <a:t>All HIV-1 forms detectable in all participants</a:t>
            </a:r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1B662081-78C0-346F-D178-832A5D2D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402814"/>
            <a:ext cx="3842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i="1" dirty="0">
                <a:latin typeface="+mn-lt"/>
              </a:rPr>
              <a:t>Groen et al., J Clin Invest., in revision</a:t>
            </a:r>
          </a:p>
        </p:txBody>
      </p:sp>
    </p:spTree>
    <p:extLst>
      <p:ext uri="{BB962C8B-B14F-4D97-AF65-F5344CB8AC3E}">
        <p14:creationId xmlns:p14="http://schemas.microsoft.com/office/powerpoint/2010/main" val="174831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DF23C9E-33F6-DFE2-6BA6-589F284B1E90}"/>
              </a:ext>
            </a:extLst>
          </p:cNvPr>
          <p:cNvGrpSpPr>
            <a:grpSpLocks noChangeAspect="1"/>
          </p:cNvGrpSpPr>
          <p:nvPr/>
        </p:nvGrpSpPr>
        <p:grpSpPr>
          <a:xfrm>
            <a:off x="2711624" y="1076541"/>
            <a:ext cx="6761167" cy="5376795"/>
            <a:chOff x="3143672" y="936104"/>
            <a:chExt cx="5760640" cy="458112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64063CB-1619-4457-A5FA-2CD4F4CEE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3081" y="936104"/>
              <a:ext cx="5661231" cy="458112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8A5596-06E5-329C-6518-5FB6B632BD46}"/>
                </a:ext>
              </a:extLst>
            </p:cNvPr>
            <p:cNvSpPr/>
            <p:nvPr/>
          </p:nvSpPr>
          <p:spPr>
            <a:xfrm>
              <a:off x="3143672" y="936104"/>
              <a:ext cx="648072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23560631-9870-206D-B6E0-C4C5083C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Frequencies of cells containing HIV-1 molecular forms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D8022B7E-4BB4-E9C4-5E71-BCBF98C8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402814"/>
            <a:ext cx="3842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i="1" dirty="0">
                <a:latin typeface="+mn-lt"/>
              </a:rPr>
              <a:t>Groen et al., J Clin Invest., in revision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6530" y="1355479"/>
            <a:ext cx="3433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% US RNA+ </a:t>
            </a:r>
            <a:r>
              <a:rPr lang="nl-NL" b="1" dirty="0" err="1"/>
              <a:t>cells</a:t>
            </a:r>
            <a:r>
              <a:rPr lang="nl-NL" b="1" dirty="0"/>
              <a:t> </a:t>
            </a:r>
          </a:p>
          <a:p>
            <a:pPr algn="ctr"/>
            <a:r>
              <a:rPr lang="nl-NL" b="1" dirty="0" err="1"/>
              <a:t>among</a:t>
            </a:r>
            <a:r>
              <a:rPr lang="nl-NL" b="1" dirty="0"/>
              <a:t> </a:t>
            </a:r>
            <a:r>
              <a:rPr lang="nl-NL" b="1" dirty="0" err="1"/>
              <a:t>total</a:t>
            </a:r>
            <a:r>
              <a:rPr lang="nl-NL" b="1" dirty="0"/>
              <a:t> DNA+ </a:t>
            </a:r>
            <a:r>
              <a:rPr lang="nl-NL" b="1" dirty="0" err="1"/>
              <a:t>cells</a:t>
            </a:r>
            <a:endParaRPr lang="nl-NL" b="1" dirty="0"/>
          </a:p>
        </p:txBody>
      </p:sp>
      <p:sp>
        <p:nvSpPr>
          <p:cNvPr id="9" name="Rectangle 8"/>
          <p:cNvSpPr/>
          <p:nvPr/>
        </p:nvSpPr>
        <p:spPr>
          <a:xfrm>
            <a:off x="7519432" y="1355479"/>
            <a:ext cx="257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% MS RNA+ </a:t>
            </a:r>
            <a:r>
              <a:rPr lang="nl-NL" b="1" dirty="0" err="1"/>
              <a:t>cells</a:t>
            </a:r>
            <a:r>
              <a:rPr lang="nl-NL" b="1" dirty="0"/>
              <a:t> </a:t>
            </a:r>
            <a:r>
              <a:rPr lang="nl-NL" b="1" dirty="0" err="1"/>
              <a:t>among</a:t>
            </a:r>
            <a:r>
              <a:rPr lang="nl-NL" b="1" dirty="0"/>
              <a:t> US RNA+ </a:t>
            </a:r>
            <a:r>
              <a:rPr lang="nl-NL" b="1" dirty="0" err="1"/>
              <a:t>cells</a:t>
            </a:r>
            <a:endParaRPr lang="nl-NL" b="1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6D81BA2-91D4-4EFF-9D08-E58C855B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239713"/>
            <a:ext cx="11449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GB" altLang="nl-NL" sz="2000" b="1" dirty="0">
                <a:cs typeface="Times New Roman" panose="02020603050405020304" pitchFamily="18" charset="0"/>
              </a:rPr>
              <a:t>Majority of infected cells from peripheral blood of ART-treated individuals transcribe HIV-1 cell-associated </a:t>
            </a:r>
            <a:r>
              <a:rPr lang="en-GB" altLang="nl-NL" sz="2000" b="1" i="1" dirty="0">
                <a:cs typeface="Times New Roman" panose="02020603050405020304" pitchFamily="18" charset="0"/>
              </a:rPr>
              <a:t>gag</a:t>
            </a:r>
            <a:r>
              <a:rPr lang="en-GB" altLang="nl-NL" sz="2000" b="1" dirty="0">
                <a:cs typeface="Times New Roman" panose="02020603050405020304" pitchFamily="18" charset="0"/>
              </a:rPr>
              <a:t> RNA</a:t>
            </a:r>
            <a:endParaRPr lang="en-US" altLang="nl-NL" sz="20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7FDAC-5D55-27BA-1FD8-DBF7C84C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7" y="2152092"/>
            <a:ext cx="11449273" cy="3869196"/>
          </a:xfrm>
          <a:prstGeom prst="rect">
            <a:avLst/>
          </a:prstGeom>
        </p:spPr>
      </p:pic>
      <p:sp>
        <p:nvSpPr>
          <p:cNvPr id="2" name="Text Box 19">
            <a:extLst>
              <a:ext uri="{FF2B5EF4-FFF2-40B4-BE49-F238E27FC236}">
                <a16:creationId xmlns:a16="http://schemas.microsoft.com/office/drawing/2014/main" id="{35B31AAA-8432-5A8E-E348-08EEEFE7B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402814"/>
            <a:ext cx="3842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i="1" dirty="0">
                <a:latin typeface="+mn-lt"/>
              </a:rPr>
              <a:t>Groen et al., J Clin Invest., in revision</a:t>
            </a:r>
          </a:p>
        </p:txBody>
      </p:sp>
    </p:spTree>
    <p:extLst>
      <p:ext uri="{BB962C8B-B14F-4D97-AF65-F5344CB8AC3E}">
        <p14:creationId xmlns:p14="http://schemas.microsoft.com/office/powerpoint/2010/main" val="402334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CC70A5-2D1F-41FD-A417-224E976E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080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/>
              <a:t>US and MS RNA average copy numbers per expressing cell</a:t>
            </a:r>
            <a:endParaRPr lang="en-US" altLang="nl-NL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31FC0F-39DC-ED28-BF25-BA1D58B0C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61914"/>
              </p:ext>
            </p:extLst>
          </p:nvPr>
        </p:nvGraphicFramePr>
        <p:xfrm>
          <a:off x="8759274" y="1645259"/>
          <a:ext cx="3169374" cy="4304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2112916" imgH="2869347" progId="Prism9.Document">
                  <p:embed/>
                </p:oleObj>
              </mc:Choice>
              <mc:Fallback>
                <p:oleObj name="Prism 9" r:id="rId3" imgW="2112916" imgH="2869347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3D27965-FF80-F119-E053-17F99BA7E9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9274" y="1645259"/>
                        <a:ext cx="3169374" cy="4304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B602D3-BCD9-A944-95D4-CD6471A73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98924"/>
              </p:ext>
            </p:extLst>
          </p:nvPr>
        </p:nvGraphicFramePr>
        <p:xfrm>
          <a:off x="191344" y="1645259"/>
          <a:ext cx="3933222" cy="393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622148" imgH="2624082" progId="Prism9.Document">
                  <p:embed/>
                </p:oleObj>
              </mc:Choice>
              <mc:Fallback>
                <p:oleObj name="Prism 9" r:id="rId5" imgW="2622148" imgH="2624082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A022396-3D0B-22B0-ED58-CF656A322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344" y="1645259"/>
                        <a:ext cx="3933222" cy="3936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588B926-DA27-423C-C4BC-847F3D2DB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38587"/>
              </p:ext>
            </p:extLst>
          </p:nvPr>
        </p:nvGraphicFramePr>
        <p:xfrm>
          <a:off x="4932592" y="1645259"/>
          <a:ext cx="3018657" cy="394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7" imgW="2012438" imgH="2633086" progId="Prism9.Document">
                  <p:embed/>
                </p:oleObj>
              </mc:Choice>
              <mc:Fallback>
                <p:oleObj name="Prism 9" r:id="rId7" imgW="2012438" imgH="2633086" progId="Prism9.Document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A7B11A3-3D2E-9B37-5679-665275A24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592" y="1645259"/>
                        <a:ext cx="3018657" cy="394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DF265C-AAAF-2718-CE1A-20DB41405D2A}"/>
              </a:ext>
            </a:extLst>
          </p:cNvPr>
          <p:cNvSpPr txBox="1"/>
          <p:nvPr/>
        </p:nvSpPr>
        <p:spPr>
          <a:xfrm>
            <a:off x="2088000" y="171726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 RNA</a:t>
            </a:r>
            <a:endParaRPr lang="en-N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C3D73-79B0-409A-441E-DD1DC1AAF946}"/>
              </a:ext>
            </a:extLst>
          </p:cNvPr>
          <p:cNvSpPr txBox="1"/>
          <p:nvPr/>
        </p:nvSpPr>
        <p:spPr>
          <a:xfrm>
            <a:off x="6528048" y="171726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MS RNA</a:t>
            </a:r>
            <a:endParaRPr lang="en-NL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51721F-E647-EB6D-D371-04234D5D7304}"/>
              </a:ext>
            </a:extLst>
          </p:cNvPr>
          <p:cNvCxnSpPr>
            <a:cxnSpLocks/>
          </p:cNvCxnSpPr>
          <p:nvPr/>
        </p:nvCxnSpPr>
        <p:spPr>
          <a:xfrm>
            <a:off x="10488488" y="2653371"/>
            <a:ext cx="7920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5A4275-D766-DE86-A7AD-8D3E06185EE8}"/>
              </a:ext>
            </a:extLst>
          </p:cNvPr>
          <p:cNvSpPr txBox="1"/>
          <p:nvPr/>
        </p:nvSpPr>
        <p:spPr>
          <a:xfrm>
            <a:off x="10722468" y="2293331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*</a:t>
            </a:r>
            <a:endParaRPr lang="en-NL" sz="2800" dirty="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7D417510-FC92-8D42-7691-9D988BDE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402814"/>
            <a:ext cx="3842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i="1" dirty="0">
                <a:latin typeface="+mn-lt"/>
              </a:rPr>
              <a:t>Groen et al., J Clin Invest., in revision</a:t>
            </a:r>
          </a:p>
        </p:txBody>
      </p:sp>
    </p:spTree>
    <p:extLst>
      <p:ext uri="{BB962C8B-B14F-4D97-AF65-F5344CB8AC3E}">
        <p14:creationId xmlns:p14="http://schemas.microsoft.com/office/powerpoint/2010/main" val="259109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731324-FDE9-16AC-929A-62AA330FB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085543"/>
              </p:ext>
            </p:extLst>
          </p:nvPr>
        </p:nvGraphicFramePr>
        <p:xfrm>
          <a:off x="263352" y="1548761"/>
          <a:ext cx="5456597" cy="405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3637731" imgH="2701515" progId="Prism9.Document">
                  <p:embed/>
                </p:oleObj>
              </mc:Choice>
              <mc:Fallback>
                <p:oleObj name="Prism 9" r:id="rId3" imgW="3637731" imgH="2701515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36BF5CE-08C2-F75B-32DF-998BEC2DEB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1548761"/>
                        <a:ext cx="5456597" cy="405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37BA03-C6AA-2909-C217-35E47F2C7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951089"/>
              </p:ext>
            </p:extLst>
          </p:nvPr>
        </p:nvGraphicFramePr>
        <p:xfrm>
          <a:off x="7392144" y="1548762"/>
          <a:ext cx="4084479" cy="406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722986" imgH="2710879" progId="Prism9.Document">
                  <p:embed/>
                </p:oleObj>
              </mc:Choice>
              <mc:Fallback>
                <p:oleObj name="Prism 9" r:id="rId5" imgW="2722986" imgH="2710879" progId="Prism9.Document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A68CD62-623B-75D4-E9AC-5F2077399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2144" y="1548762"/>
                        <a:ext cx="4084479" cy="4066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3163AAEC-9CA3-CB58-8F10-1A43A7D42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080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/>
              <a:t>US and MS RNA copy numbers per expressing cell – single cells</a:t>
            </a:r>
            <a:endParaRPr lang="en-US" altLang="nl-NL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37E8F6-894A-427D-661B-3D2B96AD9613}"/>
              </a:ext>
            </a:extLst>
          </p:cNvPr>
          <p:cNvSpPr txBox="1"/>
          <p:nvPr/>
        </p:nvSpPr>
        <p:spPr>
          <a:xfrm>
            <a:off x="2938244" y="148478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 RNA</a:t>
            </a:r>
            <a:endParaRPr lang="en-NL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2E407-2984-98BB-43A1-22F69071D31B}"/>
              </a:ext>
            </a:extLst>
          </p:cNvPr>
          <p:cNvSpPr txBox="1"/>
          <p:nvPr/>
        </p:nvSpPr>
        <p:spPr>
          <a:xfrm>
            <a:off x="9408368" y="148478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MS RNA</a:t>
            </a:r>
            <a:endParaRPr lang="en-NL" b="1" dirty="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CD3B521B-3321-56ED-C9FC-4BFF9D7B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402814"/>
            <a:ext cx="3842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i="1" dirty="0">
                <a:latin typeface="+mn-lt"/>
              </a:rPr>
              <a:t>Groen et al., J Clin Invest., in revision</a:t>
            </a:r>
          </a:p>
        </p:txBody>
      </p:sp>
    </p:spTree>
    <p:extLst>
      <p:ext uri="{BB962C8B-B14F-4D97-AF65-F5344CB8AC3E}">
        <p14:creationId xmlns:p14="http://schemas.microsoft.com/office/powerpoint/2010/main" val="37856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>
            <a:extLst>
              <a:ext uri="{FF2B5EF4-FFF2-40B4-BE49-F238E27FC236}">
                <a16:creationId xmlns:a16="http://schemas.microsoft.com/office/drawing/2014/main" id="{984B64E1-1F49-49AE-9FDD-3223F81F1AB1}"/>
              </a:ext>
            </a:extLst>
          </p:cNvPr>
          <p:cNvSpPr>
            <a:spLocks noChangeAspect="1"/>
          </p:cNvSpPr>
          <p:nvPr/>
        </p:nvSpPr>
        <p:spPr>
          <a:xfrm>
            <a:off x="28559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61529F2-C525-4F4A-BDC1-34F9FF37C4B8}"/>
              </a:ext>
            </a:extLst>
          </p:cNvPr>
          <p:cNvSpPr>
            <a:spLocks noChangeAspect="1"/>
          </p:cNvSpPr>
          <p:nvPr/>
        </p:nvSpPr>
        <p:spPr>
          <a:xfrm>
            <a:off x="34083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1CD5676-2548-45C7-8F36-7BFEC995D30D}"/>
              </a:ext>
            </a:extLst>
          </p:cNvPr>
          <p:cNvSpPr>
            <a:spLocks noChangeAspect="1"/>
          </p:cNvSpPr>
          <p:nvPr/>
        </p:nvSpPr>
        <p:spPr>
          <a:xfrm>
            <a:off x="39624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6444E96-65E2-4C40-9CCF-701F2120C401}"/>
              </a:ext>
            </a:extLst>
          </p:cNvPr>
          <p:cNvSpPr>
            <a:spLocks noChangeAspect="1"/>
          </p:cNvSpPr>
          <p:nvPr/>
        </p:nvSpPr>
        <p:spPr>
          <a:xfrm>
            <a:off x="45164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D79BC6F-245E-4BB5-B814-B07868A223F9}"/>
              </a:ext>
            </a:extLst>
          </p:cNvPr>
          <p:cNvSpPr>
            <a:spLocks noChangeAspect="1"/>
          </p:cNvSpPr>
          <p:nvPr/>
        </p:nvSpPr>
        <p:spPr>
          <a:xfrm>
            <a:off x="50688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17D8DF2-0E80-463E-808E-6F15F1752D1C}"/>
              </a:ext>
            </a:extLst>
          </p:cNvPr>
          <p:cNvSpPr>
            <a:spLocks noChangeAspect="1"/>
          </p:cNvSpPr>
          <p:nvPr/>
        </p:nvSpPr>
        <p:spPr>
          <a:xfrm>
            <a:off x="5622925" y="1087438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2ECADC2-7CE6-4FBB-8F7C-C1F7DC59E3FD}"/>
              </a:ext>
            </a:extLst>
          </p:cNvPr>
          <p:cNvSpPr>
            <a:spLocks noChangeAspect="1"/>
          </p:cNvSpPr>
          <p:nvPr/>
        </p:nvSpPr>
        <p:spPr>
          <a:xfrm>
            <a:off x="6175375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5CFCABE-1A91-463D-8A5C-AF5DB0CCD67F}"/>
              </a:ext>
            </a:extLst>
          </p:cNvPr>
          <p:cNvSpPr>
            <a:spLocks noChangeAspect="1"/>
          </p:cNvSpPr>
          <p:nvPr/>
        </p:nvSpPr>
        <p:spPr>
          <a:xfrm>
            <a:off x="67294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2B79A64-FBF4-4636-84AA-9A671A0BD613}"/>
              </a:ext>
            </a:extLst>
          </p:cNvPr>
          <p:cNvSpPr>
            <a:spLocks noChangeAspect="1"/>
          </p:cNvSpPr>
          <p:nvPr/>
        </p:nvSpPr>
        <p:spPr>
          <a:xfrm>
            <a:off x="72818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5A0A7B6-D761-4B20-A8E8-7295FE2817A1}"/>
              </a:ext>
            </a:extLst>
          </p:cNvPr>
          <p:cNvSpPr>
            <a:spLocks noChangeAspect="1"/>
          </p:cNvSpPr>
          <p:nvPr/>
        </p:nvSpPr>
        <p:spPr>
          <a:xfrm>
            <a:off x="78359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A225D11-5F89-406D-933C-DB35093085FA}"/>
              </a:ext>
            </a:extLst>
          </p:cNvPr>
          <p:cNvSpPr>
            <a:spLocks noChangeAspect="1"/>
          </p:cNvSpPr>
          <p:nvPr/>
        </p:nvSpPr>
        <p:spPr>
          <a:xfrm>
            <a:off x="83899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81276FA-2082-4D97-AF32-D3CE841A6F24}"/>
              </a:ext>
            </a:extLst>
          </p:cNvPr>
          <p:cNvSpPr>
            <a:spLocks noChangeAspect="1"/>
          </p:cNvSpPr>
          <p:nvPr/>
        </p:nvSpPr>
        <p:spPr>
          <a:xfrm>
            <a:off x="89423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F549936-37DE-412A-A171-BB6FE452DFF5}"/>
              </a:ext>
            </a:extLst>
          </p:cNvPr>
          <p:cNvSpPr>
            <a:spLocks noChangeAspect="1"/>
          </p:cNvSpPr>
          <p:nvPr/>
        </p:nvSpPr>
        <p:spPr>
          <a:xfrm>
            <a:off x="28559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1455AC1-71D8-4635-B47C-3FCA2F194538}"/>
              </a:ext>
            </a:extLst>
          </p:cNvPr>
          <p:cNvSpPr>
            <a:spLocks noChangeAspect="1"/>
          </p:cNvSpPr>
          <p:nvPr/>
        </p:nvSpPr>
        <p:spPr>
          <a:xfrm>
            <a:off x="34083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7C85D20-DC5F-423B-8F71-8254FE34847E}"/>
              </a:ext>
            </a:extLst>
          </p:cNvPr>
          <p:cNvSpPr>
            <a:spLocks noChangeAspect="1"/>
          </p:cNvSpPr>
          <p:nvPr/>
        </p:nvSpPr>
        <p:spPr>
          <a:xfrm>
            <a:off x="39624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67FC520-5149-411B-80BB-EB1091FC0855}"/>
              </a:ext>
            </a:extLst>
          </p:cNvPr>
          <p:cNvSpPr>
            <a:spLocks noChangeAspect="1"/>
          </p:cNvSpPr>
          <p:nvPr/>
        </p:nvSpPr>
        <p:spPr>
          <a:xfrm>
            <a:off x="45164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0D77768-FACE-4F58-8DF6-A0F5BA9272A4}"/>
              </a:ext>
            </a:extLst>
          </p:cNvPr>
          <p:cNvSpPr>
            <a:spLocks noChangeAspect="1"/>
          </p:cNvSpPr>
          <p:nvPr/>
        </p:nvSpPr>
        <p:spPr>
          <a:xfrm>
            <a:off x="50688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8CC69E-F677-4F3D-876D-2A0CD8FD647E}"/>
              </a:ext>
            </a:extLst>
          </p:cNvPr>
          <p:cNvSpPr>
            <a:spLocks noChangeAspect="1"/>
          </p:cNvSpPr>
          <p:nvPr/>
        </p:nvSpPr>
        <p:spPr>
          <a:xfrm>
            <a:off x="5622925" y="1697038"/>
            <a:ext cx="455613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EB8E5A4-2909-4B3E-B786-FC2ED45D14D8}"/>
              </a:ext>
            </a:extLst>
          </p:cNvPr>
          <p:cNvSpPr>
            <a:spLocks noChangeAspect="1"/>
          </p:cNvSpPr>
          <p:nvPr/>
        </p:nvSpPr>
        <p:spPr>
          <a:xfrm>
            <a:off x="6175375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3128BA2A-2464-42FC-9B81-0D8AAA5775FE}"/>
              </a:ext>
            </a:extLst>
          </p:cNvPr>
          <p:cNvSpPr>
            <a:spLocks noChangeAspect="1"/>
          </p:cNvSpPr>
          <p:nvPr/>
        </p:nvSpPr>
        <p:spPr>
          <a:xfrm>
            <a:off x="67294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D11ED8D-3027-44B6-B2D9-23BF35E5114A}"/>
              </a:ext>
            </a:extLst>
          </p:cNvPr>
          <p:cNvSpPr>
            <a:spLocks noChangeAspect="1"/>
          </p:cNvSpPr>
          <p:nvPr/>
        </p:nvSpPr>
        <p:spPr>
          <a:xfrm>
            <a:off x="72818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8BEC629-6CEF-4118-82C2-2429529A2F66}"/>
              </a:ext>
            </a:extLst>
          </p:cNvPr>
          <p:cNvSpPr>
            <a:spLocks noChangeAspect="1"/>
          </p:cNvSpPr>
          <p:nvPr/>
        </p:nvSpPr>
        <p:spPr>
          <a:xfrm>
            <a:off x="78359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DB361512-F0FB-46C1-A3ED-32A5DC754B7E}"/>
              </a:ext>
            </a:extLst>
          </p:cNvPr>
          <p:cNvSpPr>
            <a:spLocks noChangeAspect="1"/>
          </p:cNvSpPr>
          <p:nvPr/>
        </p:nvSpPr>
        <p:spPr>
          <a:xfrm>
            <a:off x="83899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4334D0C-125C-46FB-B521-02342C0F3CD4}"/>
              </a:ext>
            </a:extLst>
          </p:cNvPr>
          <p:cNvSpPr>
            <a:spLocks noChangeAspect="1"/>
          </p:cNvSpPr>
          <p:nvPr/>
        </p:nvSpPr>
        <p:spPr>
          <a:xfrm>
            <a:off x="89423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C1B7D7D5-3688-485E-9374-139C22E117E2}"/>
              </a:ext>
            </a:extLst>
          </p:cNvPr>
          <p:cNvSpPr>
            <a:spLocks noChangeAspect="1"/>
          </p:cNvSpPr>
          <p:nvPr/>
        </p:nvSpPr>
        <p:spPr>
          <a:xfrm>
            <a:off x="28559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61F758E-0DE9-4064-AE47-CE932AB9E8C9}"/>
              </a:ext>
            </a:extLst>
          </p:cNvPr>
          <p:cNvSpPr>
            <a:spLocks noChangeAspect="1"/>
          </p:cNvSpPr>
          <p:nvPr/>
        </p:nvSpPr>
        <p:spPr>
          <a:xfrm>
            <a:off x="34083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DE843644-24B9-425C-A5DD-53C115E9E885}"/>
              </a:ext>
            </a:extLst>
          </p:cNvPr>
          <p:cNvSpPr>
            <a:spLocks noChangeAspect="1"/>
          </p:cNvSpPr>
          <p:nvPr/>
        </p:nvSpPr>
        <p:spPr>
          <a:xfrm>
            <a:off x="39624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D88FC9C-6FE9-48B7-92D2-0C2293087709}"/>
              </a:ext>
            </a:extLst>
          </p:cNvPr>
          <p:cNvSpPr>
            <a:spLocks noChangeAspect="1"/>
          </p:cNvSpPr>
          <p:nvPr/>
        </p:nvSpPr>
        <p:spPr>
          <a:xfrm>
            <a:off x="45164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B69AECF-DA8A-44D9-9EF7-707A95E7214F}"/>
              </a:ext>
            </a:extLst>
          </p:cNvPr>
          <p:cNvSpPr>
            <a:spLocks noChangeAspect="1"/>
          </p:cNvSpPr>
          <p:nvPr/>
        </p:nvSpPr>
        <p:spPr>
          <a:xfrm>
            <a:off x="50688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D334305-C2B4-4CA5-96E6-6538B98C12E7}"/>
              </a:ext>
            </a:extLst>
          </p:cNvPr>
          <p:cNvSpPr>
            <a:spLocks noChangeAspect="1"/>
          </p:cNvSpPr>
          <p:nvPr/>
        </p:nvSpPr>
        <p:spPr>
          <a:xfrm>
            <a:off x="5622925" y="2305050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E239E5B6-FFE2-4976-99E6-DCF15F4BE6F2}"/>
              </a:ext>
            </a:extLst>
          </p:cNvPr>
          <p:cNvSpPr>
            <a:spLocks noChangeAspect="1"/>
          </p:cNvSpPr>
          <p:nvPr/>
        </p:nvSpPr>
        <p:spPr>
          <a:xfrm>
            <a:off x="6175375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C728A8C-393B-42E1-9C31-C71F8A4A8566}"/>
              </a:ext>
            </a:extLst>
          </p:cNvPr>
          <p:cNvSpPr>
            <a:spLocks noChangeAspect="1"/>
          </p:cNvSpPr>
          <p:nvPr/>
        </p:nvSpPr>
        <p:spPr>
          <a:xfrm>
            <a:off x="67294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008E9B0-ACA8-4451-B9B9-C16022E9B9F7}"/>
              </a:ext>
            </a:extLst>
          </p:cNvPr>
          <p:cNvSpPr>
            <a:spLocks noChangeAspect="1"/>
          </p:cNvSpPr>
          <p:nvPr/>
        </p:nvSpPr>
        <p:spPr>
          <a:xfrm>
            <a:off x="72818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DE1D51F-5B49-4157-90FA-DAC906C01FEB}"/>
              </a:ext>
            </a:extLst>
          </p:cNvPr>
          <p:cNvSpPr>
            <a:spLocks noChangeAspect="1"/>
          </p:cNvSpPr>
          <p:nvPr/>
        </p:nvSpPr>
        <p:spPr>
          <a:xfrm>
            <a:off x="78359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00479F2-C446-4A23-AAF9-2331D78951D5}"/>
              </a:ext>
            </a:extLst>
          </p:cNvPr>
          <p:cNvSpPr>
            <a:spLocks noChangeAspect="1"/>
          </p:cNvSpPr>
          <p:nvPr/>
        </p:nvSpPr>
        <p:spPr>
          <a:xfrm>
            <a:off x="83899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8FAB119-048C-47B7-9C86-8B7EE5682183}"/>
              </a:ext>
            </a:extLst>
          </p:cNvPr>
          <p:cNvSpPr>
            <a:spLocks noChangeAspect="1"/>
          </p:cNvSpPr>
          <p:nvPr/>
        </p:nvSpPr>
        <p:spPr>
          <a:xfrm>
            <a:off x="89423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3CD5E149-DAAD-4B94-87F7-4D4B2AF57752}"/>
              </a:ext>
            </a:extLst>
          </p:cNvPr>
          <p:cNvSpPr>
            <a:spLocks noChangeAspect="1"/>
          </p:cNvSpPr>
          <p:nvPr/>
        </p:nvSpPr>
        <p:spPr>
          <a:xfrm>
            <a:off x="28559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2F0D2AA-F0A0-4398-BF7C-13389F54ED2C}"/>
              </a:ext>
            </a:extLst>
          </p:cNvPr>
          <p:cNvSpPr>
            <a:spLocks noChangeAspect="1"/>
          </p:cNvSpPr>
          <p:nvPr/>
        </p:nvSpPr>
        <p:spPr>
          <a:xfrm>
            <a:off x="34083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54F9895-2732-402A-96A7-E18758DF5114}"/>
              </a:ext>
            </a:extLst>
          </p:cNvPr>
          <p:cNvSpPr>
            <a:spLocks noChangeAspect="1"/>
          </p:cNvSpPr>
          <p:nvPr/>
        </p:nvSpPr>
        <p:spPr>
          <a:xfrm>
            <a:off x="39624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40874BEC-4649-4B00-ADDF-ADD5235823E1}"/>
              </a:ext>
            </a:extLst>
          </p:cNvPr>
          <p:cNvSpPr>
            <a:spLocks noChangeAspect="1"/>
          </p:cNvSpPr>
          <p:nvPr/>
        </p:nvSpPr>
        <p:spPr>
          <a:xfrm>
            <a:off x="45164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96478D2-34D0-4DC1-ADF1-FB7EB69B9369}"/>
              </a:ext>
            </a:extLst>
          </p:cNvPr>
          <p:cNvSpPr>
            <a:spLocks noChangeAspect="1"/>
          </p:cNvSpPr>
          <p:nvPr/>
        </p:nvSpPr>
        <p:spPr>
          <a:xfrm>
            <a:off x="50688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EED65C0-EEAC-4A91-B97A-5E0FB59BD2DB}"/>
              </a:ext>
            </a:extLst>
          </p:cNvPr>
          <p:cNvSpPr>
            <a:spLocks noChangeAspect="1"/>
          </p:cNvSpPr>
          <p:nvPr/>
        </p:nvSpPr>
        <p:spPr>
          <a:xfrm>
            <a:off x="5622925" y="2914650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FEFB48F7-640E-4D5E-9735-AF1E3C910E1B}"/>
              </a:ext>
            </a:extLst>
          </p:cNvPr>
          <p:cNvSpPr>
            <a:spLocks noChangeAspect="1"/>
          </p:cNvSpPr>
          <p:nvPr/>
        </p:nvSpPr>
        <p:spPr>
          <a:xfrm>
            <a:off x="6175375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114E2867-7AA8-46B0-80F7-558A623B9500}"/>
              </a:ext>
            </a:extLst>
          </p:cNvPr>
          <p:cNvSpPr>
            <a:spLocks noChangeAspect="1"/>
          </p:cNvSpPr>
          <p:nvPr/>
        </p:nvSpPr>
        <p:spPr>
          <a:xfrm>
            <a:off x="67294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D61FCEC6-7638-454D-8F96-D3877D0E7E04}"/>
              </a:ext>
            </a:extLst>
          </p:cNvPr>
          <p:cNvSpPr>
            <a:spLocks noChangeAspect="1"/>
          </p:cNvSpPr>
          <p:nvPr/>
        </p:nvSpPr>
        <p:spPr>
          <a:xfrm>
            <a:off x="72818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76A0C79-A36E-4C84-9818-32A10AF96E2C}"/>
              </a:ext>
            </a:extLst>
          </p:cNvPr>
          <p:cNvSpPr>
            <a:spLocks noChangeAspect="1"/>
          </p:cNvSpPr>
          <p:nvPr/>
        </p:nvSpPr>
        <p:spPr>
          <a:xfrm>
            <a:off x="78359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F352CE2-99B8-42C4-A704-A2B74776C6C4}"/>
              </a:ext>
            </a:extLst>
          </p:cNvPr>
          <p:cNvSpPr>
            <a:spLocks noChangeAspect="1"/>
          </p:cNvSpPr>
          <p:nvPr/>
        </p:nvSpPr>
        <p:spPr>
          <a:xfrm>
            <a:off x="83899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528C077-C423-4634-B8A9-72EF7B09CE2E}"/>
              </a:ext>
            </a:extLst>
          </p:cNvPr>
          <p:cNvSpPr>
            <a:spLocks noChangeAspect="1"/>
          </p:cNvSpPr>
          <p:nvPr/>
        </p:nvSpPr>
        <p:spPr>
          <a:xfrm>
            <a:off x="89423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4631B35-907A-49A0-B08A-F537B87A4BEA}"/>
              </a:ext>
            </a:extLst>
          </p:cNvPr>
          <p:cNvSpPr>
            <a:spLocks noChangeAspect="1"/>
          </p:cNvSpPr>
          <p:nvPr/>
        </p:nvSpPr>
        <p:spPr>
          <a:xfrm>
            <a:off x="28559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3651084-DE1B-4B87-B81E-A891361A4F5A}"/>
              </a:ext>
            </a:extLst>
          </p:cNvPr>
          <p:cNvSpPr>
            <a:spLocks noChangeAspect="1"/>
          </p:cNvSpPr>
          <p:nvPr/>
        </p:nvSpPr>
        <p:spPr>
          <a:xfrm>
            <a:off x="34083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985C0733-B664-41F3-AC50-E40B565D2EA8}"/>
              </a:ext>
            </a:extLst>
          </p:cNvPr>
          <p:cNvSpPr>
            <a:spLocks noChangeAspect="1"/>
          </p:cNvSpPr>
          <p:nvPr/>
        </p:nvSpPr>
        <p:spPr>
          <a:xfrm>
            <a:off x="39624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B27BECAF-8886-44B8-8C2C-D66302785CED}"/>
              </a:ext>
            </a:extLst>
          </p:cNvPr>
          <p:cNvSpPr>
            <a:spLocks noChangeAspect="1"/>
          </p:cNvSpPr>
          <p:nvPr/>
        </p:nvSpPr>
        <p:spPr>
          <a:xfrm>
            <a:off x="45164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EC066CD-0898-499C-A49D-614E305682CB}"/>
              </a:ext>
            </a:extLst>
          </p:cNvPr>
          <p:cNvSpPr>
            <a:spLocks noChangeAspect="1"/>
          </p:cNvSpPr>
          <p:nvPr/>
        </p:nvSpPr>
        <p:spPr>
          <a:xfrm>
            <a:off x="50688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D88264D-11EB-43B6-B8AA-DD7A8D0E9B5D}"/>
              </a:ext>
            </a:extLst>
          </p:cNvPr>
          <p:cNvSpPr>
            <a:spLocks noChangeAspect="1"/>
          </p:cNvSpPr>
          <p:nvPr/>
        </p:nvSpPr>
        <p:spPr>
          <a:xfrm>
            <a:off x="5622925" y="3522663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2FD501D-3D01-4BE9-B5AE-736FB394B15C}"/>
              </a:ext>
            </a:extLst>
          </p:cNvPr>
          <p:cNvSpPr>
            <a:spLocks noChangeAspect="1"/>
          </p:cNvSpPr>
          <p:nvPr/>
        </p:nvSpPr>
        <p:spPr>
          <a:xfrm>
            <a:off x="6175375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BCC79114-1460-4D53-ADD5-B363EE020D2F}"/>
              </a:ext>
            </a:extLst>
          </p:cNvPr>
          <p:cNvSpPr>
            <a:spLocks noChangeAspect="1"/>
          </p:cNvSpPr>
          <p:nvPr/>
        </p:nvSpPr>
        <p:spPr>
          <a:xfrm>
            <a:off x="67294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1034A3A2-93C0-42AD-A26A-07EB1985623E}"/>
              </a:ext>
            </a:extLst>
          </p:cNvPr>
          <p:cNvSpPr>
            <a:spLocks noChangeAspect="1"/>
          </p:cNvSpPr>
          <p:nvPr/>
        </p:nvSpPr>
        <p:spPr>
          <a:xfrm>
            <a:off x="72818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EFAC68E5-423E-4AC6-A553-1B6A94C8162B}"/>
              </a:ext>
            </a:extLst>
          </p:cNvPr>
          <p:cNvSpPr>
            <a:spLocks noChangeAspect="1"/>
          </p:cNvSpPr>
          <p:nvPr/>
        </p:nvSpPr>
        <p:spPr>
          <a:xfrm>
            <a:off x="78359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D25E7D3-DD5D-40FD-B212-F6787C22E26B}"/>
              </a:ext>
            </a:extLst>
          </p:cNvPr>
          <p:cNvSpPr>
            <a:spLocks noChangeAspect="1"/>
          </p:cNvSpPr>
          <p:nvPr/>
        </p:nvSpPr>
        <p:spPr>
          <a:xfrm>
            <a:off x="83899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DAA321E-5B08-40C9-81AC-F5B1854EF0C3}"/>
              </a:ext>
            </a:extLst>
          </p:cNvPr>
          <p:cNvSpPr>
            <a:spLocks noChangeAspect="1"/>
          </p:cNvSpPr>
          <p:nvPr/>
        </p:nvSpPr>
        <p:spPr>
          <a:xfrm>
            <a:off x="89423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312F633B-3C3A-4D7F-BBA6-04AD448BAF22}"/>
              </a:ext>
            </a:extLst>
          </p:cNvPr>
          <p:cNvSpPr>
            <a:spLocks noChangeAspect="1"/>
          </p:cNvSpPr>
          <p:nvPr/>
        </p:nvSpPr>
        <p:spPr>
          <a:xfrm>
            <a:off x="28559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7281571-F6E8-48E0-A6A6-59FA6F62812C}"/>
              </a:ext>
            </a:extLst>
          </p:cNvPr>
          <p:cNvSpPr>
            <a:spLocks noChangeAspect="1"/>
          </p:cNvSpPr>
          <p:nvPr/>
        </p:nvSpPr>
        <p:spPr>
          <a:xfrm>
            <a:off x="34083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3F9C55BA-57A9-4534-BE62-93695B1F1E09}"/>
              </a:ext>
            </a:extLst>
          </p:cNvPr>
          <p:cNvSpPr>
            <a:spLocks noChangeAspect="1"/>
          </p:cNvSpPr>
          <p:nvPr/>
        </p:nvSpPr>
        <p:spPr>
          <a:xfrm>
            <a:off x="39624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9EF3E9A3-7D94-434B-88C5-CF7279F5A498}"/>
              </a:ext>
            </a:extLst>
          </p:cNvPr>
          <p:cNvSpPr>
            <a:spLocks noChangeAspect="1"/>
          </p:cNvSpPr>
          <p:nvPr/>
        </p:nvSpPr>
        <p:spPr>
          <a:xfrm>
            <a:off x="45164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B317AFFD-EC68-4199-A414-6C4D823E61D3}"/>
              </a:ext>
            </a:extLst>
          </p:cNvPr>
          <p:cNvSpPr>
            <a:spLocks noChangeAspect="1"/>
          </p:cNvSpPr>
          <p:nvPr/>
        </p:nvSpPr>
        <p:spPr>
          <a:xfrm>
            <a:off x="50688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6DF541B-97E3-4034-83FB-579750877576}"/>
              </a:ext>
            </a:extLst>
          </p:cNvPr>
          <p:cNvSpPr>
            <a:spLocks noChangeAspect="1"/>
          </p:cNvSpPr>
          <p:nvPr/>
        </p:nvSpPr>
        <p:spPr>
          <a:xfrm>
            <a:off x="5622925" y="4130675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A2F37260-C792-4273-ABE8-8241630295EC}"/>
              </a:ext>
            </a:extLst>
          </p:cNvPr>
          <p:cNvSpPr>
            <a:spLocks noChangeAspect="1"/>
          </p:cNvSpPr>
          <p:nvPr/>
        </p:nvSpPr>
        <p:spPr>
          <a:xfrm>
            <a:off x="6175375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0349AD3E-1B80-45E0-B65D-E602B54AAA5C}"/>
              </a:ext>
            </a:extLst>
          </p:cNvPr>
          <p:cNvSpPr>
            <a:spLocks noChangeAspect="1"/>
          </p:cNvSpPr>
          <p:nvPr/>
        </p:nvSpPr>
        <p:spPr>
          <a:xfrm>
            <a:off x="67294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5F451372-2038-4C5F-989F-34C66B11C311}"/>
              </a:ext>
            </a:extLst>
          </p:cNvPr>
          <p:cNvSpPr>
            <a:spLocks noChangeAspect="1"/>
          </p:cNvSpPr>
          <p:nvPr/>
        </p:nvSpPr>
        <p:spPr>
          <a:xfrm>
            <a:off x="72818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20E39C1-5FD9-4F32-9909-2B53249772A3}"/>
              </a:ext>
            </a:extLst>
          </p:cNvPr>
          <p:cNvSpPr>
            <a:spLocks noChangeAspect="1"/>
          </p:cNvSpPr>
          <p:nvPr/>
        </p:nvSpPr>
        <p:spPr>
          <a:xfrm>
            <a:off x="78359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DCEAF321-05BD-49EC-A416-B8B9D0A16D2D}"/>
              </a:ext>
            </a:extLst>
          </p:cNvPr>
          <p:cNvSpPr>
            <a:spLocks noChangeAspect="1"/>
          </p:cNvSpPr>
          <p:nvPr/>
        </p:nvSpPr>
        <p:spPr>
          <a:xfrm>
            <a:off x="83899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7DF301EA-5C2C-4CEE-A2BA-7B545A072663}"/>
              </a:ext>
            </a:extLst>
          </p:cNvPr>
          <p:cNvSpPr>
            <a:spLocks noChangeAspect="1"/>
          </p:cNvSpPr>
          <p:nvPr/>
        </p:nvSpPr>
        <p:spPr>
          <a:xfrm>
            <a:off x="89423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10EE717E-C283-4861-9755-5A3E206366CE}"/>
              </a:ext>
            </a:extLst>
          </p:cNvPr>
          <p:cNvSpPr>
            <a:spLocks noChangeAspect="1"/>
          </p:cNvSpPr>
          <p:nvPr/>
        </p:nvSpPr>
        <p:spPr>
          <a:xfrm>
            <a:off x="28559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86F26D1A-BB00-4649-98B1-3FD581A3D876}"/>
              </a:ext>
            </a:extLst>
          </p:cNvPr>
          <p:cNvSpPr>
            <a:spLocks noChangeAspect="1"/>
          </p:cNvSpPr>
          <p:nvPr/>
        </p:nvSpPr>
        <p:spPr>
          <a:xfrm>
            <a:off x="34083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838B3FA-4A79-433B-A027-2773AD46A1AA}"/>
              </a:ext>
            </a:extLst>
          </p:cNvPr>
          <p:cNvSpPr>
            <a:spLocks noChangeAspect="1"/>
          </p:cNvSpPr>
          <p:nvPr/>
        </p:nvSpPr>
        <p:spPr>
          <a:xfrm>
            <a:off x="39624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7AD16D62-1E3C-4087-B4DA-7F4DA2F862A4}"/>
              </a:ext>
            </a:extLst>
          </p:cNvPr>
          <p:cNvSpPr>
            <a:spLocks noChangeAspect="1"/>
          </p:cNvSpPr>
          <p:nvPr/>
        </p:nvSpPr>
        <p:spPr>
          <a:xfrm>
            <a:off x="45164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79AF0645-B66E-459F-8B96-4EB82B2FD6B2}"/>
              </a:ext>
            </a:extLst>
          </p:cNvPr>
          <p:cNvSpPr>
            <a:spLocks noChangeAspect="1"/>
          </p:cNvSpPr>
          <p:nvPr/>
        </p:nvSpPr>
        <p:spPr>
          <a:xfrm>
            <a:off x="50688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8B9FFB7-9668-4E1B-A861-CFDDD87E79A2}"/>
              </a:ext>
            </a:extLst>
          </p:cNvPr>
          <p:cNvSpPr>
            <a:spLocks noChangeAspect="1"/>
          </p:cNvSpPr>
          <p:nvPr/>
        </p:nvSpPr>
        <p:spPr>
          <a:xfrm>
            <a:off x="5622925" y="4740275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BECEE21-F595-471A-A8F3-48B11D62C88C}"/>
              </a:ext>
            </a:extLst>
          </p:cNvPr>
          <p:cNvSpPr>
            <a:spLocks noChangeAspect="1"/>
          </p:cNvSpPr>
          <p:nvPr/>
        </p:nvSpPr>
        <p:spPr>
          <a:xfrm>
            <a:off x="6175375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CE5566A3-EFEF-416E-A5A1-F3A3E5F1D147}"/>
              </a:ext>
            </a:extLst>
          </p:cNvPr>
          <p:cNvSpPr>
            <a:spLocks noChangeAspect="1"/>
          </p:cNvSpPr>
          <p:nvPr/>
        </p:nvSpPr>
        <p:spPr>
          <a:xfrm>
            <a:off x="67294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5127A096-6D4E-4B05-99FA-BC23DFEA8ABF}"/>
              </a:ext>
            </a:extLst>
          </p:cNvPr>
          <p:cNvSpPr>
            <a:spLocks noChangeAspect="1"/>
          </p:cNvSpPr>
          <p:nvPr/>
        </p:nvSpPr>
        <p:spPr>
          <a:xfrm>
            <a:off x="72818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A9333F6-F228-4916-B652-53E0B32EA2B7}"/>
              </a:ext>
            </a:extLst>
          </p:cNvPr>
          <p:cNvSpPr>
            <a:spLocks noChangeAspect="1"/>
          </p:cNvSpPr>
          <p:nvPr/>
        </p:nvSpPr>
        <p:spPr>
          <a:xfrm>
            <a:off x="78359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3424C46E-79B2-4AC2-A5EE-34FB20A061FA}"/>
              </a:ext>
            </a:extLst>
          </p:cNvPr>
          <p:cNvSpPr>
            <a:spLocks noChangeAspect="1"/>
          </p:cNvSpPr>
          <p:nvPr/>
        </p:nvSpPr>
        <p:spPr>
          <a:xfrm>
            <a:off x="83899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59AAE3DC-13EC-4680-A132-B895BE0EAE91}"/>
              </a:ext>
            </a:extLst>
          </p:cNvPr>
          <p:cNvSpPr>
            <a:spLocks noChangeAspect="1"/>
          </p:cNvSpPr>
          <p:nvPr/>
        </p:nvSpPr>
        <p:spPr>
          <a:xfrm>
            <a:off x="89423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4E82282E-10E8-4328-9D5D-D9B9575D84EE}"/>
              </a:ext>
            </a:extLst>
          </p:cNvPr>
          <p:cNvSpPr>
            <a:spLocks noChangeAspect="1"/>
          </p:cNvSpPr>
          <p:nvPr/>
        </p:nvSpPr>
        <p:spPr>
          <a:xfrm>
            <a:off x="2855913" y="534828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BF6663DA-649F-4643-B30E-66A739F8FD61}"/>
              </a:ext>
            </a:extLst>
          </p:cNvPr>
          <p:cNvSpPr>
            <a:spLocks noChangeAspect="1"/>
          </p:cNvSpPr>
          <p:nvPr/>
        </p:nvSpPr>
        <p:spPr>
          <a:xfrm>
            <a:off x="3408363" y="534828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2B83FE7F-FB22-4DE2-8048-DC369F502F92}"/>
              </a:ext>
            </a:extLst>
          </p:cNvPr>
          <p:cNvSpPr>
            <a:spLocks noChangeAspect="1"/>
          </p:cNvSpPr>
          <p:nvPr/>
        </p:nvSpPr>
        <p:spPr>
          <a:xfrm>
            <a:off x="3962400" y="534828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65D11CC-6AB2-4647-8300-DDEC33F47FB5}"/>
              </a:ext>
            </a:extLst>
          </p:cNvPr>
          <p:cNvSpPr>
            <a:spLocks noChangeAspect="1"/>
          </p:cNvSpPr>
          <p:nvPr/>
        </p:nvSpPr>
        <p:spPr>
          <a:xfrm>
            <a:off x="4516438" y="534828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DE60917A-B7E2-46A2-9160-45C12286046B}"/>
              </a:ext>
            </a:extLst>
          </p:cNvPr>
          <p:cNvSpPr>
            <a:spLocks noChangeAspect="1"/>
          </p:cNvSpPr>
          <p:nvPr/>
        </p:nvSpPr>
        <p:spPr>
          <a:xfrm>
            <a:off x="5068888" y="534828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2F058F42-64B3-43C1-BEEF-EFB90F2D73CE}"/>
              </a:ext>
            </a:extLst>
          </p:cNvPr>
          <p:cNvSpPr>
            <a:spLocks noChangeAspect="1"/>
          </p:cNvSpPr>
          <p:nvPr/>
        </p:nvSpPr>
        <p:spPr>
          <a:xfrm>
            <a:off x="5622925" y="5348288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E47A7D3E-FD2E-4438-A252-7D47CE990E4C}"/>
              </a:ext>
            </a:extLst>
          </p:cNvPr>
          <p:cNvSpPr>
            <a:spLocks noChangeAspect="1"/>
          </p:cNvSpPr>
          <p:nvPr/>
        </p:nvSpPr>
        <p:spPr>
          <a:xfrm>
            <a:off x="6175375" y="534828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56DFF643-7CAE-45D0-A1C7-9C2F2024B6F7}"/>
              </a:ext>
            </a:extLst>
          </p:cNvPr>
          <p:cNvSpPr>
            <a:spLocks noChangeAspect="1"/>
          </p:cNvSpPr>
          <p:nvPr/>
        </p:nvSpPr>
        <p:spPr>
          <a:xfrm>
            <a:off x="6729413" y="534828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052944E4-52D4-4378-87E4-0DBF3AC09A61}"/>
              </a:ext>
            </a:extLst>
          </p:cNvPr>
          <p:cNvSpPr>
            <a:spLocks noChangeAspect="1"/>
          </p:cNvSpPr>
          <p:nvPr/>
        </p:nvSpPr>
        <p:spPr>
          <a:xfrm>
            <a:off x="7281863" y="534828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1C07EAC5-BF49-4B5C-A8F4-CDA10A0D74AA}"/>
              </a:ext>
            </a:extLst>
          </p:cNvPr>
          <p:cNvSpPr>
            <a:spLocks noChangeAspect="1"/>
          </p:cNvSpPr>
          <p:nvPr/>
        </p:nvSpPr>
        <p:spPr>
          <a:xfrm>
            <a:off x="7835900" y="534828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0599FDE-5229-4683-AFF1-BC5FEE503237}"/>
              </a:ext>
            </a:extLst>
          </p:cNvPr>
          <p:cNvSpPr>
            <a:spLocks noChangeAspect="1"/>
          </p:cNvSpPr>
          <p:nvPr/>
        </p:nvSpPr>
        <p:spPr>
          <a:xfrm>
            <a:off x="8389938" y="534828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A370B6C-B4B9-4C3E-91F1-656E27736155}"/>
              </a:ext>
            </a:extLst>
          </p:cNvPr>
          <p:cNvSpPr>
            <a:spLocks noChangeAspect="1"/>
          </p:cNvSpPr>
          <p:nvPr/>
        </p:nvSpPr>
        <p:spPr>
          <a:xfrm>
            <a:off x="8942388" y="534828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6C5626A-B69B-412A-A3E7-DE3C3B1A0C4F}"/>
              </a:ext>
            </a:extLst>
          </p:cNvPr>
          <p:cNvCxnSpPr>
            <a:endCxn id="122" idx="6"/>
          </p:cNvCxnSpPr>
          <p:nvPr/>
        </p:nvCxnSpPr>
        <p:spPr>
          <a:xfrm>
            <a:off x="2855913" y="1316038"/>
            <a:ext cx="455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16251E04-3E64-419D-B042-CB6FFF69635D}"/>
              </a:ext>
            </a:extLst>
          </p:cNvPr>
          <p:cNvCxnSpPr/>
          <p:nvPr/>
        </p:nvCxnSpPr>
        <p:spPr>
          <a:xfrm>
            <a:off x="3962400" y="1316038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CE583B6-61A8-499F-94DF-BE2D7B657F6A}"/>
              </a:ext>
            </a:extLst>
          </p:cNvPr>
          <p:cNvCxnSpPr/>
          <p:nvPr/>
        </p:nvCxnSpPr>
        <p:spPr>
          <a:xfrm>
            <a:off x="6175375" y="25273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31487AF-8AC0-4E1C-9D04-79C305704B94}"/>
              </a:ext>
            </a:extLst>
          </p:cNvPr>
          <p:cNvCxnSpPr/>
          <p:nvPr/>
        </p:nvCxnSpPr>
        <p:spPr>
          <a:xfrm>
            <a:off x="5068888" y="4370388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614AB66A-441D-4D91-AD01-CCBFAE9D306D}"/>
              </a:ext>
            </a:extLst>
          </p:cNvPr>
          <p:cNvCxnSpPr/>
          <p:nvPr/>
        </p:nvCxnSpPr>
        <p:spPr>
          <a:xfrm>
            <a:off x="6729413" y="3751263"/>
            <a:ext cx="455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A838ABD-9A36-4C2F-A288-3D09172DE5D4}"/>
              </a:ext>
            </a:extLst>
          </p:cNvPr>
          <p:cNvCxnSpPr/>
          <p:nvPr/>
        </p:nvCxnSpPr>
        <p:spPr>
          <a:xfrm>
            <a:off x="3422650" y="4968875"/>
            <a:ext cx="4556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0022022E-B816-478F-A79C-2A97C29B88ED}"/>
              </a:ext>
            </a:extLst>
          </p:cNvPr>
          <p:cNvCxnSpPr/>
          <p:nvPr/>
        </p:nvCxnSpPr>
        <p:spPr>
          <a:xfrm>
            <a:off x="7835900" y="1316038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9C31F8B5-1DA7-4AA0-B5CF-45ADBA931AB8}"/>
              </a:ext>
            </a:extLst>
          </p:cNvPr>
          <p:cNvCxnSpPr/>
          <p:nvPr/>
        </p:nvCxnSpPr>
        <p:spPr>
          <a:xfrm>
            <a:off x="8942388" y="5595938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24DB892-9E69-491D-9228-57B30050D66B}"/>
              </a:ext>
            </a:extLst>
          </p:cNvPr>
          <p:cNvCxnSpPr/>
          <p:nvPr/>
        </p:nvCxnSpPr>
        <p:spPr>
          <a:xfrm>
            <a:off x="8389938" y="3144838"/>
            <a:ext cx="455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C652A41B-1323-43C4-A7B2-911FF8B90A94}"/>
              </a:ext>
            </a:extLst>
          </p:cNvPr>
          <p:cNvCxnSpPr/>
          <p:nvPr/>
        </p:nvCxnSpPr>
        <p:spPr>
          <a:xfrm>
            <a:off x="2855913" y="1316038"/>
            <a:ext cx="455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09E4F6AF-7C33-4082-8EBF-5109683493A8}"/>
              </a:ext>
            </a:extLst>
          </p:cNvPr>
          <p:cNvCxnSpPr/>
          <p:nvPr/>
        </p:nvCxnSpPr>
        <p:spPr>
          <a:xfrm>
            <a:off x="3962400" y="1316038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EA2D0610-BEA9-469B-BD0A-AD6E4CBB4798}"/>
              </a:ext>
            </a:extLst>
          </p:cNvPr>
          <p:cNvCxnSpPr/>
          <p:nvPr/>
        </p:nvCxnSpPr>
        <p:spPr>
          <a:xfrm>
            <a:off x="6175375" y="25273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E0D49702-CD52-4443-98C4-1008482DAFBD}"/>
              </a:ext>
            </a:extLst>
          </p:cNvPr>
          <p:cNvCxnSpPr/>
          <p:nvPr/>
        </p:nvCxnSpPr>
        <p:spPr>
          <a:xfrm>
            <a:off x="8389938" y="3144838"/>
            <a:ext cx="455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Freeform 230">
            <a:extLst>
              <a:ext uri="{FF2B5EF4-FFF2-40B4-BE49-F238E27FC236}">
                <a16:creationId xmlns:a16="http://schemas.microsoft.com/office/drawing/2014/main" id="{953102A0-13B5-4450-A690-5BAFB65B42E9}"/>
              </a:ext>
            </a:extLst>
          </p:cNvPr>
          <p:cNvSpPr/>
          <p:nvPr/>
        </p:nvSpPr>
        <p:spPr>
          <a:xfrm>
            <a:off x="2903538" y="949325"/>
            <a:ext cx="406400" cy="327025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2" name="Freeform 231">
            <a:extLst>
              <a:ext uri="{FF2B5EF4-FFF2-40B4-BE49-F238E27FC236}">
                <a16:creationId xmlns:a16="http://schemas.microsoft.com/office/drawing/2014/main" id="{EA91BE28-8379-49B1-A396-93D4B4458A93}"/>
              </a:ext>
            </a:extLst>
          </p:cNvPr>
          <p:cNvSpPr/>
          <p:nvPr/>
        </p:nvSpPr>
        <p:spPr>
          <a:xfrm>
            <a:off x="4008438" y="941388"/>
            <a:ext cx="404812" cy="327025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3" name="Freeform 232">
            <a:extLst>
              <a:ext uri="{FF2B5EF4-FFF2-40B4-BE49-F238E27FC236}">
                <a16:creationId xmlns:a16="http://schemas.microsoft.com/office/drawing/2014/main" id="{15D956C1-2284-4E24-8BE3-718751374E6F}"/>
              </a:ext>
            </a:extLst>
          </p:cNvPr>
          <p:cNvSpPr/>
          <p:nvPr/>
        </p:nvSpPr>
        <p:spPr>
          <a:xfrm>
            <a:off x="2954338" y="1012825"/>
            <a:ext cx="404812" cy="328613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" name="Freeform 233">
            <a:extLst>
              <a:ext uri="{FF2B5EF4-FFF2-40B4-BE49-F238E27FC236}">
                <a16:creationId xmlns:a16="http://schemas.microsoft.com/office/drawing/2014/main" id="{C63697B1-2485-4081-B83C-595B3E4AD400}"/>
              </a:ext>
            </a:extLst>
          </p:cNvPr>
          <p:cNvSpPr/>
          <p:nvPr/>
        </p:nvSpPr>
        <p:spPr>
          <a:xfrm>
            <a:off x="6167438" y="2205038"/>
            <a:ext cx="406400" cy="327025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" name="Freeform 234">
            <a:extLst>
              <a:ext uri="{FF2B5EF4-FFF2-40B4-BE49-F238E27FC236}">
                <a16:creationId xmlns:a16="http://schemas.microsoft.com/office/drawing/2014/main" id="{0E58F41F-840A-4632-B372-83BBB25B1970}"/>
              </a:ext>
            </a:extLst>
          </p:cNvPr>
          <p:cNvSpPr/>
          <p:nvPr/>
        </p:nvSpPr>
        <p:spPr>
          <a:xfrm>
            <a:off x="6240463" y="2205038"/>
            <a:ext cx="404812" cy="327025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Freeform 235">
            <a:extLst>
              <a:ext uri="{FF2B5EF4-FFF2-40B4-BE49-F238E27FC236}">
                <a16:creationId xmlns:a16="http://schemas.microsoft.com/office/drawing/2014/main" id="{1551354A-181C-4BFE-9983-208699AD6CBC}"/>
              </a:ext>
            </a:extLst>
          </p:cNvPr>
          <p:cNvSpPr/>
          <p:nvPr/>
        </p:nvSpPr>
        <p:spPr>
          <a:xfrm>
            <a:off x="6319838" y="2205038"/>
            <a:ext cx="406400" cy="327025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id="{8D69C334-CF96-4FD5-B4A5-085E6B1B3F2A}"/>
              </a:ext>
            </a:extLst>
          </p:cNvPr>
          <p:cNvSpPr/>
          <p:nvPr/>
        </p:nvSpPr>
        <p:spPr>
          <a:xfrm>
            <a:off x="6410325" y="2205038"/>
            <a:ext cx="406400" cy="327025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Freeform 237">
            <a:extLst>
              <a:ext uri="{FF2B5EF4-FFF2-40B4-BE49-F238E27FC236}">
                <a16:creationId xmlns:a16="http://schemas.microsoft.com/office/drawing/2014/main" id="{8E3B73CF-633E-4487-84BF-5C32D7882C07}"/>
              </a:ext>
            </a:extLst>
          </p:cNvPr>
          <p:cNvSpPr/>
          <p:nvPr/>
        </p:nvSpPr>
        <p:spPr>
          <a:xfrm>
            <a:off x="3557588" y="4589463"/>
            <a:ext cx="404812" cy="328612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" name="Freeform 238">
            <a:extLst>
              <a:ext uri="{FF2B5EF4-FFF2-40B4-BE49-F238E27FC236}">
                <a16:creationId xmlns:a16="http://schemas.microsoft.com/office/drawing/2014/main" id="{C34E0F3B-319C-4817-ADB1-23CDE56DDF1D}"/>
              </a:ext>
            </a:extLst>
          </p:cNvPr>
          <p:cNvSpPr/>
          <p:nvPr/>
        </p:nvSpPr>
        <p:spPr>
          <a:xfrm>
            <a:off x="8442325" y="2749550"/>
            <a:ext cx="404813" cy="328613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" name="Freeform 239">
            <a:extLst>
              <a:ext uri="{FF2B5EF4-FFF2-40B4-BE49-F238E27FC236}">
                <a16:creationId xmlns:a16="http://schemas.microsoft.com/office/drawing/2014/main" id="{D47223C4-F170-4319-AD86-8FAC36B7D3D8}"/>
              </a:ext>
            </a:extLst>
          </p:cNvPr>
          <p:cNvSpPr/>
          <p:nvPr/>
        </p:nvSpPr>
        <p:spPr>
          <a:xfrm>
            <a:off x="8537575" y="2763838"/>
            <a:ext cx="404813" cy="328612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7DEF6548-1097-41B8-93C6-891F658C9F0A}"/>
              </a:ext>
            </a:extLst>
          </p:cNvPr>
          <p:cNvSpPr/>
          <p:nvPr/>
        </p:nvSpPr>
        <p:spPr>
          <a:xfrm>
            <a:off x="8616950" y="2816225"/>
            <a:ext cx="406400" cy="328613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B5FD4A0-C88F-02BC-25BA-7A156E60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HIV-1 persistence ≠ silence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354FB8-707A-DF2C-0411-99293AD56A8A}"/>
              </a:ext>
            </a:extLst>
          </p:cNvPr>
          <p:cNvGrpSpPr/>
          <p:nvPr/>
        </p:nvGrpSpPr>
        <p:grpSpPr>
          <a:xfrm>
            <a:off x="6841431" y="3325018"/>
            <a:ext cx="455612" cy="392113"/>
            <a:chOff x="1391097" y="949325"/>
            <a:chExt cx="455612" cy="392113"/>
          </a:xfrm>
        </p:grpSpPr>
        <p:sp>
          <p:nvSpPr>
            <p:cNvPr id="4" name="Freeform 230">
              <a:extLst>
                <a:ext uri="{FF2B5EF4-FFF2-40B4-BE49-F238E27FC236}">
                  <a16:creationId xmlns:a16="http://schemas.microsoft.com/office/drawing/2014/main" id="{5358F381-8F23-2B2D-02E1-54ACD7088AEC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Freeform 232">
              <a:extLst>
                <a:ext uri="{FF2B5EF4-FFF2-40B4-BE49-F238E27FC236}">
                  <a16:creationId xmlns:a16="http://schemas.microsoft.com/office/drawing/2014/main" id="{BF256C3D-0EFC-CA36-24B3-E01214DF984A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Freeform 237">
            <a:extLst>
              <a:ext uri="{FF2B5EF4-FFF2-40B4-BE49-F238E27FC236}">
                <a16:creationId xmlns:a16="http://schemas.microsoft.com/office/drawing/2014/main" id="{0C42EB1B-C50B-30AC-DE98-A5F5F45414A2}"/>
              </a:ext>
            </a:extLst>
          </p:cNvPr>
          <p:cNvSpPr/>
          <p:nvPr/>
        </p:nvSpPr>
        <p:spPr>
          <a:xfrm>
            <a:off x="9091614" y="5208431"/>
            <a:ext cx="404812" cy="328612"/>
          </a:xfrm>
          <a:custGeom>
            <a:avLst/>
            <a:gdLst>
              <a:gd name="connsiteX0" fmla="*/ 0 w 405442"/>
              <a:gd name="connsiteY0" fmla="*/ 327803 h 327803"/>
              <a:gd name="connsiteX1" fmla="*/ 138023 w 405442"/>
              <a:gd name="connsiteY1" fmla="*/ 241539 h 327803"/>
              <a:gd name="connsiteX2" fmla="*/ 155276 w 405442"/>
              <a:gd name="connsiteY2" fmla="*/ 215660 h 327803"/>
              <a:gd name="connsiteX3" fmla="*/ 215661 w 405442"/>
              <a:gd name="connsiteY3" fmla="*/ 207034 h 327803"/>
              <a:gd name="connsiteX4" fmla="*/ 224287 w 405442"/>
              <a:gd name="connsiteY4" fmla="*/ 181154 h 327803"/>
              <a:gd name="connsiteX5" fmla="*/ 207034 w 405442"/>
              <a:gd name="connsiteY5" fmla="*/ 103517 h 327803"/>
              <a:gd name="connsiteX6" fmla="*/ 215661 w 405442"/>
              <a:gd name="connsiteY6" fmla="*/ 43132 h 327803"/>
              <a:gd name="connsiteX7" fmla="*/ 241540 w 405442"/>
              <a:gd name="connsiteY7" fmla="*/ 17252 h 327803"/>
              <a:gd name="connsiteX8" fmla="*/ 405442 w 405442"/>
              <a:gd name="connsiteY8" fmla="*/ 0 h 3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42" h="327803">
                <a:moveTo>
                  <a:pt x="0" y="327803"/>
                </a:moveTo>
                <a:cubicBezTo>
                  <a:pt x="46008" y="299048"/>
                  <a:pt x="94040" y="273304"/>
                  <a:pt x="138023" y="241539"/>
                </a:cubicBezTo>
                <a:cubicBezTo>
                  <a:pt x="146428" y="235469"/>
                  <a:pt x="145802" y="219871"/>
                  <a:pt x="155276" y="215660"/>
                </a:cubicBezTo>
                <a:cubicBezTo>
                  <a:pt x="173856" y="207402"/>
                  <a:pt x="195533" y="209909"/>
                  <a:pt x="215661" y="207034"/>
                </a:cubicBezTo>
                <a:cubicBezTo>
                  <a:pt x="218536" y="198407"/>
                  <a:pt x="224287" y="190247"/>
                  <a:pt x="224287" y="181154"/>
                </a:cubicBezTo>
                <a:cubicBezTo>
                  <a:pt x="224287" y="150787"/>
                  <a:pt x="215931" y="130205"/>
                  <a:pt x="207034" y="103517"/>
                </a:cubicBezTo>
                <a:cubicBezTo>
                  <a:pt x="209910" y="83389"/>
                  <a:pt x="208110" y="62010"/>
                  <a:pt x="215661" y="43132"/>
                </a:cubicBezTo>
                <a:cubicBezTo>
                  <a:pt x="220192" y="31805"/>
                  <a:pt x="229556" y="19535"/>
                  <a:pt x="241540" y="17252"/>
                </a:cubicBezTo>
                <a:cubicBezTo>
                  <a:pt x="427433" y="-18156"/>
                  <a:pt x="358077" y="47365"/>
                  <a:pt x="405442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44D270-274A-4EF5-2280-C1C2B792AE5E}"/>
              </a:ext>
            </a:extLst>
          </p:cNvPr>
          <p:cNvGrpSpPr/>
          <p:nvPr/>
        </p:nvGrpSpPr>
        <p:grpSpPr>
          <a:xfrm>
            <a:off x="4246510" y="6217730"/>
            <a:ext cx="3721698" cy="369332"/>
            <a:chOff x="2851152" y="6217730"/>
            <a:chExt cx="3721698" cy="369332"/>
          </a:xfrm>
        </p:grpSpPr>
        <p:sp>
          <p:nvSpPr>
            <p:cNvPr id="7" name="Freeform 237">
              <a:extLst>
                <a:ext uri="{FF2B5EF4-FFF2-40B4-BE49-F238E27FC236}">
                  <a16:creationId xmlns:a16="http://schemas.microsoft.com/office/drawing/2014/main" id="{33287D3A-47C5-EBA8-5CDA-D19FB0AC0A1F}"/>
                </a:ext>
              </a:extLst>
            </p:cNvPr>
            <p:cNvSpPr/>
            <p:nvPr/>
          </p:nvSpPr>
          <p:spPr>
            <a:xfrm>
              <a:off x="2851152" y="6237312"/>
              <a:ext cx="404812" cy="328612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2FD24B-6943-3B15-59B9-DA3CB01688CC}"/>
                </a:ext>
              </a:extLst>
            </p:cNvPr>
            <p:cNvSpPr txBox="1"/>
            <p:nvPr/>
          </p:nvSpPr>
          <p:spPr>
            <a:xfrm>
              <a:off x="3287688" y="621773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US RNA</a:t>
              </a:r>
              <a:endParaRPr lang="en-NL" dirty="0"/>
            </a:p>
          </p:txBody>
        </p:sp>
        <p:sp>
          <p:nvSpPr>
            <p:cNvPr id="10" name="Freeform 237">
              <a:extLst>
                <a:ext uri="{FF2B5EF4-FFF2-40B4-BE49-F238E27FC236}">
                  <a16:creationId xmlns:a16="http://schemas.microsoft.com/office/drawing/2014/main" id="{93A2C661-C375-F260-4444-06EE302D5222}"/>
                </a:ext>
              </a:extLst>
            </p:cNvPr>
            <p:cNvSpPr/>
            <p:nvPr/>
          </p:nvSpPr>
          <p:spPr>
            <a:xfrm>
              <a:off x="5053966" y="6238090"/>
              <a:ext cx="404812" cy="328612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4F8E78-363E-D6B9-2477-A1980424A669}"/>
                </a:ext>
              </a:extLst>
            </p:cNvPr>
            <p:cNvSpPr txBox="1"/>
            <p:nvPr/>
          </p:nvSpPr>
          <p:spPr>
            <a:xfrm>
              <a:off x="5490502" y="621773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 RNA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83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BD0B466-64D8-C8C6-A6AC-59DAC372A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921C-3BF0-8492-44C2-6C3CC557CC0D}"/>
              </a:ext>
            </a:extLst>
          </p:cNvPr>
          <p:cNvSpPr txBox="1"/>
          <p:nvPr/>
        </p:nvSpPr>
        <p:spPr>
          <a:xfrm>
            <a:off x="191344" y="1124744"/>
            <a:ext cx="11809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 revealed a large, previously underestimated, HIV-1 US RNA+ reservoir in ART-treated individuals, questioning transcriptional latency as the main mechanism of HIV-1 persistence on ART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 RNA copy numbers per expressing cell in ART-treated participants and elite suppressors were as high as in therapy-naïve participants, arguing against the shutdown of viral transcription as a principal mechanism of HIV-1 persistence on ART and in natural controllers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low percentages of MS RNA+ cells in all groups imply that with or without ART, most US RNA+ cells are not productively infected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Our results support the shift of HIV-1 latency paradigm from silence to transcriptional activity and argue for the corresponding shift of HIV-1 latency reversal strategies from stimulating HIV-1 transcription initiation and proximal elongation to the downstream steps such as distal elongation, splicing, or nuclear export of HIV-1 RNA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AREA can serve as a robust tool for the measurement of HIV-1 reservoir in curative interventions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7476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9388" y="260350"/>
            <a:ext cx="3859212" cy="3121025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000" dirty="0"/>
              <a:t>Kevin Groen 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Maria </a:t>
            </a:r>
            <a:r>
              <a:rPr lang="en-US" altLang="en-US" sz="2000" dirty="0" err="1"/>
              <a:t>Feuchert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 err="1"/>
              <a:t>Aurelija</a:t>
            </a:r>
            <a:r>
              <a:rPr lang="en-US" altLang="en-US" sz="2000" dirty="0"/>
              <a:t> </a:t>
            </a:r>
            <a:r>
              <a:rPr lang="lt-LT" altLang="en-US" sz="2000" dirty="0"/>
              <a:t>Cicilionytė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/>
              <a:t>Philipp Adams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Yara L. Verschoor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Gilles </a:t>
            </a:r>
            <a:r>
              <a:rPr lang="en-US" altLang="en-US" sz="2000" dirty="0" err="1"/>
              <a:t>Darcis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/>
              <a:t>Marilia R. </a:t>
            </a:r>
            <a:r>
              <a:rPr lang="en-US" altLang="en-US" sz="2000" dirty="0" err="1"/>
              <a:t>Pinzone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/>
              <a:t>Laura K. </a:t>
            </a:r>
            <a:r>
              <a:rPr lang="en-US" altLang="en-US" sz="2000" dirty="0" err="1"/>
              <a:t>DeMaster</a:t>
            </a:r>
            <a:r>
              <a:rPr lang="en-US" altLang="en-US" sz="2000" dirty="0"/>
              <a:t> </a:t>
            </a:r>
          </a:p>
          <a:p>
            <a:pPr marL="0" indent="0">
              <a:buFontTx/>
              <a:buNone/>
            </a:pP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O’Doherty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dirty="0"/>
              <a:t>Ben Berkhout</a:t>
            </a:r>
          </a:p>
        </p:txBody>
      </p:sp>
      <p:pic>
        <p:nvPicPr>
          <p:cNvPr id="6" name="Рисунок 9" descr="amc.jpg">
            <a:extLst>
              <a:ext uri="{FF2B5EF4-FFF2-40B4-BE49-F238E27FC236}">
                <a16:creationId xmlns:a16="http://schemas.microsoft.com/office/drawing/2014/main" id="{8813CD7A-38DF-40A9-B11E-BE10B4D93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49" y="260350"/>
            <a:ext cx="6970402" cy="3875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7" descr="header_logo_aidsfonds">
            <a:extLst>
              <a:ext uri="{FF2B5EF4-FFF2-40B4-BE49-F238E27FC236}">
                <a16:creationId xmlns:a16="http://schemas.microsoft.com/office/drawing/2014/main" id="{5B815A99-3286-8DE3-7029-6B2CD811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1" y="5504556"/>
            <a:ext cx="2014438" cy="13151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4ABCC-92E6-0CAF-68C4-EE6D5093C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43" y="4917212"/>
            <a:ext cx="2377440" cy="579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19C15-AC79-0DC8-F2B7-6BBA88C1FC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34668" r="21182" b="35212"/>
          <a:stretch/>
        </p:blipFill>
        <p:spPr>
          <a:xfrm>
            <a:off x="7033343" y="5794910"/>
            <a:ext cx="2526730" cy="734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3C5902-0EC9-CD4D-1952-8EE0101C1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1726" y="5794911"/>
            <a:ext cx="4109612" cy="734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5B4F27-DDCB-9C86-0AEC-CB7181A02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51" y="4869160"/>
            <a:ext cx="2041412" cy="16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579D62E-396B-6533-A45E-B4AAE631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Disclosure of speaker’s interests</a:t>
            </a:r>
          </a:p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endParaRPr lang="en-US" altLang="nl-NL" sz="2000" b="1" dirty="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endParaRPr lang="en-US" altLang="nl-NL" sz="2000" b="1" dirty="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endParaRPr lang="en-US" altLang="nl-NL" sz="2000" b="1" dirty="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57088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165556F-CFDA-AF9B-5542-F34FAA61F73F}"/>
              </a:ext>
            </a:extLst>
          </p:cNvPr>
          <p:cNvGrpSpPr/>
          <p:nvPr/>
        </p:nvGrpSpPr>
        <p:grpSpPr>
          <a:xfrm>
            <a:off x="2855913" y="1087438"/>
            <a:ext cx="6543675" cy="4718050"/>
            <a:chOff x="2855913" y="1087438"/>
            <a:chExt cx="6543675" cy="471805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98530D0-D6F8-4B3C-BD17-9F87D72BA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108743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23F32B6-8435-4E3B-BF9D-FB9CD6D3A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108743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B45AB95-038C-4CEC-8885-5DF405CE5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108743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D0BAE0E-FE45-437B-B56C-6DD75B3E7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108743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B8366D2-D24E-4B4F-B809-FC47FA441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108743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E41480A-6C7C-472F-BEA9-DB67B6166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1087438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C8FBF05-4A15-45D0-B44F-98F64971F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108743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485954E-5231-4DCC-A41C-67F9A52AED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108743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368D5DE-EF23-419E-BFF7-0C47AD791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108743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EF2DE61-2EF0-4A48-8CAC-AD7025922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108743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72D89E0-E1A6-4020-8A6E-882171E29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108743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843C11A-1190-478E-A083-966816063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108743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F09D905-FBB9-4B54-8386-3268E52FB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1697038"/>
              <a:ext cx="455612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8A76324-4468-4546-AF00-9AAB6BCDF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1697038"/>
              <a:ext cx="457200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2FEF640-B535-4973-A1C1-F8DDF83BF6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1697038"/>
              <a:ext cx="457200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7AACC83-C3CD-44F7-A4CA-76AD0E2BB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1697038"/>
              <a:ext cx="455612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AC0FE16-A4B3-44F0-BD83-2D92B7EF8A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1697038"/>
              <a:ext cx="457200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9173669-B91E-4BF5-B89A-AB356F9DA9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1697038"/>
              <a:ext cx="455613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ED73DE5-AABF-44C8-9AA4-4A7C7DF0D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1697038"/>
              <a:ext cx="457200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006E038-A365-4068-8D31-9187A6298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1697038"/>
              <a:ext cx="455612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FEF523F-632B-4889-ABAF-36B24381F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1697038"/>
              <a:ext cx="457200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925C34C-A8C9-424D-AB04-EE751C262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1697038"/>
              <a:ext cx="457200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482815C-6DA9-49DF-9B97-F5BF8312F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1697038"/>
              <a:ext cx="455612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2704D2B-9F80-4C84-9A4E-6DB28D9F3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1697038"/>
              <a:ext cx="457200" cy="4556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2D6D017-094F-4224-AD88-8FCD3AED21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2305050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3727331-679D-416F-A80D-97F49CBD0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2305050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2ED41F4-27A1-4180-A430-DA12CFA33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2305050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B64F361-6F50-4A71-9F24-A4AD5BA283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2305050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FE32CFC-A3C1-445B-BA61-D8C983E54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2305050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F3B0AE5-2437-40E5-9EF4-E080CDBA6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2305050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BADF387-535A-4639-9148-3E240D5402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2305050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EAF0237-9788-4CEF-8666-9E64A34A80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2305050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0F7418B-5E64-4040-B0E8-BE92843AB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2305050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56E73E-EB6D-4D20-A4B9-56D460E469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2305050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9317A94E-4308-4F0B-B8EE-F26CC64D2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2305050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A34620B-FEB9-47B6-B36E-E00E5753F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2305050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896AEF0-34A7-4D06-8391-B6679EA4C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2914650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0985D12-0E31-4D23-9725-4D16405F5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2914650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C1D66E3-B189-434D-A0FB-6893E7F6B6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2914650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B79EF86-EB00-4849-B29E-CEDCC097C5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2914650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EDB6093-6B09-4A0C-B337-1C00C0E13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2914650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BF9191D-9298-47AC-9524-385318D26E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2914650"/>
              <a:ext cx="455613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06741A9-07FA-4D3B-8BD4-43C01A931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2914650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8F48B1F-0553-4C5F-B5F9-9FBC976D7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2914650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C1F0E97-AB6B-478D-A918-C9DD7D5C11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2914650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52F3745C-0744-4DBC-B171-C4C87C864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2914650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C8CBE76-8646-4373-BFFF-3C59133497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2914650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A6D6222-6A28-4DCC-AFDA-ABDA4D262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2914650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F8DA14B-D210-48C2-B50C-097E85F1D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3522663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DE5EAAD-5C88-458D-B7AD-F36EC44BF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352266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56E2C49-27DE-4BA9-AEC6-D76BC2DEF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352266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C1CBB27-96E3-4F85-84B8-70D94C9EA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3522663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73C1A27-1FAD-478B-8EC5-B39F3ED88F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352266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7F8FC00-C1B8-41C7-85C6-7F14CACC4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3522663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EAE7125-8845-40C0-B274-F8EFABC3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352266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6E380C6-0406-4FA8-8DFB-98CB201D03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3522663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F557167-127A-4287-9687-95441554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352266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DCBB5D2-3102-4940-B4A7-3FF48134D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352266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E0B1F80-A47E-4C4F-8078-46851C1D2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3522663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D1E91D2-CB09-425F-9D68-F9F3D527F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352266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AC490C2-40E7-4714-AFF0-A9BEBBEEA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4130675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6852BC34-7FAA-4D55-AD6C-158AEAFC6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4130675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1361F72-A3F5-4363-8142-6DB4B44B3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4130675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86E894E-E6F6-467F-8FB5-82ABBA4F2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4130675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C4B3AC58-09B0-4C28-A15E-E277EEBB6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4130675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8FCFD6E-27D7-4F26-B520-DC0DEBD4B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4130675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6D01D04-AA7A-4EA5-9F60-2A14B220E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4130675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140380E-71B8-4B6A-885B-CC304496F9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4130675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FF4E24D-EF08-4EF0-B34C-271081B3E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4130675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8F742FD-769D-4231-A821-9B5E52C57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4130675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441AD50-2D24-4097-9E75-2628F0E41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4130675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79D4C67-AC6F-44B6-A750-344323C97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4130675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4BFFA46-AACF-4CB4-A6FA-2103F17C8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4740275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599FF97-8B87-4718-8ED5-B240F3706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4740275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99D1A1D-35E0-4F5F-B29C-48C133B5B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4740275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1B2E63F-FF0E-4BCA-A515-1927732EC0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4740275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FE0D645-52CF-442F-A70A-9E94F34AB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4740275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35319D9-9D59-4646-A566-F32FF2D7B8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4740275"/>
              <a:ext cx="455613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0437274-1E15-4184-AD73-538FE889C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4740275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2D3350E-A4A2-45A8-B987-4BBDEC683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4740275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125965B-D5D0-4926-B10B-B62DB107F6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4740275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A91177B-AF8F-49F8-BF7D-11B3A34543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4740275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7DE7E9D-8F82-45F3-A7C6-65118489D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4740275"/>
              <a:ext cx="455612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561003C-46DF-452E-9ABB-6018C3A4F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4740275"/>
              <a:ext cx="457200" cy="455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4404B11-63DC-4B31-9DC6-10E59EE25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5052EC5-2F57-47FC-A5DB-7243FD672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1A2952C8-F939-4CD7-809B-49B95116BD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A8825E2-7C83-4924-A621-2AF25C18EB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100C248-9873-4912-BA84-F0D3A7B3D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907BEE0-1910-4464-AC52-F97AB097A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5348288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BDCA765-A212-4BDC-AE21-47A93843CF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F980E98D-BB3C-4985-8926-5C76DB399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776FFDAA-3BA9-4B66-AFC8-2451BEEA62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A2AD9F4-0EDA-4D2A-ACE9-9A32F0F55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D4F0B94A-253F-44DF-964C-3D09CD689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C430DCC-D448-491E-9461-BC0C0FEA7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0FA5638-16B2-4A85-95ED-271A861F365C}"/>
                </a:ext>
              </a:extLst>
            </p:cNvPr>
            <p:cNvCxnSpPr>
              <a:endCxn id="103" idx="6"/>
            </p:cNvCxnSpPr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DC9841D-D9ED-4816-A349-95066A6FB3D6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C39FE7E-8988-41EF-89A0-B8E5DCE5D419}"/>
                </a:ext>
              </a:extLst>
            </p:cNvPr>
            <p:cNvCxnSpPr/>
            <p:nvPr/>
          </p:nvCxnSpPr>
          <p:spPr>
            <a:xfrm>
              <a:off x="6175375" y="25273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E910C7-CA29-4F63-9636-257A6A3489E9}"/>
                </a:ext>
              </a:extLst>
            </p:cNvPr>
            <p:cNvCxnSpPr/>
            <p:nvPr/>
          </p:nvCxnSpPr>
          <p:spPr>
            <a:xfrm>
              <a:off x="5068888" y="437038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2C95CB7-48ED-412A-AC03-41504384DA1E}"/>
                </a:ext>
              </a:extLst>
            </p:cNvPr>
            <p:cNvCxnSpPr/>
            <p:nvPr/>
          </p:nvCxnSpPr>
          <p:spPr>
            <a:xfrm>
              <a:off x="6729413" y="3751263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9977207-98EF-4FAD-A7A5-F78DBFFB53E5}"/>
                </a:ext>
              </a:extLst>
            </p:cNvPr>
            <p:cNvCxnSpPr/>
            <p:nvPr/>
          </p:nvCxnSpPr>
          <p:spPr>
            <a:xfrm>
              <a:off x="3422650" y="4968875"/>
              <a:ext cx="4556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3362A22-B8A9-451A-A1D4-E27F4CD6207F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8E5866D-3F86-4C3C-8514-3BBA9BE7159D}"/>
                </a:ext>
              </a:extLst>
            </p:cNvPr>
            <p:cNvCxnSpPr/>
            <p:nvPr/>
          </p:nvCxnSpPr>
          <p:spPr>
            <a:xfrm>
              <a:off x="8942388" y="55959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9DB6449-93FB-483E-B551-C8D309391C4F}"/>
                </a:ext>
              </a:extLst>
            </p:cNvPr>
            <p:cNvCxnSpPr/>
            <p:nvPr/>
          </p:nvCxnSpPr>
          <p:spPr>
            <a:xfrm>
              <a:off x="8389938" y="31448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ectangle 7">
            <a:extLst>
              <a:ext uri="{FF2B5EF4-FFF2-40B4-BE49-F238E27FC236}">
                <a16:creationId xmlns:a16="http://schemas.microsoft.com/office/drawing/2014/main" id="{43EB4C6D-9B57-4494-ABA6-4ACF2387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HIV-1 persistence = silence?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9F0AC0-B29E-3F39-ADB1-AF23DEB16A08}"/>
              </a:ext>
            </a:extLst>
          </p:cNvPr>
          <p:cNvGrpSpPr/>
          <p:nvPr/>
        </p:nvGrpSpPr>
        <p:grpSpPr>
          <a:xfrm>
            <a:off x="4974647" y="6237312"/>
            <a:ext cx="2201473" cy="457200"/>
            <a:chOff x="4840288" y="6237312"/>
            <a:chExt cx="2201473" cy="4572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0F5E99F-D22C-9B7A-8F5C-29378D3824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0288" y="6237312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EF6F8B-FF93-F93E-0B2D-B4DDA171DD26}"/>
                </a:ext>
              </a:extLst>
            </p:cNvPr>
            <p:cNvCxnSpPr>
              <a:cxnSpLocks/>
            </p:cNvCxnSpPr>
            <p:nvPr/>
          </p:nvCxnSpPr>
          <p:spPr>
            <a:xfrm>
              <a:off x="4840288" y="6465912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64AECD-F141-1A0E-012F-3F7973775320}"/>
                </a:ext>
              </a:extLst>
            </p:cNvPr>
            <p:cNvSpPr txBox="1"/>
            <p:nvPr/>
          </p:nvSpPr>
          <p:spPr>
            <a:xfrm>
              <a:off x="5375920" y="6281246"/>
              <a:ext cx="166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HIV DNA+ cell</a:t>
              </a:r>
              <a:endParaRPr lang="en-NL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8BC4F488-6AA2-4E12-AAD4-BE123964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915988"/>
            <a:ext cx="5465763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7">
            <a:extLst>
              <a:ext uri="{FF2B5EF4-FFF2-40B4-BE49-F238E27FC236}">
                <a16:creationId xmlns:a16="http://schemas.microsoft.com/office/drawing/2014/main" id="{01E3C76D-8313-449D-9618-C072A83A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ART does not stop viral gene expression</a:t>
            </a:r>
          </a:p>
        </p:txBody>
      </p:sp>
      <p:grpSp>
        <p:nvGrpSpPr>
          <p:cNvPr id="7172" name="Group 3">
            <a:extLst>
              <a:ext uri="{FF2B5EF4-FFF2-40B4-BE49-F238E27FC236}">
                <a16:creationId xmlns:a16="http://schemas.microsoft.com/office/drawing/2014/main" id="{F4556E73-9ECB-4CC8-8644-3246BD22E567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3789363"/>
            <a:ext cx="647700" cy="576262"/>
            <a:chOff x="2339752" y="3789040"/>
            <a:chExt cx="648072" cy="57606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A033A9F-AF7C-4D45-AD73-625DBABEA96E}"/>
                </a:ext>
              </a:extLst>
            </p:cNvPr>
            <p:cNvCxnSpPr/>
            <p:nvPr/>
          </p:nvCxnSpPr>
          <p:spPr>
            <a:xfrm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5A3AC6-1BCA-4B41-8E65-49A870C81F16}"/>
                </a:ext>
              </a:extLst>
            </p:cNvPr>
            <p:cNvCxnSpPr/>
            <p:nvPr/>
          </p:nvCxnSpPr>
          <p:spPr>
            <a:xfrm flipH="1"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3" name="Group 8">
            <a:extLst>
              <a:ext uri="{FF2B5EF4-FFF2-40B4-BE49-F238E27FC236}">
                <a16:creationId xmlns:a16="http://schemas.microsoft.com/office/drawing/2014/main" id="{40964273-6527-4B93-8788-5407D441CFE4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5013325"/>
            <a:ext cx="647700" cy="576263"/>
            <a:chOff x="2339752" y="3789040"/>
            <a:chExt cx="648072" cy="57606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A0DB0F-262A-412D-8F8D-A2E37C7B988A}"/>
                </a:ext>
              </a:extLst>
            </p:cNvPr>
            <p:cNvCxnSpPr/>
            <p:nvPr/>
          </p:nvCxnSpPr>
          <p:spPr>
            <a:xfrm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847A692-E5A5-44F8-AC92-E2AAA626F7BF}"/>
                </a:ext>
              </a:extLst>
            </p:cNvPr>
            <p:cNvCxnSpPr/>
            <p:nvPr/>
          </p:nvCxnSpPr>
          <p:spPr>
            <a:xfrm flipH="1"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4" name="Group 11">
            <a:extLst>
              <a:ext uri="{FF2B5EF4-FFF2-40B4-BE49-F238E27FC236}">
                <a16:creationId xmlns:a16="http://schemas.microsoft.com/office/drawing/2014/main" id="{DEB2FF7D-16CE-40AC-9DF3-39DC8CDB3DC4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989138"/>
            <a:ext cx="647700" cy="576262"/>
            <a:chOff x="2339752" y="3789040"/>
            <a:chExt cx="648072" cy="57606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AF263-F8F7-4F13-A93C-B06A8578D510}"/>
                </a:ext>
              </a:extLst>
            </p:cNvPr>
            <p:cNvCxnSpPr/>
            <p:nvPr/>
          </p:nvCxnSpPr>
          <p:spPr>
            <a:xfrm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98D917-B2B5-4F79-B521-492C75D3C420}"/>
                </a:ext>
              </a:extLst>
            </p:cNvPr>
            <p:cNvCxnSpPr/>
            <p:nvPr/>
          </p:nvCxnSpPr>
          <p:spPr>
            <a:xfrm flipH="1"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5" name="Group 14">
            <a:extLst>
              <a:ext uri="{FF2B5EF4-FFF2-40B4-BE49-F238E27FC236}">
                <a16:creationId xmlns:a16="http://schemas.microsoft.com/office/drawing/2014/main" id="{061938AD-3374-42F6-8BA8-B7E806D18E4A}"/>
              </a:ext>
            </a:extLst>
          </p:cNvPr>
          <p:cNvGrpSpPr>
            <a:grpSpLocks/>
          </p:cNvGrpSpPr>
          <p:nvPr/>
        </p:nvGrpSpPr>
        <p:grpSpPr bwMode="auto">
          <a:xfrm>
            <a:off x="6311900" y="1125538"/>
            <a:ext cx="647700" cy="574675"/>
            <a:chOff x="2339752" y="3789040"/>
            <a:chExt cx="648072" cy="5760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30BAA4-B371-4F64-843D-B648A8355558}"/>
                </a:ext>
              </a:extLst>
            </p:cNvPr>
            <p:cNvCxnSpPr/>
            <p:nvPr/>
          </p:nvCxnSpPr>
          <p:spPr>
            <a:xfrm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7D9EC0-0D62-4B8D-8AEE-9E064B506FA6}"/>
                </a:ext>
              </a:extLst>
            </p:cNvPr>
            <p:cNvCxnSpPr/>
            <p:nvPr/>
          </p:nvCxnSpPr>
          <p:spPr>
            <a:xfrm flipH="1">
              <a:off x="2339752" y="3789040"/>
              <a:ext cx="648072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8B52D82-E627-40AE-ABF3-73BDF87E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/>
              <a:t>Latently infected cells can transcribe viral RNA</a:t>
            </a:r>
            <a:endParaRPr lang="en-US" altLang="nl-NL" sz="2000" b="1" dirty="0">
              <a:cs typeface="Times New Roman" panose="02020603050405020304" pitchFamily="18" charset="0"/>
            </a:endParaRPr>
          </a:p>
        </p:txBody>
      </p:sp>
      <p:pic>
        <p:nvPicPr>
          <p:cNvPr id="8199" name="Picture 6">
            <a:extLst>
              <a:ext uri="{FF2B5EF4-FFF2-40B4-BE49-F238E27FC236}">
                <a16:creationId xmlns:a16="http://schemas.microsoft.com/office/drawing/2014/main" id="{98563CAB-3B71-49BB-8D50-AD067D877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92" y="1478802"/>
            <a:ext cx="7605132" cy="44704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4E0F134-90F0-0EE8-84D4-634C1770A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How big is the active reservoir?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20C7C4-E99B-722C-89C9-A96DDA42ECE8}"/>
              </a:ext>
            </a:extLst>
          </p:cNvPr>
          <p:cNvSpPr>
            <a:spLocks noChangeAspect="1"/>
          </p:cNvSpPr>
          <p:nvPr/>
        </p:nvSpPr>
        <p:spPr>
          <a:xfrm>
            <a:off x="28559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358EEF-F0F7-38CD-5D32-2E98DA3EE3B8}"/>
              </a:ext>
            </a:extLst>
          </p:cNvPr>
          <p:cNvSpPr>
            <a:spLocks noChangeAspect="1"/>
          </p:cNvSpPr>
          <p:nvPr/>
        </p:nvSpPr>
        <p:spPr>
          <a:xfrm>
            <a:off x="34083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CBB31-3791-9F8B-B1BE-E2B9BE7AEE41}"/>
              </a:ext>
            </a:extLst>
          </p:cNvPr>
          <p:cNvSpPr>
            <a:spLocks noChangeAspect="1"/>
          </p:cNvSpPr>
          <p:nvPr/>
        </p:nvSpPr>
        <p:spPr>
          <a:xfrm>
            <a:off x="39624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18B623-03C2-03EC-A09D-C2EA51E2BFFE}"/>
              </a:ext>
            </a:extLst>
          </p:cNvPr>
          <p:cNvSpPr>
            <a:spLocks noChangeAspect="1"/>
          </p:cNvSpPr>
          <p:nvPr/>
        </p:nvSpPr>
        <p:spPr>
          <a:xfrm>
            <a:off x="45164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E1A8D-1535-60EF-790F-9ABB866C5DDA}"/>
              </a:ext>
            </a:extLst>
          </p:cNvPr>
          <p:cNvSpPr>
            <a:spLocks noChangeAspect="1"/>
          </p:cNvSpPr>
          <p:nvPr/>
        </p:nvSpPr>
        <p:spPr>
          <a:xfrm>
            <a:off x="50688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0144C-7035-0E0C-6C0B-718EBF0000AF}"/>
              </a:ext>
            </a:extLst>
          </p:cNvPr>
          <p:cNvSpPr>
            <a:spLocks noChangeAspect="1"/>
          </p:cNvSpPr>
          <p:nvPr/>
        </p:nvSpPr>
        <p:spPr>
          <a:xfrm>
            <a:off x="5622925" y="1087438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16460-F828-C1CF-5CE7-7793C12D0B34}"/>
              </a:ext>
            </a:extLst>
          </p:cNvPr>
          <p:cNvSpPr>
            <a:spLocks noChangeAspect="1"/>
          </p:cNvSpPr>
          <p:nvPr/>
        </p:nvSpPr>
        <p:spPr>
          <a:xfrm>
            <a:off x="6175375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209A11-BBE4-750F-7B07-AB4B315F8DEE}"/>
              </a:ext>
            </a:extLst>
          </p:cNvPr>
          <p:cNvSpPr>
            <a:spLocks noChangeAspect="1"/>
          </p:cNvSpPr>
          <p:nvPr/>
        </p:nvSpPr>
        <p:spPr>
          <a:xfrm>
            <a:off x="67294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1D236D-0CE5-1562-527C-CA1C89001B09}"/>
              </a:ext>
            </a:extLst>
          </p:cNvPr>
          <p:cNvSpPr>
            <a:spLocks noChangeAspect="1"/>
          </p:cNvSpPr>
          <p:nvPr/>
        </p:nvSpPr>
        <p:spPr>
          <a:xfrm>
            <a:off x="72818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9C18-4A27-8E34-4D22-103682F305BC}"/>
              </a:ext>
            </a:extLst>
          </p:cNvPr>
          <p:cNvSpPr>
            <a:spLocks noChangeAspect="1"/>
          </p:cNvSpPr>
          <p:nvPr/>
        </p:nvSpPr>
        <p:spPr>
          <a:xfrm>
            <a:off x="78359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70C474-ADD6-179D-05F8-059A7BA7FBD6}"/>
              </a:ext>
            </a:extLst>
          </p:cNvPr>
          <p:cNvSpPr>
            <a:spLocks noChangeAspect="1"/>
          </p:cNvSpPr>
          <p:nvPr/>
        </p:nvSpPr>
        <p:spPr>
          <a:xfrm>
            <a:off x="83899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2D38BF-73E6-A4AB-1E98-73C849C289B0}"/>
              </a:ext>
            </a:extLst>
          </p:cNvPr>
          <p:cNvSpPr>
            <a:spLocks noChangeAspect="1"/>
          </p:cNvSpPr>
          <p:nvPr/>
        </p:nvSpPr>
        <p:spPr>
          <a:xfrm>
            <a:off x="89423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E10681-0B66-5963-5152-987A8FB76682}"/>
              </a:ext>
            </a:extLst>
          </p:cNvPr>
          <p:cNvSpPr>
            <a:spLocks noChangeAspect="1"/>
          </p:cNvSpPr>
          <p:nvPr/>
        </p:nvSpPr>
        <p:spPr>
          <a:xfrm>
            <a:off x="28559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C696C-68F9-43C6-DA55-841735B0F360}"/>
              </a:ext>
            </a:extLst>
          </p:cNvPr>
          <p:cNvSpPr>
            <a:spLocks noChangeAspect="1"/>
          </p:cNvSpPr>
          <p:nvPr/>
        </p:nvSpPr>
        <p:spPr>
          <a:xfrm>
            <a:off x="34083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633D30-19AB-6ACF-A782-FF83FD856885}"/>
              </a:ext>
            </a:extLst>
          </p:cNvPr>
          <p:cNvSpPr>
            <a:spLocks noChangeAspect="1"/>
          </p:cNvSpPr>
          <p:nvPr/>
        </p:nvSpPr>
        <p:spPr>
          <a:xfrm>
            <a:off x="39624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20D974-5FE6-B135-840B-3D2166438857}"/>
              </a:ext>
            </a:extLst>
          </p:cNvPr>
          <p:cNvSpPr>
            <a:spLocks noChangeAspect="1"/>
          </p:cNvSpPr>
          <p:nvPr/>
        </p:nvSpPr>
        <p:spPr>
          <a:xfrm>
            <a:off x="45164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58C0B8-7278-9C96-DBAE-6D410FFC9697}"/>
              </a:ext>
            </a:extLst>
          </p:cNvPr>
          <p:cNvSpPr>
            <a:spLocks noChangeAspect="1"/>
          </p:cNvSpPr>
          <p:nvPr/>
        </p:nvSpPr>
        <p:spPr>
          <a:xfrm>
            <a:off x="50688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CBEF31-B9E6-C226-B5B7-E38B8B1EB73A}"/>
              </a:ext>
            </a:extLst>
          </p:cNvPr>
          <p:cNvSpPr>
            <a:spLocks noChangeAspect="1"/>
          </p:cNvSpPr>
          <p:nvPr/>
        </p:nvSpPr>
        <p:spPr>
          <a:xfrm>
            <a:off x="5622925" y="1697038"/>
            <a:ext cx="455613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EFDEE9-42B8-84F6-6787-7FB751B7A33B}"/>
              </a:ext>
            </a:extLst>
          </p:cNvPr>
          <p:cNvSpPr>
            <a:spLocks noChangeAspect="1"/>
          </p:cNvSpPr>
          <p:nvPr/>
        </p:nvSpPr>
        <p:spPr>
          <a:xfrm>
            <a:off x="6175375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30786F-B145-8720-59BE-1D3467CD9595}"/>
              </a:ext>
            </a:extLst>
          </p:cNvPr>
          <p:cNvSpPr>
            <a:spLocks noChangeAspect="1"/>
          </p:cNvSpPr>
          <p:nvPr/>
        </p:nvSpPr>
        <p:spPr>
          <a:xfrm>
            <a:off x="67294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AE9F46-07FE-170D-0764-0510C55E930D}"/>
              </a:ext>
            </a:extLst>
          </p:cNvPr>
          <p:cNvSpPr>
            <a:spLocks noChangeAspect="1"/>
          </p:cNvSpPr>
          <p:nvPr/>
        </p:nvSpPr>
        <p:spPr>
          <a:xfrm>
            <a:off x="72818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909DA1-E812-E862-A4C9-DB8D7490E443}"/>
              </a:ext>
            </a:extLst>
          </p:cNvPr>
          <p:cNvSpPr>
            <a:spLocks noChangeAspect="1"/>
          </p:cNvSpPr>
          <p:nvPr/>
        </p:nvSpPr>
        <p:spPr>
          <a:xfrm>
            <a:off x="78359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F3B214-7D02-CD93-8A14-133B5D7903CB}"/>
              </a:ext>
            </a:extLst>
          </p:cNvPr>
          <p:cNvSpPr>
            <a:spLocks noChangeAspect="1"/>
          </p:cNvSpPr>
          <p:nvPr/>
        </p:nvSpPr>
        <p:spPr>
          <a:xfrm>
            <a:off x="83899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3835EE4-3816-DBA2-DEF9-19E07FBA0F7A}"/>
              </a:ext>
            </a:extLst>
          </p:cNvPr>
          <p:cNvSpPr>
            <a:spLocks noChangeAspect="1"/>
          </p:cNvSpPr>
          <p:nvPr/>
        </p:nvSpPr>
        <p:spPr>
          <a:xfrm>
            <a:off x="89423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DE619A-3F87-EF27-CCC2-58277F6CDE8F}"/>
              </a:ext>
            </a:extLst>
          </p:cNvPr>
          <p:cNvSpPr>
            <a:spLocks noChangeAspect="1"/>
          </p:cNvSpPr>
          <p:nvPr/>
        </p:nvSpPr>
        <p:spPr>
          <a:xfrm>
            <a:off x="28559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F4CD79-0060-E911-E949-73A784D481F9}"/>
              </a:ext>
            </a:extLst>
          </p:cNvPr>
          <p:cNvSpPr>
            <a:spLocks noChangeAspect="1"/>
          </p:cNvSpPr>
          <p:nvPr/>
        </p:nvSpPr>
        <p:spPr>
          <a:xfrm>
            <a:off x="34083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E816AA-5E5D-30BD-B7AA-CF85DAC08272}"/>
              </a:ext>
            </a:extLst>
          </p:cNvPr>
          <p:cNvSpPr>
            <a:spLocks noChangeAspect="1"/>
          </p:cNvSpPr>
          <p:nvPr/>
        </p:nvSpPr>
        <p:spPr>
          <a:xfrm>
            <a:off x="39624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011FED-BC28-9AA5-DC45-BBC3833D9570}"/>
              </a:ext>
            </a:extLst>
          </p:cNvPr>
          <p:cNvSpPr>
            <a:spLocks noChangeAspect="1"/>
          </p:cNvSpPr>
          <p:nvPr/>
        </p:nvSpPr>
        <p:spPr>
          <a:xfrm>
            <a:off x="45164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35EF8B-0FE0-EE39-EACB-FB6986A798D8}"/>
              </a:ext>
            </a:extLst>
          </p:cNvPr>
          <p:cNvSpPr>
            <a:spLocks noChangeAspect="1"/>
          </p:cNvSpPr>
          <p:nvPr/>
        </p:nvSpPr>
        <p:spPr>
          <a:xfrm>
            <a:off x="50688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5C80667-6F7A-7C82-1CDB-00060CDA396A}"/>
              </a:ext>
            </a:extLst>
          </p:cNvPr>
          <p:cNvSpPr>
            <a:spLocks noChangeAspect="1"/>
          </p:cNvSpPr>
          <p:nvPr/>
        </p:nvSpPr>
        <p:spPr>
          <a:xfrm>
            <a:off x="5622925" y="2305050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200CF1-294A-51CE-85E9-86803B57A38F}"/>
              </a:ext>
            </a:extLst>
          </p:cNvPr>
          <p:cNvSpPr>
            <a:spLocks noChangeAspect="1"/>
          </p:cNvSpPr>
          <p:nvPr/>
        </p:nvSpPr>
        <p:spPr>
          <a:xfrm>
            <a:off x="6175375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A7B7A5-9932-9B9A-38D8-BD3441A54E94}"/>
              </a:ext>
            </a:extLst>
          </p:cNvPr>
          <p:cNvSpPr>
            <a:spLocks noChangeAspect="1"/>
          </p:cNvSpPr>
          <p:nvPr/>
        </p:nvSpPr>
        <p:spPr>
          <a:xfrm>
            <a:off x="67294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FB815-EDA0-FC39-6DD3-3693F64F1314}"/>
              </a:ext>
            </a:extLst>
          </p:cNvPr>
          <p:cNvSpPr>
            <a:spLocks noChangeAspect="1"/>
          </p:cNvSpPr>
          <p:nvPr/>
        </p:nvSpPr>
        <p:spPr>
          <a:xfrm>
            <a:off x="72818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E88D1D-D144-769E-BFC2-6E8E3080DCF1}"/>
              </a:ext>
            </a:extLst>
          </p:cNvPr>
          <p:cNvSpPr>
            <a:spLocks noChangeAspect="1"/>
          </p:cNvSpPr>
          <p:nvPr/>
        </p:nvSpPr>
        <p:spPr>
          <a:xfrm>
            <a:off x="78359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7BD5B4-4156-05CD-608B-8DA2905E3F2C}"/>
              </a:ext>
            </a:extLst>
          </p:cNvPr>
          <p:cNvSpPr>
            <a:spLocks noChangeAspect="1"/>
          </p:cNvSpPr>
          <p:nvPr/>
        </p:nvSpPr>
        <p:spPr>
          <a:xfrm>
            <a:off x="83899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CA0CA2B-0EA6-94FB-F335-6ECC29DF42C4}"/>
              </a:ext>
            </a:extLst>
          </p:cNvPr>
          <p:cNvSpPr>
            <a:spLocks noChangeAspect="1"/>
          </p:cNvSpPr>
          <p:nvPr/>
        </p:nvSpPr>
        <p:spPr>
          <a:xfrm>
            <a:off x="89423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8E3714-9467-4A7B-006D-BD810504A0FE}"/>
              </a:ext>
            </a:extLst>
          </p:cNvPr>
          <p:cNvSpPr>
            <a:spLocks noChangeAspect="1"/>
          </p:cNvSpPr>
          <p:nvPr/>
        </p:nvSpPr>
        <p:spPr>
          <a:xfrm>
            <a:off x="28559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8D343C-86F1-D19D-E5D6-3EF67F128FB1}"/>
              </a:ext>
            </a:extLst>
          </p:cNvPr>
          <p:cNvSpPr>
            <a:spLocks noChangeAspect="1"/>
          </p:cNvSpPr>
          <p:nvPr/>
        </p:nvSpPr>
        <p:spPr>
          <a:xfrm>
            <a:off x="34083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CC67F9-832D-2D5D-D615-86AD2EE5C978}"/>
              </a:ext>
            </a:extLst>
          </p:cNvPr>
          <p:cNvSpPr>
            <a:spLocks noChangeAspect="1"/>
          </p:cNvSpPr>
          <p:nvPr/>
        </p:nvSpPr>
        <p:spPr>
          <a:xfrm>
            <a:off x="39624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251947-4296-679E-7553-AECDEB871899}"/>
              </a:ext>
            </a:extLst>
          </p:cNvPr>
          <p:cNvSpPr>
            <a:spLocks noChangeAspect="1"/>
          </p:cNvSpPr>
          <p:nvPr/>
        </p:nvSpPr>
        <p:spPr>
          <a:xfrm>
            <a:off x="45164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0769D5-904B-BCA8-57E4-68C6FC092501}"/>
              </a:ext>
            </a:extLst>
          </p:cNvPr>
          <p:cNvSpPr>
            <a:spLocks noChangeAspect="1"/>
          </p:cNvSpPr>
          <p:nvPr/>
        </p:nvSpPr>
        <p:spPr>
          <a:xfrm>
            <a:off x="50688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A569D8-D17A-D553-BF85-2C844390E27C}"/>
              </a:ext>
            </a:extLst>
          </p:cNvPr>
          <p:cNvSpPr>
            <a:spLocks noChangeAspect="1"/>
          </p:cNvSpPr>
          <p:nvPr/>
        </p:nvSpPr>
        <p:spPr>
          <a:xfrm>
            <a:off x="5622925" y="2914650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C96AB23-5C52-683E-C54D-675761B6CA22}"/>
              </a:ext>
            </a:extLst>
          </p:cNvPr>
          <p:cNvSpPr>
            <a:spLocks noChangeAspect="1"/>
          </p:cNvSpPr>
          <p:nvPr/>
        </p:nvSpPr>
        <p:spPr>
          <a:xfrm>
            <a:off x="6175375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614093-72E2-91A1-2B6B-D920E0EDF551}"/>
              </a:ext>
            </a:extLst>
          </p:cNvPr>
          <p:cNvSpPr>
            <a:spLocks noChangeAspect="1"/>
          </p:cNvSpPr>
          <p:nvPr/>
        </p:nvSpPr>
        <p:spPr>
          <a:xfrm>
            <a:off x="67294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3520956-A23A-110A-B644-BEDDB6A1E245}"/>
              </a:ext>
            </a:extLst>
          </p:cNvPr>
          <p:cNvSpPr>
            <a:spLocks noChangeAspect="1"/>
          </p:cNvSpPr>
          <p:nvPr/>
        </p:nvSpPr>
        <p:spPr>
          <a:xfrm>
            <a:off x="72818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0899D5-7F89-9ED5-F001-7352E1D68B9A}"/>
              </a:ext>
            </a:extLst>
          </p:cNvPr>
          <p:cNvSpPr>
            <a:spLocks noChangeAspect="1"/>
          </p:cNvSpPr>
          <p:nvPr/>
        </p:nvSpPr>
        <p:spPr>
          <a:xfrm>
            <a:off x="78359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9035DB2-70DD-499F-79A4-543400A067C6}"/>
              </a:ext>
            </a:extLst>
          </p:cNvPr>
          <p:cNvSpPr>
            <a:spLocks noChangeAspect="1"/>
          </p:cNvSpPr>
          <p:nvPr/>
        </p:nvSpPr>
        <p:spPr>
          <a:xfrm>
            <a:off x="83899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AD1778-C5B8-2BBD-E5A0-A0F00D4C159D}"/>
              </a:ext>
            </a:extLst>
          </p:cNvPr>
          <p:cNvSpPr>
            <a:spLocks noChangeAspect="1"/>
          </p:cNvSpPr>
          <p:nvPr/>
        </p:nvSpPr>
        <p:spPr>
          <a:xfrm>
            <a:off x="89423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AA8ABC-E733-11BF-29EC-F2C8A36EF950}"/>
              </a:ext>
            </a:extLst>
          </p:cNvPr>
          <p:cNvSpPr>
            <a:spLocks noChangeAspect="1"/>
          </p:cNvSpPr>
          <p:nvPr/>
        </p:nvSpPr>
        <p:spPr>
          <a:xfrm>
            <a:off x="28559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BE855D-C918-0FC7-AA0B-D52F8BD5CB50}"/>
              </a:ext>
            </a:extLst>
          </p:cNvPr>
          <p:cNvSpPr>
            <a:spLocks noChangeAspect="1"/>
          </p:cNvSpPr>
          <p:nvPr/>
        </p:nvSpPr>
        <p:spPr>
          <a:xfrm>
            <a:off x="34083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0CC578-2952-BAB3-323A-1BBBA49DBE9D}"/>
              </a:ext>
            </a:extLst>
          </p:cNvPr>
          <p:cNvSpPr>
            <a:spLocks noChangeAspect="1"/>
          </p:cNvSpPr>
          <p:nvPr/>
        </p:nvSpPr>
        <p:spPr>
          <a:xfrm>
            <a:off x="39624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3975A9-3A29-0B8B-50D9-FABF06194FD2}"/>
              </a:ext>
            </a:extLst>
          </p:cNvPr>
          <p:cNvSpPr>
            <a:spLocks noChangeAspect="1"/>
          </p:cNvSpPr>
          <p:nvPr/>
        </p:nvSpPr>
        <p:spPr>
          <a:xfrm>
            <a:off x="45164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7871E8-87F3-AA04-670E-9BADA84D5C6E}"/>
              </a:ext>
            </a:extLst>
          </p:cNvPr>
          <p:cNvSpPr>
            <a:spLocks noChangeAspect="1"/>
          </p:cNvSpPr>
          <p:nvPr/>
        </p:nvSpPr>
        <p:spPr>
          <a:xfrm>
            <a:off x="50688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B57530D-5EDD-2A35-072B-D571E72CFF3D}"/>
              </a:ext>
            </a:extLst>
          </p:cNvPr>
          <p:cNvSpPr>
            <a:spLocks noChangeAspect="1"/>
          </p:cNvSpPr>
          <p:nvPr/>
        </p:nvSpPr>
        <p:spPr>
          <a:xfrm>
            <a:off x="5622925" y="3522663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0D26C58-9FBD-8E45-4228-5E5360DD217D}"/>
              </a:ext>
            </a:extLst>
          </p:cNvPr>
          <p:cNvSpPr>
            <a:spLocks noChangeAspect="1"/>
          </p:cNvSpPr>
          <p:nvPr/>
        </p:nvSpPr>
        <p:spPr>
          <a:xfrm>
            <a:off x="6175375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ADFC51-7431-14D8-3175-4C00D709ED8F}"/>
              </a:ext>
            </a:extLst>
          </p:cNvPr>
          <p:cNvSpPr>
            <a:spLocks noChangeAspect="1"/>
          </p:cNvSpPr>
          <p:nvPr/>
        </p:nvSpPr>
        <p:spPr>
          <a:xfrm>
            <a:off x="67294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FDF4BC-E03D-4BBF-F8BC-F513B06F1C10}"/>
              </a:ext>
            </a:extLst>
          </p:cNvPr>
          <p:cNvSpPr>
            <a:spLocks noChangeAspect="1"/>
          </p:cNvSpPr>
          <p:nvPr/>
        </p:nvSpPr>
        <p:spPr>
          <a:xfrm>
            <a:off x="72818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D09B53-A620-88D5-3336-E6FEF3B0B29A}"/>
              </a:ext>
            </a:extLst>
          </p:cNvPr>
          <p:cNvSpPr>
            <a:spLocks noChangeAspect="1"/>
          </p:cNvSpPr>
          <p:nvPr/>
        </p:nvSpPr>
        <p:spPr>
          <a:xfrm>
            <a:off x="78359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23E01D7-F0CC-78C3-CDD1-5B065CD83E60}"/>
              </a:ext>
            </a:extLst>
          </p:cNvPr>
          <p:cNvSpPr>
            <a:spLocks noChangeAspect="1"/>
          </p:cNvSpPr>
          <p:nvPr/>
        </p:nvSpPr>
        <p:spPr>
          <a:xfrm>
            <a:off x="83899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4A5956-0CB2-71D4-1095-0542948C91D3}"/>
              </a:ext>
            </a:extLst>
          </p:cNvPr>
          <p:cNvSpPr>
            <a:spLocks noChangeAspect="1"/>
          </p:cNvSpPr>
          <p:nvPr/>
        </p:nvSpPr>
        <p:spPr>
          <a:xfrm>
            <a:off x="89423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0CC66B-A95B-738A-A410-8B4E00AB65DB}"/>
              </a:ext>
            </a:extLst>
          </p:cNvPr>
          <p:cNvSpPr>
            <a:spLocks noChangeAspect="1"/>
          </p:cNvSpPr>
          <p:nvPr/>
        </p:nvSpPr>
        <p:spPr>
          <a:xfrm>
            <a:off x="28559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9CFF59A-DFB9-86D4-4FD4-C865204CD543}"/>
              </a:ext>
            </a:extLst>
          </p:cNvPr>
          <p:cNvSpPr>
            <a:spLocks noChangeAspect="1"/>
          </p:cNvSpPr>
          <p:nvPr/>
        </p:nvSpPr>
        <p:spPr>
          <a:xfrm>
            <a:off x="34083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C0B536D-6F05-8B68-B761-B65AE8CB6023}"/>
              </a:ext>
            </a:extLst>
          </p:cNvPr>
          <p:cNvSpPr>
            <a:spLocks noChangeAspect="1"/>
          </p:cNvSpPr>
          <p:nvPr/>
        </p:nvSpPr>
        <p:spPr>
          <a:xfrm>
            <a:off x="39624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DEDB524-2488-4666-D767-4965FB7887E1}"/>
              </a:ext>
            </a:extLst>
          </p:cNvPr>
          <p:cNvSpPr>
            <a:spLocks noChangeAspect="1"/>
          </p:cNvSpPr>
          <p:nvPr/>
        </p:nvSpPr>
        <p:spPr>
          <a:xfrm>
            <a:off x="45164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C4A077D-DE54-EEAB-0CF0-A4DB39CC08F5}"/>
              </a:ext>
            </a:extLst>
          </p:cNvPr>
          <p:cNvSpPr>
            <a:spLocks noChangeAspect="1"/>
          </p:cNvSpPr>
          <p:nvPr/>
        </p:nvSpPr>
        <p:spPr>
          <a:xfrm>
            <a:off x="50688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923E0A-A7A7-1E49-626F-44741C15599A}"/>
              </a:ext>
            </a:extLst>
          </p:cNvPr>
          <p:cNvSpPr>
            <a:spLocks noChangeAspect="1"/>
          </p:cNvSpPr>
          <p:nvPr/>
        </p:nvSpPr>
        <p:spPr>
          <a:xfrm>
            <a:off x="5622925" y="4130675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7215FE5-1998-9D5F-3D67-E01FE2BC61B4}"/>
              </a:ext>
            </a:extLst>
          </p:cNvPr>
          <p:cNvSpPr>
            <a:spLocks noChangeAspect="1"/>
          </p:cNvSpPr>
          <p:nvPr/>
        </p:nvSpPr>
        <p:spPr>
          <a:xfrm>
            <a:off x="6175375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50D450-C5C4-619B-2053-E73415C09404}"/>
              </a:ext>
            </a:extLst>
          </p:cNvPr>
          <p:cNvSpPr>
            <a:spLocks noChangeAspect="1"/>
          </p:cNvSpPr>
          <p:nvPr/>
        </p:nvSpPr>
        <p:spPr>
          <a:xfrm>
            <a:off x="67294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70AB709-0BAB-B5F9-81F0-4C6A37AE5760}"/>
              </a:ext>
            </a:extLst>
          </p:cNvPr>
          <p:cNvSpPr>
            <a:spLocks noChangeAspect="1"/>
          </p:cNvSpPr>
          <p:nvPr/>
        </p:nvSpPr>
        <p:spPr>
          <a:xfrm>
            <a:off x="72818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0F4F8C-0508-4778-D53B-8D6FCD1047C6}"/>
              </a:ext>
            </a:extLst>
          </p:cNvPr>
          <p:cNvSpPr>
            <a:spLocks noChangeAspect="1"/>
          </p:cNvSpPr>
          <p:nvPr/>
        </p:nvSpPr>
        <p:spPr>
          <a:xfrm>
            <a:off x="78359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C541546-E6FF-E00A-F6AE-F1B8006E8AC5}"/>
              </a:ext>
            </a:extLst>
          </p:cNvPr>
          <p:cNvSpPr>
            <a:spLocks noChangeAspect="1"/>
          </p:cNvSpPr>
          <p:nvPr/>
        </p:nvSpPr>
        <p:spPr>
          <a:xfrm>
            <a:off x="83899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C13446-2218-99D0-7839-ADF86E55FA12}"/>
              </a:ext>
            </a:extLst>
          </p:cNvPr>
          <p:cNvSpPr>
            <a:spLocks noChangeAspect="1"/>
          </p:cNvSpPr>
          <p:nvPr/>
        </p:nvSpPr>
        <p:spPr>
          <a:xfrm>
            <a:off x="89423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D0411D5-44CD-5C1A-1936-44369F01B85D}"/>
              </a:ext>
            </a:extLst>
          </p:cNvPr>
          <p:cNvSpPr>
            <a:spLocks noChangeAspect="1"/>
          </p:cNvSpPr>
          <p:nvPr/>
        </p:nvSpPr>
        <p:spPr>
          <a:xfrm>
            <a:off x="28559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ECE4CD4-9460-7A5B-4D19-5936CD9A13B7}"/>
              </a:ext>
            </a:extLst>
          </p:cNvPr>
          <p:cNvSpPr>
            <a:spLocks noChangeAspect="1"/>
          </p:cNvSpPr>
          <p:nvPr/>
        </p:nvSpPr>
        <p:spPr>
          <a:xfrm>
            <a:off x="34083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DFC5161-488A-B585-4B9F-DFB637D6A0FC}"/>
              </a:ext>
            </a:extLst>
          </p:cNvPr>
          <p:cNvSpPr>
            <a:spLocks noChangeAspect="1"/>
          </p:cNvSpPr>
          <p:nvPr/>
        </p:nvSpPr>
        <p:spPr>
          <a:xfrm>
            <a:off x="39624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DBC290-5EDB-C81A-23F2-C394AC2EB266}"/>
              </a:ext>
            </a:extLst>
          </p:cNvPr>
          <p:cNvSpPr>
            <a:spLocks noChangeAspect="1"/>
          </p:cNvSpPr>
          <p:nvPr/>
        </p:nvSpPr>
        <p:spPr>
          <a:xfrm>
            <a:off x="45164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CA9609C-4FB7-B167-2739-01447EDB40EF}"/>
              </a:ext>
            </a:extLst>
          </p:cNvPr>
          <p:cNvSpPr>
            <a:spLocks noChangeAspect="1"/>
          </p:cNvSpPr>
          <p:nvPr/>
        </p:nvSpPr>
        <p:spPr>
          <a:xfrm>
            <a:off x="50688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D14106B-0776-7F09-8CC7-92DB997353DA}"/>
              </a:ext>
            </a:extLst>
          </p:cNvPr>
          <p:cNvSpPr>
            <a:spLocks noChangeAspect="1"/>
          </p:cNvSpPr>
          <p:nvPr/>
        </p:nvSpPr>
        <p:spPr>
          <a:xfrm>
            <a:off x="5622925" y="4740275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B814EA4-30C9-BC9A-0BA0-BFE4B110FE97}"/>
              </a:ext>
            </a:extLst>
          </p:cNvPr>
          <p:cNvSpPr>
            <a:spLocks noChangeAspect="1"/>
          </p:cNvSpPr>
          <p:nvPr/>
        </p:nvSpPr>
        <p:spPr>
          <a:xfrm>
            <a:off x="6175375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BA9B6B6-638E-A33F-FB79-B348EE6A2F0B}"/>
              </a:ext>
            </a:extLst>
          </p:cNvPr>
          <p:cNvSpPr>
            <a:spLocks noChangeAspect="1"/>
          </p:cNvSpPr>
          <p:nvPr/>
        </p:nvSpPr>
        <p:spPr>
          <a:xfrm>
            <a:off x="67294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AF6732E-C779-E462-05AC-78086B55CE34}"/>
              </a:ext>
            </a:extLst>
          </p:cNvPr>
          <p:cNvSpPr>
            <a:spLocks noChangeAspect="1"/>
          </p:cNvSpPr>
          <p:nvPr/>
        </p:nvSpPr>
        <p:spPr>
          <a:xfrm>
            <a:off x="72818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12F74B9-24AA-A99A-BBB3-33E0C0F4C3E8}"/>
              </a:ext>
            </a:extLst>
          </p:cNvPr>
          <p:cNvSpPr>
            <a:spLocks noChangeAspect="1"/>
          </p:cNvSpPr>
          <p:nvPr/>
        </p:nvSpPr>
        <p:spPr>
          <a:xfrm>
            <a:off x="78359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11B5388-41B3-F2A3-E0F7-272527DEC9D4}"/>
              </a:ext>
            </a:extLst>
          </p:cNvPr>
          <p:cNvSpPr>
            <a:spLocks noChangeAspect="1"/>
          </p:cNvSpPr>
          <p:nvPr/>
        </p:nvSpPr>
        <p:spPr>
          <a:xfrm>
            <a:off x="83899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73A52FD-D22D-8FC2-2CF4-205FEE2F2D41}"/>
              </a:ext>
            </a:extLst>
          </p:cNvPr>
          <p:cNvSpPr>
            <a:spLocks noChangeAspect="1"/>
          </p:cNvSpPr>
          <p:nvPr/>
        </p:nvSpPr>
        <p:spPr>
          <a:xfrm>
            <a:off x="89423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F358FE7-57EF-B921-69F3-6FF35B296876}"/>
              </a:ext>
            </a:extLst>
          </p:cNvPr>
          <p:cNvGrpSpPr/>
          <p:nvPr/>
        </p:nvGrpSpPr>
        <p:grpSpPr>
          <a:xfrm>
            <a:off x="2855913" y="5348288"/>
            <a:ext cx="6543675" cy="457200"/>
            <a:chOff x="2855913" y="5348288"/>
            <a:chExt cx="6543675" cy="4572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5294FE1-931F-B41D-1AD6-635632D3C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9A0D07A-9ED6-22D5-8210-0E4642571F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966E127-BC70-B9AD-DB99-E5943B01D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943A713-A082-52AE-44E9-60ED618BA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5A5FA9B-E586-962B-E58B-34EAE6C92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764069F-86AC-962B-3F2A-D930679A9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5348288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D2C0DE0-3A0F-A199-62B6-CB907EE3B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00C2E2A-ECD0-B58B-BE5B-E30CF8F6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26BF07F-4B53-C1AC-C48C-A00D7067F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EC195E-2A32-AF21-DF26-0541BA94A0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33035EF-6E4E-2173-3994-EF255C9C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A6E10B3-E582-F77A-A553-CA0D1A9A7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E33F45B-4451-68A8-A372-D47158EAB76E}"/>
              </a:ext>
            </a:extLst>
          </p:cNvPr>
          <p:cNvGrpSpPr/>
          <p:nvPr/>
        </p:nvGrpSpPr>
        <p:grpSpPr>
          <a:xfrm>
            <a:off x="2855913" y="1316038"/>
            <a:ext cx="6543675" cy="5398"/>
            <a:chOff x="2855913" y="1316038"/>
            <a:chExt cx="6543675" cy="5398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DCFAAD-6B6F-A99B-D25F-F3C76F027DF3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B2DA8A0-639E-1536-0C26-E478DE5C78B5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5290AD8-37E7-48BB-7B6B-E2E6B7F5AC6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AC8820C-DB2C-87C2-BDD2-A3C23E2DED3A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50ED08-A26E-F22B-EB08-B04AD3130787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EC48E8A-CF2C-0E1A-48B7-AFAA09D4451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D8C6B9-4EB0-4002-2855-89FC28696393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8966A5B-ED4F-35A1-7259-CB2933BFA79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8D941B-5026-AA82-7B7F-62690189F22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169A7D2-4AEB-ADA6-E9A2-0CD4930C2E8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BE3584A-5BE1-C17F-4713-52CB2AA68557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5E32E6D-C6C4-DF24-822B-1C119E651ACD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873D863-A53B-4617-C664-187B1C805258}"/>
              </a:ext>
            </a:extLst>
          </p:cNvPr>
          <p:cNvGrpSpPr/>
          <p:nvPr/>
        </p:nvGrpSpPr>
        <p:grpSpPr>
          <a:xfrm>
            <a:off x="2855913" y="5574189"/>
            <a:ext cx="6543675" cy="5398"/>
            <a:chOff x="2855913" y="1316038"/>
            <a:chExt cx="6543675" cy="539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80DF5A0-C0CF-C35C-624B-287342525F4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EA66470-AB03-7445-A1E3-EED4EE705951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02A375C-99C2-7F2D-32A8-558230A12E20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BBF83A5-3992-C4FA-4BB9-7DCA991EDC14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8E79939-E3A3-5A1A-29D6-428654A2B965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CEC0743-E289-0213-DE43-08C32B639D6E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A20B1DD-ABDD-E1A8-091D-9CB6EFEC3B2D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BD536A2-83AA-0711-395C-C04B50F8334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0F5058F-9C04-6BFF-21B5-11E114526B3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075FA0-AB42-44E2-78E2-9BC8639C1547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1322A83-6178-3EB9-87E0-4C1641FE89D0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A2B6111-256A-55DB-CF03-190E32CBC014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007D2F-7C36-4487-2CD0-FEF5F0540F97}"/>
              </a:ext>
            </a:extLst>
          </p:cNvPr>
          <p:cNvGrpSpPr/>
          <p:nvPr/>
        </p:nvGrpSpPr>
        <p:grpSpPr>
          <a:xfrm>
            <a:off x="2855913" y="1924345"/>
            <a:ext cx="6543675" cy="5398"/>
            <a:chOff x="2855913" y="1316038"/>
            <a:chExt cx="6543675" cy="539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159E730-FF14-BBFA-4A2F-12F663F7811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9635A25-F55E-EC63-3D5F-7800AB8B13B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04B5AF1-316B-4AC7-3650-AB12034C836D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869CD9-2D66-D947-BB9B-0C11EBCDDC8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10B1A53-0CF8-D94C-8C71-2885636D30C2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0BE25A2-B953-472B-538E-11B5035B8EF5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5D37B90-4F45-9998-AF55-713FA67D0621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2F943C0-262B-B917-BC71-D615A74EF403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8E789D7-F919-EA6F-515F-BFA681B07E43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6D9C3C6-221D-EED3-6A71-54D50597CDD0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A4914F-DD1F-BFAC-A6EF-F9A008C33F5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C11A18D-FB95-04A2-44AE-1B5FE8CB06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98EE566-E754-15C4-ED9B-E739C6EC110E}"/>
              </a:ext>
            </a:extLst>
          </p:cNvPr>
          <p:cNvGrpSpPr/>
          <p:nvPr/>
        </p:nvGrpSpPr>
        <p:grpSpPr>
          <a:xfrm>
            <a:off x="2855913" y="2532652"/>
            <a:ext cx="6543675" cy="5398"/>
            <a:chOff x="2855913" y="1316038"/>
            <a:chExt cx="6543675" cy="5398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7DA60E2-1AF1-9E2B-0F86-D7D18231289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A3BF5FA-3AD8-E755-895A-C8D763FB75D8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74059BE-A5DE-2AD9-D93D-1B49DC706BBC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31B816-6F92-3FE5-958C-7A853E5DCB5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B947447-563E-DF46-AC44-609F65DFE2E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94998AF-97F0-D7F7-59CF-EC80406478EC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C3FE375-1483-80B2-A1A5-2226B0E8D9FA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C991B24-9F90-053A-42DD-9BC6969D9C48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6718678-E5D4-704D-BB12-E29334B94AE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D20F39E-EDC0-40AA-E614-3B5FD603DE42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BEB17E2-238E-11B6-1C8C-15D35C8D1BE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6793C9D-DEE5-5D7D-E50D-B5F2EB0B6E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95858ED-D52C-4247-5E69-679792D1B7D8}"/>
              </a:ext>
            </a:extLst>
          </p:cNvPr>
          <p:cNvGrpSpPr/>
          <p:nvPr/>
        </p:nvGrpSpPr>
        <p:grpSpPr>
          <a:xfrm>
            <a:off x="2855913" y="3140959"/>
            <a:ext cx="6543675" cy="5398"/>
            <a:chOff x="2855913" y="1316038"/>
            <a:chExt cx="6543675" cy="5398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19D8E81-4F0E-FFDA-C92D-F4E5D7C43B6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59BA6A5-FF3D-863C-B4A8-16B16A5D98AA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080D558-A7AA-9072-B320-131342865D0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FF0B5DB-DACA-644B-BD8D-4FEFEB6AF963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C814103-39CC-E1C2-73ED-0CC6357D308A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18DAA86-8FB0-46DA-FD9F-6C55B0E5B65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99154A-B545-03D4-D16C-0B6FAE89F6A4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5CDBB62-B8EF-2E20-5400-9979967F69D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4683232-C7D0-E725-06CC-699ABE6599C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EDECBF5-25AD-9797-4456-6A750445A2FB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7E05F5D-40EA-C978-DF7F-7D9CBB9774B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309A4BB-D3C2-0D5D-8F35-510C08E0CC4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323E1AA-A795-606D-3FF6-93C825387134}"/>
              </a:ext>
            </a:extLst>
          </p:cNvPr>
          <p:cNvGrpSpPr/>
          <p:nvPr/>
        </p:nvGrpSpPr>
        <p:grpSpPr>
          <a:xfrm>
            <a:off x="2855913" y="3749266"/>
            <a:ext cx="6543675" cy="5398"/>
            <a:chOff x="2855913" y="1316038"/>
            <a:chExt cx="6543675" cy="5398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073870F-6A9C-1381-CEF3-FA299DAB24C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7FDFB4B-2625-5A06-4A2A-80D6CE37BDF7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B9AD6D5-A210-1502-B3BD-1B917167D8D2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1B3397A-E542-BC88-69AB-8AFF71A831A9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018CE1C-5410-297C-69F1-45D284C7BCF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10CF62F-4C5A-AD42-B012-0CC4FCA7C85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50E2B20-91B2-0CE7-1255-3C020BFADD2B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9B3329A-D1A3-4B86-2103-F85188A96DC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CF28CA-E84F-A349-ADDB-7825A4AF0A20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742E48-4471-3970-58D3-3C949559B32F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458793-3D96-375F-C850-B6878E1EF83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9BBEE60-726E-ABE1-B6AF-D17322A129A5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D3DBE12-7806-8DA3-D833-3A276C0533C4}"/>
              </a:ext>
            </a:extLst>
          </p:cNvPr>
          <p:cNvGrpSpPr/>
          <p:nvPr/>
        </p:nvGrpSpPr>
        <p:grpSpPr>
          <a:xfrm>
            <a:off x="2855913" y="4357573"/>
            <a:ext cx="6543675" cy="5398"/>
            <a:chOff x="2855913" y="1316038"/>
            <a:chExt cx="6543675" cy="539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E3604CD-913E-D5F6-710A-79D8D75AA68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0C5FF0B-44E5-A5DE-C5F0-2F317650777F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D4609FE-0943-3D88-B8C9-B9A36A1DF2D5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59846CE-AB52-E4AA-A0A8-BDBCB4BB6786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44097CC-884D-6671-2C75-E109998F9600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DA149F1-AE74-5C90-D369-FC9FCDCE780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812428F-7C87-0DB7-22C4-A0E1D6A03819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0DD6B61-F4C0-4E70-6F74-A57FB9B5773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4B3A889-C0F2-6EE6-D215-0BAFEE5A7FF6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7C16790-7692-82C0-D77A-3A27EE657FC9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3598AA8-4589-6B28-8B7C-00FCC5C21BC2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7E685E3-31A8-C59E-61FB-BC137CBDE83E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469B716-0B2F-F844-FD3F-DA12A1B830CE}"/>
              </a:ext>
            </a:extLst>
          </p:cNvPr>
          <p:cNvGrpSpPr/>
          <p:nvPr/>
        </p:nvGrpSpPr>
        <p:grpSpPr>
          <a:xfrm>
            <a:off x="2855913" y="4965880"/>
            <a:ext cx="6543675" cy="5398"/>
            <a:chOff x="2855913" y="1316038"/>
            <a:chExt cx="6543675" cy="53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18BD5A9-5AE2-BDBE-0B46-96271031884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958AFAE-9F7E-8DCF-102A-789987807A1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16F9594-D348-A951-854D-35AFB7EEB236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62748D9-C2AD-DC1F-268A-0B2140C045DE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248C583-81F9-DF7A-6570-A6290CAD723D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5082E33-B396-6497-5BE0-5D0AA02B533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2D26BA7-4133-2D97-6876-9DCE27768A46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B748608-B4C0-DECE-CCC2-1925984836DF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580CE17-7FE4-9599-0E17-16C04A67AAF4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F54EF3E-5655-B660-5E98-ADA47F26A86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125D5F5-6B09-088C-D984-F85A8FFE180A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2026D68-2498-7C2B-54B6-F079745A7937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0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4E0F134-90F0-0EE8-84D4-634C1770A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How big is the active reservoir?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20C7C4-E99B-722C-89C9-A96DDA42ECE8}"/>
              </a:ext>
            </a:extLst>
          </p:cNvPr>
          <p:cNvSpPr>
            <a:spLocks noChangeAspect="1"/>
          </p:cNvSpPr>
          <p:nvPr/>
        </p:nvSpPr>
        <p:spPr>
          <a:xfrm>
            <a:off x="28559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358EEF-F0F7-38CD-5D32-2E98DA3EE3B8}"/>
              </a:ext>
            </a:extLst>
          </p:cNvPr>
          <p:cNvSpPr>
            <a:spLocks noChangeAspect="1"/>
          </p:cNvSpPr>
          <p:nvPr/>
        </p:nvSpPr>
        <p:spPr>
          <a:xfrm>
            <a:off x="34083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CBB31-3791-9F8B-B1BE-E2B9BE7AEE41}"/>
              </a:ext>
            </a:extLst>
          </p:cNvPr>
          <p:cNvSpPr>
            <a:spLocks noChangeAspect="1"/>
          </p:cNvSpPr>
          <p:nvPr/>
        </p:nvSpPr>
        <p:spPr>
          <a:xfrm>
            <a:off x="39624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18B623-03C2-03EC-A09D-C2EA51E2BFFE}"/>
              </a:ext>
            </a:extLst>
          </p:cNvPr>
          <p:cNvSpPr>
            <a:spLocks noChangeAspect="1"/>
          </p:cNvSpPr>
          <p:nvPr/>
        </p:nvSpPr>
        <p:spPr>
          <a:xfrm>
            <a:off x="45164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E1A8D-1535-60EF-790F-9ABB866C5DDA}"/>
              </a:ext>
            </a:extLst>
          </p:cNvPr>
          <p:cNvSpPr>
            <a:spLocks noChangeAspect="1"/>
          </p:cNvSpPr>
          <p:nvPr/>
        </p:nvSpPr>
        <p:spPr>
          <a:xfrm>
            <a:off x="50688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0144C-7035-0E0C-6C0B-718EBF0000AF}"/>
              </a:ext>
            </a:extLst>
          </p:cNvPr>
          <p:cNvSpPr>
            <a:spLocks noChangeAspect="1"/>
          </p:cNvSpPr>
          <p:nvPr/>
        </p:nvSpPr>
        <p:spPr>
          <a:xfrm>
            <a:off x="5622925" y="1087438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16460-F828-C1CF-5CE7-7793C12D0B34}"/>
              </a:ext>
            </a:extLst>
          </p:cNvPr>
          <p:cNvSpPr>
            <a:spLocks noChangeAspect="1"/>
          </p:cNvSpPr>
          <p:nvPr/>
        </p:nvSpPr>
        <p:spPr>
          <a:xfrm>
            <a:off x="6175375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209A11-BBE4-750F-7B07-AB4B315F8DEE}"/>
              </a:ext>
            </a:extLst>
          </p:cNvPr>
          <p:cNvSpPr>
            <a:spLocks noChangeAspect="1"/>
          </p:cNvSpPr>
          <p:nvPr/>
        </p:nvSpPr>
        <p:spPr>
          <a:xfrm>
            <a:off x="67294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1D236D-0CE5-1562-527C-CA1C89001B09}"/>
              </a:ext>
            </a:extLst>
          </p:cNvPr>
          <p:cNvSpPr>
            <a:spLocks noChangeAspect="1"/>
          </p:cNvSpPr>
          <p:nvPr/>
        </p:nvSpPr>
        <p:spPr>
          <a:xfrm>
            <a:off x="72818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9C18-4A27-8E34-4D22-103682F305BC}"/>
              </a:ext>
            </a:extLst>
          </p:cNvPr>
          <p:cNvSpPr>
            <a:spLocks noChangeAspect="1"/>
          </p:cNvSpPr>
          <p:nvPr/>
        </p:nvSpPr>
        <p:spPr>
          <a:xfrm>
            <a:off x="78359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70C474-ADD6-179D-05F8-059A7BA7FBD6}"/>
              </a:ext>
            </a:extLst>
          </p:cNvPr>
          <p:cNvSpPr>
            <a:spLocks noChangeAspect="1"/>
          </p:cNvSpPr>
          <p:nvPr/>
        </p:nvSpPr>
        <p:spPr>
          <a:xfrm>
            <a:off x="83899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2D38BF-73E6-A4AB-1E98-73C849C289B0}"/>
              </a:ext>
            </a:extLst>
          </p:cNvPr>
          <p:cNvSpPr>
            <a:spLocks noChangeAspect="1"/>
          </p:cNvSpPr>
          <p:nvPr/>
        </p:nvSpPr>
        <p:spPr>
          <a:xfrm>
            <a:off x="89423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E10681-0B66-5963-5152-987A8FB76682}"/>
              </a:ext>
            </a:extLst>
          </p:cNvPr>
          <p:cNvSpPr>
            <a:spLocks noChangeAspect="1"/>
          </p:cNvSpPr>
          <p:nvPr/>
        </p:nvSpPr>
        <p:spPr>
          <a:xfrm>
            <a:off x="28559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C696C-68F9-43C6-DA55-841735B0F360}"/>
              </a:ext>
            </a:extLst>
          </p:cNvPr>
          <p:cNvSpPr>
            <a:spLocks noChangeAspect="1"/>
          </p:cNvSpPr>
          <p:nvPr/>
        </p:nvSpPr>
        <p:spPr>
          <a:xfrm>
            <a:off x="34083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633D30-19AB-6ACF-A782-FF83FD856885}"/>
              </a:ext>
            </a:extLst>
          </p:cNvPr>
          <p:cNvSpPr>
            <a:spLocks noChangeAspect="1"/>
          </p:cNvSpPr>
          <p:nvPr/>
        </p:nvSpPr>
        <p:spPr>
          <a:xfrm>
            <a:off x="39624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20D974-5FE6-B135-840B-3D2166438857}"/>
              </a:ext>
            </a:extLst>
          </p:cNvPr>
          <p:cNvSpPr>
            <a:spLocks noChangeAspect="1"/>
          </p:cNvSpPr>
          <p:nvPr/>
        </p:nvSpPr>
        <p:spPr>
          <a:xfrm>
            <a:off x="45164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58C0B8-7278-9C96-DBAE-6D410FFC9697}"/>
              </a:ext>
            </a:extLst>
          </p:cNvPr>
          <p:cNvSpPr>
            <a:spLocks noChangeAspect="1"/>
          </p:cNvSpPr>
          <p:nvPr/>
        </p:nvSpPr>
        <p:spPr>
          <a:xfrm>
            <a:off x="50688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CBEF31-B9E6-C226-B5B7-E38B8B1EB73A}"/>
              </a:ext>
            </a:extLst>
          </p:cNvPr>
          <p:cNvSpPr>
            <a:spLocks noChangeAspect="1"/>
          </p:cNvSpPr>
          <p:nvPr/>
        </p:nvSpPr>
        <p:spPr>
          <a:xfrm>
            <a:off x="5622925" y="1697038"/>
            <a:ext cx="455613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EFDEE9-42B8-84F6-6787-7FB751B7A33B}"/>
              </a:ext>
            </a:extLst>
          </p:cNvPr>
          <p:cNvSpPr>
            <a:spLocks noChangeAspect="1"/>
          </p:cNvSpPr>
          <p:nvPr/>
        </p:nvSpPr>
        <p:spPr>
          <a:xfrm>
            <a:off x="6175375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30786F-B145-8720-59BE-1D3467CD9595}"/>
              </a:ext>
            </a:extLst>
          </p:cNvPr>
          <p:cNvSpPr>
            <a:spLocks noChangeAspect="1"/>
          </p:cNvSpPr>
          <p:nvPr/>
        </p:nvSpPr>
        <p:spPr>
          <a:xfrm>
            <a:off x="67294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AE9F46-07FE-170D-0764-0510C55E930D}"/>
              </a:ext>
            </a:extLst>
          </p:cNvPr>
          <p:cNvSpPr>
            <a:spLocks noChangeAspect="1"/>
          </p:cNvSpPr>
          <p:nvPr/>
        </p:nvSpPr>
        <p:spPr>
          <a:xfrm>
            <a:off x="72818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909DA1-E812-E862-A4C9-DB8D7490E443}"/>
              </a:ext>
            </a:extLst>
          </p:cNvPr>
          <p:cNvSpPr>
            <a:spLocks noChangeAspect="1"/>
          </p:cNvSpPr>
          <p:nvPr/>
        </p:nvSpPr>
        <p:spPr>
          <a:xfrm>
            <a:off x="78359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F3B214-7D02-CD93-8A14-133B5D7903CB}"/>
              </a:ext>
            </a:extLst>
          </p:cNvPr>
          <p:cNvSpPr>
            <a:spLocks noChangeAspect="1"/>
          </p:cNvSpPr>
          <p:nvPr/>
        </p:nvSpPr>
        <p:spPr>
          <a:xfrm>
            <a:off x="83899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3835EE4-3816-DBA2-DEF9-19E07FBA0F7A}"/>
              </a:ext>
            </a:extLst>
          </p:cNvPr>
          <p:cNvSpPr>
            <a:spLocks noChangeAspect="1"/>
          </p:cNvSpPr>
          <p:nvPr/>
        </p:nvSpPr>
        <p:spPr>
          <a:xfrm>
            <a:off x="89423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DE619A-3F87-EF27-CCC2-58277F6CDE8F}"/>
              </a:ext>
            </a:extLst>
          </p:cNvPr>
          <p:cNvSpPr>
            <a:spLocks noChangeAspect="1"/>
          </p:cNvSpPr>
          <p:nvPr/>
        </p:nvSpPr>
        <p:spPr>
          <a:xfrm>
            <a:off x="28559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F4CD79-0060-E911-E949-73A784D481F9}"/>
              </a:ext>
            </a:extLst>
          </p:cNvPr>
          <p:cNvSpPr>
            <a:spLocks noChangeAspect="1"/>
          </p:cNvSpPr>
          <p:nvPr/>
        </p:nvSpPr>
        <p:spPr>
          <a:xfrm>
            <a:off x="34083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E816AA-5E5D-30BD-B7AA-CF85DAC08272}"/>
              </a:ext>
            </a:extLst>
          </p:cNvPr>
          <p:cNvSpPr>
            <a:spLocks noChangeAspect="1"/>
          </p:cNvSpPr>
          <p:nvPr/>
        </p:nvSpPr>
        <p:spPr>
          <a:xfrm>
            <a:off x="39624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011FED-BC28-9AA5-DC45-BBC3833D9570}"/>
              </a:ext>
            </a:extLst>
          </p:cNvPr>
          <p:cNvSpPr>
            <a:spLocks noChangeAspect="1"/>
          </p:cNvSpPr>
          <p:nvPr/>
        </p:nvSpPr>
        <p:spPr>
          <a:xfrm>
            <a:off x="45164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35EF8B-0FE0-EE39-EACB-FB6986A798D8}"/>
              </a:ext>
            </a:extLst>
          </p:cNvPr>
          <p:cNvSpPr>
            <a:spLocks noChangeAspect="1"/>
          </p:cNvSpPr>
          <p:nvPr/>
        </p:nvSpPr>
        <p:spPr>
          <a:xfrm>
            <a:off x="50688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5C80667-6F7A-7C82-1CDB-00060CDA396A}"/>
              </a:ext>
            </a:extLst>
          </p:cNvPr>
          <p:cNvSpPr>
            <a:spLocks noChangeAspect="1"/>
          </p:cNvSpPr>
          <p:nvPr/>
        </p:nvSpPr>
        <p:spPr>
          <a:xfrm>
            <a:off x="5622925" y="2305050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200CF1-294A-51CE-85E9-86803B57A38F}"/>
              </a:ext>
            </a:extLst>
          </p:cNvPr>
          <p:cNvSpPr>
            <a:spLocks noChangeAspect="1"/>
          </p:cNvSpPr>
          <p:nvPr/>
        </p:nvSpPr>
        <p:spPr>
          <a:xfrm>
            <a:off x="6175375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A7B7A5-9932-9B9A-38D8-BD3441A54E94}"/>
              </a:ext>
            </a:extLst>
          </p:cNvPr>
          <p:cNvSpPr>
            <a:spLocks noChangeAspect="1"/>
          </p:cNvSpPr>
          <p:nvPr/>
        </p:nvSpPr>
        <p:spPr>
          <a:xfrm>
            <a:off x="67294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FB815-EDA0-FC39-6DD3-3693F64F1314}"/>
              </a:ext>
            </a:extLst>
          </p:cNvPr>
          <p:cNvSpPr>
            <a:spLocks noChangeAspect="1"/>
          </p:cNvSpPr>
          <p:nvPr/>
        </p:nvSpPr>
        <p:spPr>
          <a:xfrm>
            <a:off x="72818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E88D1D-D144-769E-BFC2-6E8E3080DCF1}"/>
              </a:ext>
            </a:extLst>
          </p:cNvPr>
          <p:cNvSpPr>
            <a:spLocks noChangeAspect="1"/>
          </p:cNvSpPr>
          <p:nvPr/>
        </p:nvSpPr>
        <p:spPr>
          <a:xfrm>
            <a:off x="78359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7BD5B4-4156-05CD-608B-8DA2905E3F2C}"/>
              </a:ext>
            </a:extLst>
          </p:cNvPr>
          <p:cNvSpPr>
            <a:spLocks noChangeAspect="1"/>
          </p:cNvSpPr>
          <p:nvPr/>
        </p:nvSpPr>
        <p:spPr>
          <a:xfrm>
            <a:off x="83899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CA0CA2B-0EA6-94FB-F335-6ECC29DF42C4}"/>
              </a:ext>
            </a:extLst>
          </p:cNvPr>
          <p:cNvSpPr>
            <a:spLocks noChangeAspect="1"/>
          </p:cNvSpPr>
          <p:nvPr/>
        </p:nvSpPr>
        <p:spPr>
          <a:xfrm>
            <a:off x="89423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8E3714-9467-4A7B-006D-BD810504A0FE}"/>
              </a:ext>
            </a:extLst>
          </p:cNvPr>
          <p:cNvSpPr>
            <a:spLocks noChangeAspect="1"/>
          </p:cNvSpPr>
          <p:nvPr/>
        </p:nvSpPr>
        <p:spPr>
          <a:xfrm>
            <a:off x="28559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8D343C-86F1-D19D-E5D6-3EF67F128FB1}"/>
              </a:ext>
            </a:extLst>
          </p:cNvPr>
          <p:cNvSpPr>
            <a:spLocks noChangeAspect="1"/>
          </p:cNvSpPr>
          <p:nvPr/>
        </p:nvSpPr>
        <p:spPr>
          <a:xfrm>
            <a:off x="34083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CC67F9-832D-2D5D-D615-86AD2EE5C978}"/>
              </a:ext>
            </a:extLst>
          </p:cNvPr>
          <p:cNvSpPr>
            <a:spLocks noChangeAspect="1"/>
          </p:cNvSpPr>
          <p:nvPr/>
        </p:nvSpPr>
        <p:spPr>
          <a:xfrm>
            <a:off x="39624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251947-4296-679E-7553-AECDEB871899}"/>
              </a:ext>
            </a:extLst>
          </p:cNvPr>
          <p:cNvSpPr>
            <a:spLocks noChangeAspect="1"/>
          </p:cNvSpPr>
          <p:nvPr/>
        </p:nvSpPr>
        <p:spPr>
          <a:xfrm>
            <a:off x="45164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0769D5-904B-BCA8-57E4-68C6FC092501}"/>
              </a:ext>
            </a:extLst>
          </p:cNvPr>
          <p:cNvSpPr>
            <a:spLocks noChangeAspect="1"/>
          </p:cNvSpPr>
          <p:nvPr/>
        </p:nvSpPr>
        <p:spPr>
          <a:xfrm>
            <a:off x="50688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A569D8-D17A-D553-BF85-2C844390E27C}"/>
              </a:ext>
            </a:extLst>
          </p:cNvPr>
          <p:cNvSpPr>
            <a:spLocks noChangeAspect="1"/>
          </p:cNvSpPr>
          <p:nvPr/>
        </p:nvSpPr>
        <p:spPr>
          <a:xfrm>
            <a:off x="5622925" y="2914650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C96AB23-5C52-683E-C54D-675761B6CA22}"/>
              </a:ext>
            </a:extLst>
          </p:cNvPr>
          <p:cNvSpPr>
            <a:spLocks noChangeAspect="1"/>
          </p:cNvSpPr>
          <p:nvPr/>
        </p:nvSpPr>
        <p:spPr>
          <a:xfrm>
            <a:off x="6175375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614093-72E2-91A1-2B6B-D920E0EDF551}"/>
              </a:ext>
            </a:extLst>
          </p:cNvPr>
          <p:cNvSpPr>
            <a:spLocks noChangeAspect="1"/>
          </p:cNvSpPr>
          <p:nvPr/>
        </p:nvSpPr>
        <p:spPr>
          <a:xfrm>
            <a:off x="67294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3520956-A23A-110A-B644-BEDDB6A1E245}"/>
              </a:ext>
            </a:extLst>
          </p:cNvPr>
          <p:cNvSpPr>
            <a:spLocks noChangeAspect="1"/>
          </p:cNvSpPr>
          <p:nvPr/>
        </p:nvSpPr>
        <p:spPr>
          <a:xfrm>
            <a:off x="72818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0899D5-7F89-9ED5-F001-7352E1D68B9A}"/>
              </a:ext>
            </a:extLst>
          </p:cNvPr>
          <p:cNvSpPr>
            <a:spLocks noChangeAspect="1"/>
          </p:cNvSpPr>
          <p:nvPr/>
        </p:nvSpPr>
        <p:spPr>
          <a:xfrm>
            <a:off x="78359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9035DB2-70DD-499F-79A4-543400A067C6}"/>
              </a:ext>
            </a:extLst>
          </p:cNvPr>
          <p:cNvSpPr>
            <a:spLocks noChangeAspect="1"/>
          </p:cNvSpPr>
          <p:nvPr/>
        </p:nvSpPr>
        <p:spPr>
          <a:xfrm>
            <a:off x="83899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AD1778-C5B8-2BBD-E5A0-A0F00D4C159D}"/>
              </a:ext>
            </a:extLst>
          </p:cNvPr>
          <p:cNvSpPr>
            <a:spLocks noChangeAspect="1"/>
          </p:cNvSpPr>
          <p:nvPr/>
        </p:nvSpPr>
        <p:spPr>
          <a:xfrm>
            <a:off x="89423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AA8ABC-E733-11BF-29EC-F2C8A36EF950}"/>
              </a:ext>
            </a:extLst>
          </p:cNvPr>
          <p:cNvSpPr>
            <a:spLocks noChangeAspect="1"/>
          </p:cNvSpPr>
          <p:nvPr/>
        </p:nvSpPr>
        <p:spPr>
          <a:xfrm>
            <a:off x="28559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BE855D-C918-0FC7-AA0B-D52F8BD5CB50}"/>
              </a:ext>
            </a:extLst>
          </p:cNvPr>
          <p:cNvSpPr>
            <a:spLocks noChangeAspect="1"/>
          </p:cNvSpPr>
          <p:nvPr/>
        </p:nvSpPr>
        <p:spPr>
          <a:xfrm>
            <a:off x="34083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0CC578-2952-BAB3-323A-1BBBA49DBE9D}"/>
              </a:ext>
            </a:extLst>
          </p:cNvPr>
          <p:cNvSpPr>
            <a:spLocks noChangeAspect="1"/>
          </p:cNvSpPr>
          <p:nvPr/>
        </p:nvSpPr>
        <p:spPr>
          <a:xfrm>
            <a:off x="39624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3975A9-3A29-0B8B-50D9-FABF06194FD2}"/>
              </a:ext>
            </a:extLst>
          </p:cNvPr>
          <p:cNvSpPr>
            <a:spLocks noChangeAspect="1"/>
          </p:cNvSpPr>
          <p:nvPr/>
        </p:nvSpPr>
        <p:spPr>
          <a:xfrm>
            <a:off x="45164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7871E8-87F3-AA04-670E-9BADA84D5C6E}"/>
              </a:ext>
            </a:extLst>
          </p:cNvPr>
          <p:cNvSpPr>
            <a:spLocks noChangeAspect="1"/>
          </p:cNvSpPr>
          <p:nvPr/>
        </p:nvSpPr>
        <p:spPr>
          <a:xfrm>
            <a:off x="50688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B57530D-5EDD-2A35-072B-D571E72CFF3D}"/>
              </a:ext>
            </a:extLst>
          </p:cNvPr>
          <p:cNvSpPr>
            <a:spLocks noChangeAspect="1"/>
          </p:cNvSpPr>
          <p:nvPr/>
        </p:nvSpPr>
        <p:spPr>
          <a:xfrm>
            <a:off x="5622925" y="3522663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0D26C58-9FBD-8E45-4228-5E5360DD217D}"/>
              </a:ext>
            </a:extLst>
          </p:cNvPr>
          <p:cNvSpPr>
            <a:spLocks noChangeAspect="1"/>
          </p:cNvSpPr>
          <p:nvPr/>
        </p:nvSpPr>
        <p:spPr>
          <a:xfrm>
            <a:off x="6175375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ADFC51-7431-14D8-3175-4C00D709ED8F}"/>
              </a:ext>
            </a:extLst>
          </p:cNvPr>
          <p:cNvSpPr>
            <a:spLocks noChangeAspect="1"/>
          </p:cNvSpPr>
          <p:nvPr/>
        </p:nvSpPr>
        <p:spPr>
          <a:xfrm>
            <a:off x="67294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FDF4BC-E03D-4BBF-F8BC-F513B06F1C10}"/>
              </a:ext>
            </a:extLst>
          </p:cNvPr>
          <p:cNvSpPr>
            <a:spLocks noChangeAspect="1"/>
          </p:cNvSpPr>
          <p:nvPr/>
        </p:nvSpPr>
        <p:spPr>
          <a:xfrm>
            <a:off x="72818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D09B53-A620-88D5-3336-E6FEF3B0B29A}"/>
              </a:ext>
            </a:extLst>
          </p:cNvPr>
          <p:cNvSpPr>
            <a:spLocks noChangeAspect="1"/>
          </p:cNvSpPr>
          <p:nvPr/>
        </p:nvSpPr>
        <p:spPr>
          <a:xfrm>
            <a:off x="78359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23E01D7-F0CC-78C3-CDD1-5B065CD83E60}"/>
              </a:ext>
            </a:extLst>
          </p:cNvPr>
          <p:cNvSpPr>
            <a:spLocks noChangeAspect="1"/>
          </p:cNvSpPr>
          <p:nvPr/>
        </p:nvSpPr>
        <p:spPr>
          <a:xfrm>
            <a:off x="83899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4A5956-0CB2-71D4-1095-0542948C91D3}"/>
              </a:ext>
            </a:extLst>
          </p:cNvPr>
          <p:cNvSpPr>
            <a:spLocks noChangeAspect="1"/>
          </p:cNvSpPr>
          <p:nvPr/>
        </p:nvSpPr>
        <p:spPr>
          <a:xfrm>
            <a:off x="89423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0CC66B-A95B-738A-A410-8B4E00AB65DB}"/>
              </a:ext>
            </a:extLst>
          </p:cNvPr>
          <p:cNvSpPr>
            <a:spLocks noChangeAspect="1"/>
          </p:cNvSpPr>
          <p:nvPr/>
        </p:nvSpPr>
        <p:spPr>
          <a:xfrm>
            <a:off x="28559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9CFF59A-DFB9-86D4-4FD4-C865204CD543}"/>
              </a:ext>
            </a:extLst>
          </p:cNvPr>
          <p:cNvSpPr>
            <a:spLocks noChangeAspect="1"/>
          </p:cNvSpPr>
          <p:nvPr/>
        </p:nvSpPr>
        <p:spPr>
          <a:xfrm>
            <a:off x="34083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C0B536D-6F05-8B68-B761-B65AE8CB6023}"/>
              </a:ext>
            </a:extLst>
          </p:cNvPr>
          <p:cNvSpPr>
            <a:spLocks noChangeAspect="1"/>
          </p:cNvSpPr>
          <p:nvPr/>
        </p:nvSpPr>
        <p:spPr>
          <a:xfrm>
            <a:off x="39624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DEDB524-2488-4666-D767-4965FB7887E1}"/>
              </a:ext>
            </a:extLst>
          </p:cNvPr>
          <p:cNvSpPr>
            <a:spLocks noChangeAspect="1"/>
          </p:cNvSpPr>
          <p:nvPr/>
        </p:nvSpPr>
        <p:spPr>
          <a:xfrm>
            <a:off x="45164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C4A077D-DE54-EEAB-0CF0-A4DB39CC08F5}"/>
              </a:ext>
            </a:extLst>
          </p:cNvPr>
          <p:cNvSpPr>
            <a:spLocks noChangeAspect="1"/>
          </p:cNvSpPr>
          <p:nvPr/>
        </p:nvSpPr>
        <p:spPr>
          <a:xfrm>
            <a:off x="50688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923E0A-A7A7-1E49-626F-44741C15599A}"/>
              </a:ext>
            </a:extLst>
          </p:cNvPr>
          <p:cNvSpPr>
            <a:spLocks noChangeAspect="1"/>
          </p:cNvSpPr>
          <p:nvPr/>
        </p:nvSpPr>
        <p:spPr>
          <a:xfrm>
            <a:off x="5622925" y="4130675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7215FE5-1998-9D5F-3D67-E01FE2BC61B4}"/>
              </a:ext>
            </a:extLst>
          </p:cNvPr>
          <p:cNvSpPr>
            <a:spLocks noChangeAspect="1"/>
          </p:cNvSpPr>
          <p:nvPr/>
        </p:nvSpPr>
        <p:spPr>
          <a:xfrm>
            <a:off x="6175375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50D450-C5C4-619B-2053-E73415C09404}"/>
              </a:ext>
            </a:extLst>
          </p:cNvPr>
          <p:cNvSpPr>
            <a:spLocks noChangeAspect="1"/>
          </p:cNvSpPr>
          <p:nvPr/>
        </p:nvSpPr>
        <p:spPr>
          <a:xfrm>
            <a:off x="67294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70AB709-0BAB-B5F9-81F0-4C6A37AE5760}"/>
              </a:ext>
            </a:extLst>
          </p:cNvPr>
          <p:cNvSpPr>
            <a:spLocks noChangeAspect="1"/>
          </p:cNvSpPr>
          <p:nvPr/>
        </p:nvSpPr>
        <p:spPr>
          <a:xfrm>
            <a:off x="72818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0F4F8C-0508-4778-D53B-8D6FCD1047C6}"/>
              </a:ext>
            </a:extLst>
          </p:cNvPr>
          <p:cNvSpPr>
            <a:spLocks noChangeAspect="1"/>
          </p:cNvSpPr>
          <p:nvPr/>
        </p:nvSpPr>
        <p:spPr>
          <a:xfrm>
            <a:off x="78359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C541546-E6FF-E00A-F6AE-F1B8006E8AC5}"/>
              </a:ext>
            </a:extLst>
          </p:cNvPr>
          <p:cNvSpPr>
            <a:spLocks noChangeAspect="1"/>
          </p:cNvSpPr>
          <p:nvPr/>
        </p:nvSpPr>
        <p:spPr>
          <a:xfrm>
            <a:off x="83899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C13446-2218-99D0-7839-ADF86E55FA12}"/>
              </a:ext>
            </a:extLst>
          </p:cNvPr>
          <p:cNvSpPr>
            <a:spLocks noChangeAspect="1"/>
          </p:cNvSpPr>
          <p:nvPr/>
        </p:nvSpPr>
        <p:spPr>
          <a:xfrm>
            <a:off x="89423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D0411D5-44CD-5C1A-1936-44369F01B85D}"/>
              </a:ext>
            </a:extLst>
          </p:cNvPr>
          <p:cNvSpPr>
            <a:spLocks noChangeAspect="1"/>
          </p:cNvSpPr>
          <p:nvPr/>
        </p:nvSpPr>
        <p:spPr>
          <a:xfrm>
            <a:off x="28559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ECE4CD4-9460-7A5B-4D19-5936CD9A13B7}"/>
              </a:ext>
            </a:extLst>
          </p:cNvPr>
          <p:cNvSpPr>
            <a:spLocks noChangeAspect="1"/>
          </p:cNvSpPr>
          <p:nvPr/>
        </p:nvSpPr>
        <p:spPr>
          <a:xfrm>
            <a:off x="34083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DFC5161-488A-B585-4B9F-DFB637D6A0FC}"/>
              </a:ext>
            </a:extLst>
          </p:cNvPr>
          <p:cNvSpPr>
            <a:spLocks noChangeAspect="1"/>
          </p:cNvSpPr>
          <p:nvPr/>
        </p:nvSpPr>
        <p:spPr>
          <a:xfrm>
            <a:off x="39624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DBC290-5EDB-C81A-23F2-C394AC2EB266}"/>
              </a:ext>
            </a:extLst>
          </p:cNvPr>
          <p:cNvSpPr>
            <a:spLocks noChangeAspect="1"/>
          </p:cNvSpPr>
          <p:nvPr/>
        </p:nvSpPr>
        <p:spPr>
          <a:xfrm>
            <a:off x="45164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CA9609C-4FB7-B167-2739-01447EDB40EF}"/>
              </a:ext>
            </a:extLst>
          </p:cNvPr>
          <p:cNvSpPr>
            <a:spLocks noChangeAspect="1"/>
          </p:cNvSpPr>
          <p:nvPr/>
        </p:nvSpPr>
        <p:spPr>
          <a:xfrm>
            <a:off x="50688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D14106B-0776-7F09-8CC7-92DB997353DA}"/>
              </a:ext>
            </a:extLst>
          </p:cNvPr>
          <p:cNvSpPr>
            <a:spLocks noChangeAspect="1"/>
          </p:cNvSpPr>
          <p:nvPr/>
        </p:nvSpPr>
        <p:spPr>
          <a:xfrm>
            <a:off x="5622925" y="4740275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B814EA4-30C9-BC9A-0BA0-BFE4B110FE97}"/>
              </a:ext>
            </a:extLst>
          </p:cNvPr>
          <p:cNvSpPr>
            <a:spLocks noChangeAspect="1"/>
          </p:cNvSpPr>
          <p:nvPr/>
        </p:nvSpPr>
        <p:spPr>
          <a:xfrm>
            <a:off x="6175375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BA9B6B6-638E-A33F-FB79-B348EE6A2F0B}"/>
              </a:ext>
            </a:extLst>
          </p:cNvPr>
          <p:cNvSpPr>
            <a:spLocks noChangeAspect="1"/>
          </p:cNvSpPr>
          <p:nvPr/>
        </p:nvSpPr>
        <p:spPr>
          <a:xfrm>
            <a:off x="67294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AF6732E-C779-E462-05AC-78086B55CE34}"/>
              </a:ext>
            </a:extLst>
          </p:cNvPr>
          <p:cNvSpPr>
            <a:spLocks noChangeAspect="1"/>
          </p:cNvSpPr>
          <p:nvPr/>
        </p:nvSpPr>
        <p:spPr>
          <a:xfrm>
            <a:off x="72818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12F74B9-24AA-A99A-BBB3-33E0C0F4C3E8}"/>
              </a:ext>
            </a:extLst>
          </p:cNvPr>
          <p:cNvSpPr>
            <a:spLocks noChangeAspect="1"/>
          </p:cNvSpPr>
          <p:nvPr/>
        </p:nvSpPr>
        <p:spPr>
          <a:xfrm>
            <a:off x="78359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11B5388-41B3-F2A3-E0F7-272527DEC9D4}"/>
              </a:ext>
            </a:extLst>
          </p:cNvPr>
          <p:cNvSpPr>
            <a:spLocks noChangeAspect="1"/>
          </p:cNvSpPr>
          <p:nvPr/>
        </p:nvSpPr>
        <p:spPr>
          <a:xfrm>
            <a:off x="83899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73A52FD-D22D-8FC2-2CF4-205FEE2F2D41}"/>
              </a:ext>
            </a:extLst>
          </p:cNvPr>
          <p:cNvSpPr>
            <a:spLocks noChangeAspect="1"/>
          </p:cNvSpPr>
          <p:nvPr/>
        </p:nvSpPr>
        <p:spPr>
          <a:xfrm>
            <a:off x="89423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F358FE7-57EF-B921-69F3-6FF35B296876}"/>
              </a:ext>
            </a:extLst>
          </p:cNvPr>
          <p:cNvGrpSpPr/>
          <p:nvPr/>
        </p:nvGrpSpPr>
        <p:grpSpPr>
          <a:xfrm>
            <a:off x="2855913" y="5348288"/>
            <a:ext cx="6543675" cy="457200"/>
            <a:chOff x="2855913" y="5348288"/>
            <a:chExt cx="6543675" cy="4572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5294FE1-931F-B41D-1AD6-635632D3C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9A0D07A-9ED6-22D5-8210-0E4642571F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966E127-BC70-B9AD-DB99-E5943B01D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943A713-A082-52AE-44E9-60ED618BA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5A5FA9B-E586-962B-E58B-34EAE6C92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764069F-86AC-962B-3F2A-D930679A9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5348288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D2C0DE0-3A0F-A199-62B6-CB907EE3B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00C2E2A-ECD0-B58B-BE5B-E30CF8F6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26BF07F-4B53-C1AC-C48C-A00D7067F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EC195E-2A32-AF21-DF26-0541BA94A0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33035EF-6E4E-2173-3994-EF255C9C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A6E10B3-E582-F77A-A553-CA0D1A9A7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E33F45B-4451-68A8-A372-D47158EAB76E}"/>
              </a:ext>
            </a:extLst>
          </p:cNvPr>
          <p:cNvGrpSpPr/>
          <p:nvPr/>
        </p:nvGrpSpPr>
        <p:grpSpPr>
          <a:xfrm>
            <a:off x="2855913" y="1316038"/>
            <a:ext cx="6543675" cy="5398"/>
            <a:chOff x="2855913" y="1316038"/>
            <a:chExt cx="6543675" cy="5398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DCFAAD-6B6F-A99B-D25F-F3C76F027DF3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B2DA8A0-639E-1536-0C26-E478DE5C78B5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5290AD8-37E7-48BB-7B6B-E2E6B7F5AC6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AC8820C-DB2C-87C2-BDD2-A3C23E2DED3A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50ED08-A26E-F22B-EB08-B04AD3130787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EC48E8A-CF2C-0E1A-48B7-AFAA09D4451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D8C6B9-4EB0-4002-2855-89FC28696393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8966A5B-ED4F-35A1-7259-CB2933BFA79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8D941B-5026-AA82-7B7F-62690189F22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169A7D2-4AEB-ADA6-E9A2-0CD4930C2E8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BE3584A-5BE1-C17F-4713-52CB2AA68557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5E32E6D-C6C4-DF24-822B-1C119E651ACD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873D863-A53B-4617-C664-187B1C805258}"/>
              </a:ext>
            </a:extLst>
          </p:cNvPr>
          <p:cNvGrpSpPr/>
          <p:nvPr/>
        </p:nvGrpSpPr>
        <p:grpSpPr>
          <a:xfrm>
            <a:off x="2855913" y="5574189"/>
            <a:ext cx="6543675" cy="5398"/>
            <a:chOff x="2855913" y="1316038"/>
            <a:chExt cx="6543675" cy="539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80DF5A0-C0CF-C35C-624B-287342525F4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EA66470-AB03-7445-A1E3-EED4EE705951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02A375C-99C2-7F2D-32A8-558230A12E20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BBF83A5-3992-C4FA-4BB9-7DCA991EDC14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8E79939-E3A3-5A1A-29D6-428654A2B965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CEC0743-E289-0213-DE43-08C32B639D6E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A20B1DD-ABDD-E1A8-091D-9CB6EFEC3B2D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BD536A2-83AA-0711-395C-C04B50F8334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0F5058F-9C04-6BFF-21B5-11E114526B3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075FA0-AB42-44E2-78E2-9BC8639C1547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1322A83-6178-3EB9-87E0-4C1641FE89D0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A2B6111-256A-55DB-CF03-190E32CBC014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007D2F-7C36-4487-2CD0-FEF5F0540F97}"/>
              </a:ext>
            </a:extLst>
          </p:cNvPr>
          <p:cNvGrpSpPr/>
          <p:nvPr/>
        </p:nvGrpSpPr>
        <p:grpSpPr>
          <a:xfrm>
            <a:off x="2855913" y="1924345"/>
            <a:ext cx="6543675" cy="5398"/>
            <a:chOff x="2855913" y="1316038"/>
            <a:chExt cx="6543675" cy="539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159E730-FF14-BBFA-4A2F-12F663F7811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9635A25-F55E-EC63-3D5F-7800AB8B13B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04B5AF1-316B-4AC7-3650-AB12034C836D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869CD9-2D66-D947-BB9B-0C11EBCDDC8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10B1A53-0CF8-D94C-8C71-2885636D30C2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0BE25A2-B953-472B-538E-11B5035B8EF5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5D37B90-4F45-9998-AF55-713FA67D0621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2F943C0-262B-B917-BC71-D615A74EF403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8E789D7-F919-EA6F-515F-BFA681B07E43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6D9C3C6-221D-EED3-6A71-54D50597CDD0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A4914F-DD1F-BFAC-A6EF-F9A008C33F5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C11A18D-FB95-04A2-44AE-1B5FE8CB06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98EE566-E754-15C4-ED9B-E739C6EC110E}"/>
              </a:ext>
            </a:extLst>
          </p:cNvPr>
          <p:cNvGrpSpPr/>
          <p:nvPr/>
        </p:nvGrpSpPr>
        <p:grpSpPr>
          <a:xfrm>
            <a:off x="2855913" y="2532652"/>
            <a:ext cx="6543675" cy="5398"/>
            <a:chOff x="2855913" y="1316038"/>
            <a:chExt cx="6543675" cy="5398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7DA60E2-1AF1-9E2B-0F86-D7D18231289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A3BF5FA-3AD8-E755-895A-C8D763FB75D8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74059BE-A5DE-2AD9-D93D-1B49DC706BBC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31B816-6F92-3FE5-958C-7A853E5DCB5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B947447-563E-DF46-AC44-609F65DFE2E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94998AF-97F0-D7F7-59CF-EC80406478EC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C3FE375-1483-80B2-A1A5-2226B0E8D9FA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C991B24-9F90-053A-42DD-9BC6969D9C48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6718678-E5D4-704D-BB12-E29334B94AE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D20F39E-EDC0-40AA-E614-3B5FD603DE42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BEB17E2-238E-11B6-1C8C-15D35C8D1BE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6793C9D-DEE5-5D7D-E50D-B5F2EB0B6E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95858ED-D52C-4247-5E69-679792D1B7D8}"/>
              </a:ext>
            </a:extLst>
          </p:cNvPr>
          <p:cNvGrpSpPr/>
          <p:nvPr/>
        </p:nvGrpSpPr>
        <p:grpSpPr>
          <a:xfrm>
            <a:off x="2855913" y="3140959"/>
            <a:ext cx="6543675" cy="5398"/>
            <a:chOff x="2855913" y="1316038"/>
            <a:chExt cx="6543675" cy="5398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19D8E81-4F0E-FFDA-C92D-F4E5D7C43B6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59BA6A5-FF3D-863C-B4A8-16B16A5D98AA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080D558-A7AA-9072-B320-131342865D0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FF0B5DB-DACA-644B-BD8D-4FEFEB6AF963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C814103-39CC-E1C2-73ED-0CC6357D308A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18DAA86-8FB0-46DA-FD9F-6C55B0E5B65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99154A-B545-03D4-D16C-0B6FAE89F6A4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5CDBB62-B8EF-2E20-5400-9979967F69D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4683232-C7D0-E725-06CC-699ABE6599C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EDECBF5-25AD-9797-4456-6A750445A2FB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7E05F5D-40EA-C978-DF7F-7D9CBB9774B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309A4BB-D3C2-0D5D-8F35-510C08E0CC4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323E1AA-A795-606D-3FF6-93C825387134}"/>
              </a:ext>
            </a:extLst>
          </p:cNvPr>
          <p:cNvGrpSpPr/>
          <p:nvPr/>
        </p:nvGrpSpPr>
        <p:grpSpPr>
          <a:xfrm>
            <a:off x="2855913" y="3749266"/>
            <a:ext cx="6543675" cy="5398"/>
            <a:chOff x="2855913" y="1316038"/>
            <a:chExt cx="6543675" cy="5398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073870F-6A9C-1381-CEF3-FA299DAB24C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7FDFB4B-2625-5A06-4A2A-80D6CE37BDF7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B9AD6D5-A210-1502-B3BD-1B917167D8D2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1B3397A-E542-BC88-69AB-8AFF71A831A9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018CE1C-5410-297C-69F1-45D284C7BCF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10CF62F-4C5A-AD42-B012-0CC4FCA7C85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50E2B20-91B2-0CE7-1255-3C020BFADD2B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9B3329A-D1A3-4B86-2103-F85188A96DC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CF28CA-E84F-A349-ADDB-7825A4AF0A20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742E48-4471-3970-58D3-3C949559B32F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458793-3D96-375F-C850-B6878E1EF83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9BBEE60-726E-ABE1-B6AF-D17322A129A5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D3DBE12-7806-8DA3-D833-3A276C0533C4}"/>
              </a:ext>
            </a:extLst>
          </p:cNvPr>
          <p:cNvGrpSpPr/>
          <p:nvPr/>
        </p:nvGrpSpPr>
        <p:grpSpPr>
          <a:xfrm>
            <a:off x="2855913" y="4357573"/>
            <a:ext cx="6543675" cy="5398"/>
            <a:chOff x="2855913" y="1316038"/>
            <a:chExt cx="6543675" cy="539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E3604CD-913E-D5F6-710A-79D8D75AA68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0C5FF0B-44E5-A5DE-C5F0-2F317650777F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D4609FE-0943-3D88-B8C9-B9A36A1DF2D5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59846CE-AB52-E4AA-A0A8-BDBCB4BB6786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44097CC-884D-6671-2C75-E109998F9600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DA149F1-AE74-5C90-D369-FC9FCDCE780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812428F-7C87-0DB7-22C4-A0E1D6A03819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0DD6B61-F4C0-4E70-6F74-A57FB9B5773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4B3A889-C0F2-6EE6-D215-0BAFEE5A7FF6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7C16790-7692-82C0-D77A-3A27EE657FC9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3598AA8-4589-6B28-8B7C-00FCC5C21BC2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7E685E3-31A8-C59E-61FB-BC137CBDE83E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469B716-0B2F-F844-FD3F-DA12A1B830CE}"/>
              </a:ext>
            </a:extLst>
          </p:cNvPr>
          <p:cNvGrpSpPr/>
          <p:nvPr/>
        </p:nvGrpSpPr>
        <p:grpSpPr>
          <a:xfrm>
            <a:off x="2855913" y="4965880"/>
            <a:ext cx="6543675" cy="5398"/>
            <a:chOff x="2855913" y="1316038"/>
            <a:chExt cx="6543675" cy="53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18BD5A9-5AE2-BDBE-0B46-96271031884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958AFAE-9F7E-8DCF-102A-789987807A1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16F9594-D348-A951-854D-35AFB7EEB236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62748D9-C2AD-DC1F-268A-0B2140C045DE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248C583-81F9-DF7A-6570-A6290CAD723D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5082E33-B396-6497-5BE0-5D0AA02B533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2D26BA7-4133-2D97-6876-9DCE27768A46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B748608-B4C0-DECE-CCC2-1925984836DF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580CE17-7FE4-9599-0E17-16C04A67AAF4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F54EF3E-5655-B660-5E98-ADA47F26A86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125D5F5-6B09-088C-D984-F85A8FFE180A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2026D68-2498-7C2B-54B6-F079745A7937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CE96685-2FC7-5A9F-ED6C-C5D51054B1E5}"/>
              </a:ext>
            </a:extLst>
          </p:cNvPr>
          <p:cNvGrpSpPr/>
          <p:nvPr/>
        </p:nvGrpSpPr>
        <p:grpSpPr>
          <a:xfrm>
            <a:off x="8064500" y="2140539"/>
            <a:ext cx="455612" cy="392113"/>
            <a:chOff x="1391097" y="949325"/>
            <a:chExt cx="455612" cy="392113"/>
          </a:xfrm>
        </p:grpSpPr>
        <p:sp>
          <p:nvSpPr>
            <p:cNvPr id="216" name="Freeform 230">
              <a:extLst>
                <a:ext uri="{FF2B5EF4-FFF2-40B4-BE49-F238E27FC236}">
                  <a16:creationId xmlns:a16="http://schemas.microsoft.com/office/drawing/2014/main" id="{95D42BAB-BDB5-B137-1F3C-D60A0052C3A2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7" name="Freeform 232">
              <a:extLst>
                <a:ext uri="{FF2B5EF4-FFF2-40B4-BE49-F238E27FC236}">
                  <a16:creationId xmlns:a16="http://schemas.microsoft.com/office/drawing/2014/main" id="{4907B396-19D9-5595-B188-C489342A1C2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2E06CC-24FC-D864-DD82-DA0AEE84A8DD}"/>
              </a:ext>
            </a:extLst>
          </p:cNvPr>
          <p:cNvGrpSpPr/>
          <p:nvPr/>
        </p:nvGrpSpPr>
        <p:grpSpPr>
          <a:xfrm>
            <a:off x="4060032" y="2791798"/>
            <a:ext cx="455612" cy="392113"/>
            <a:chOff x="1391097" y="949325"/>
            <a:chExt cx="455612" cy="392113"/>
          </a:xfrm>
        </p:grpSpPr>
        <p:sp>
          <p:nvSpPr>
            <p:cNvPr id="3" name="Freeform 230">
              <a:extLst>
                <a:ext uri="{FF2B5EF4-FFF2-40B4-BE49-F238E27FC236}">
                  <a16:creationId xmlns:a16="http://schemas.microsoft.com/office/drawing/2014/main" id="{C51A29AE-7FD6-BC12-6EC9-86FD8FF02D88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Freeform 232">
              <a:extLst>
                <a:ext uri="{FF2B5EF4-FFF2-40B4-BE49-F238E27FC236}">
                  <a16:creationId xmlns:a16="http://schemas.microsoft.com/office/drawing/2014/main" id="{533753EA-BF13-CE04-318A-881E9AAF803B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DF0F064-D924-C345-75A3-26287F4D2222}"/>
              </a:ext>
            </a:extLst>
          </p:cNvPr>
          <p:cNvGrpSpPr/>
          <p:nvPr/>
        </p:nvGrpSpPr>
        <p:grpSpPr>
          <a:xfrm>
            <a:off x="7379494" y="3979057"/>
            <a:ext cx="455612" cy="392113"/>
            <a:chOff x="1391097" y="949325"/>
            <a:chExt cx="455612" cy="392113"/>
          </a:xfrm>
        </p:grpSpPr>
        <p:sp>
          <p:nvSpPr>
            <p:cNvPr id="105" name="Freeform 230">
              <a:extLst>
                <a:ext uri="{FF2B5EF4-FFF2-40B4-BE49-F238E27FC236}">
                  <a16:creationId xmlns:a16="http://schemas.microsoft.com/office/drawing/2014/main" id="{BA47BAC1-90F9-6CAC-296C-78BBD68F4683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Freeform 232">
              <a:extLst>
                <a:ext uri="{FF2B5EF4-FFF2-40B4-BE49-F238E27FC236}">
                  <a16:creationId xmlns:a16="http://schemas.microsoft.com/office/drawing/2014/main" id="{C938539A-28FD-28EA-9C22-34FFE6E3CDFA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6F2258-F9DB-A00F-28F4-50FC1331D2D8}"/>
              </a:ext>
            </a:extLst>
          </p:cNvPr>
          <p:cNvGrpSpPr/>
          <p:nvPr/>
        </p:nvGrpSpPr>
        <p:grpSpPr>
          <a:xfrm>
            <a:off x="5234782" y="1519754"/>
            <a:ext cx="455612" cy="392113"/>
            <a:chOff x="1391097" y="949325"/>
            <a:chExt cx="455612" cy="392113"/>
          </a:xfrm>
        </p:grpSpPr>
        <p:sp>
          <p:nvSpPr>
            <p:cNvPr id="109" name="Freeform 230">
              <a:extLst>
                <a:ext uri="{FF2B5EF4-FFF2-40B4-BE49-F238E27FC236}">
                  <a16:creationId xmlns:a16="http://schemas.microsoft.com/office/drawing/2014/main" id="{3018445C-244B-A608-088A-7C5885235815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Freeform 232">
              <a:extLst>
                <a:ext uri="{FF2B5EF4-FFF2-40B4-BE49-F238E27FC236}">
                  <a16:creationId xmlns:a16="http://schemas.microsoft.com/office/drawing/2014/main" id="{7F31781C-3178-861B-36BA-4C8FFD71F5F7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412FA01-3CB6-E5F7-ACC7-929867F3A127}"/>
              </a:ext>
            </a:extLst>
          </p:cNvPr>
          <p:cNvGrpSpPr/>
          <p:nvPr/>
        </p:nvGrpSpPr>
        <p:grpSpPr>
          <a:xfrm>
            <a:off x="9108281" y="4588237"/>
            <a:ext cx="455612" cy="392113"/>
            <a:chOff x="1391097" y="949325"/>
            <a:chExt cx="455612" cy="392113"/>
          </a:xfrm>
        </p:grpSpPr>
        <p:sp>
          <p:nvSpPr>
            <p:cNvPr id="214" name="Freeform 230">
              <a:extLst>
                <a:ext uri="{FF2B5EF4-FFF2-40B4-BE49-F238E27FC236}">
                  <a16:creationId xmlns:a16="http://schemas.microsoft.com/office/drawing/2014/main" id="{6FCB8F6C-B878-B0D2-1F95-381B06D8DE22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32">
              <a:extLst>
                <a:ext uri="{FF2B5EF4-FFF2-40B4-BE49-F238E27FC236}">
                  <a16:creationId xmlns:a16="http://schemas.microsoft.com/office/drawing/2014/main" id="{579D51B2-DF38-111E-4FEF-9CBA77BA3AFB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ABDC3938-5FF0-7BCD-D13C-35876CAAF9E7}"/>
              </a:ext>
            </a:extLst>
          </p:cNvPr>
          <p:cNvSpPr txBox="1"/>
          <p:nvPr/>
        </p:nvSpPr>
        <p:spPr>
          <a:xfrm>
            <a:off x="5591944" y="60932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5%?</a:t>
            </a:r>
            <a:endParaRPr lang="en-NL" sz="3200" dirty="0"/>
          </a:p>
        </p:txBody>
      </p:sp>
    </p:spTree>
    <p:extLst>
      <p:ext uri="{BB962C8B-B14F-4D97-AF65-F5344CB8AC3E}">
        <p14:creationId xmlns:p14="http://schemas.microsoft.com/office/powerpoint/2010/main" val="64602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4E0F134-90F0-0EE8-84D4-634C1770A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How big is the active reservoir?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20C7C4-E99B-722C-89C9-A96DDA42ECE8}"/>
              </a:ext>
            </a:extLst>
          </p:cNvPr>
          <p:cNvSpPr>
            <a:spLocks noChangeAspect="1"/>
          </p:cNvSpPr>
          <p:nvPr/>
        </p:nvSpPr>
        <p:spPr>
          <a:xfrm>
            <a:off x="28559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358EEF-F0F7-38CD-5D32-2E98DA3EE3B8}"/>
              </a:ext>
            </a:extLst>
          </p:cNvPr>
          <p:cNvSpPr>
            <a:spLocks noChangeAspect="1"/>
          </p:cNvSpPr>
          <p:nvPr/>
        </p:nvSpPr>
        <p:spPr>
          <a:xfrm>
            <a:off x="34083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CBB31-3791-9F8B-B1BE-E2B9BE7AEE41}"/>
              </a:ext>
            </a:extLst>
          </p:cNvPr>
          <p:cNvSpPr>
            <a:spLocks noChangeAspect="1"/>
          </p:cNvSpPr>
          <p:nvPr/>
        </p:nvSpPr>
        <p:spPr>
          <a:xfrm>
            <a:off x="39624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18B623-03C2-03EC-A09D-C2EA51E2BFFE}"/>
              </a:ext>
            </a:extLst>
          </p:cNvPr>
          <p:cNvSpPr>
            <a:spLocks noChangeAspect="1"/>
          </p:cNvSpPr>
          <p:nvPr/>
        </p:nvSpPr>
        <p:spPr>
          <a:xfrm>
            <a:off x="45164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E1A8D-1535-60EF-790F-9ABB866C5DDA}"/>
              </a:ext>
            </a:extLst>
          </p:cNvPr>
          <p:cNvSpPr>
            <a:spLocks noChangeAspect="1"/>
          </p:cNvSpPr>
          <p:nvPr/>
        </p:nvSpPr>
        <p:spPr>
          <a:xfrm>
            <a:off x="50688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0144C-7035-0E0C-6C0B-718EBF0000AF}"/>
              </a:ext>
            </a:extLst>
          </p:cNvPr>
          <p:cNvSpPr>
            <a:spLocks noChangeAspect="1"/>
          </p:cNvSpPr>
          <p:nvPr/>
        </p:nvSpPr>
        <p:spPr>
          <a:xfrm>
            <a:off x="5622925" y="1087438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16460-F828-C1CF-5CE7-7793C12D0B34}"/>
              </a:ext>
            </a:extLst>
          </p:cNvPr>
          <p:cNvSpPr>
            <a:spLocks noChangeAspect="1"/>
          </p:cNvSpPr>
          <p:nvPr/>
        </p:nvSpPr>
        <p:spPr>
          <a:xfrm>
            <a:off x="6175375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209A11-BBE4-750F-7B07-AB4B315F8DEE}"/>
              </a:ext>
            </a:extLst>
          </p:cNvPr>
          <p:cNvSpPr>
            <a:spLocks noChangeAspect="1"/>
          </p:cNvSpPr>
          <p:nvPr/>
        </p:nvSpPr>
        <p:spPr>
          <a:xfrm>
            <a:off x="67294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1D236D-0CE5-1562-527C-CA1C89001B09}"/>
              </a:ext>
            </a:extLst>
          </p:cNvPr>
          <p:cNvSpPr>
            <a:spLocks noChangeAspect="1"/>
          </p:cNvSpPr>
          <p:nvPr/>
        </p:nvSpPr>
        <p:spPr>
          <a:xfrm>
            <a:off x="72818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9C18-4A27-8E34-4D22-103682F305BC}"/>
              </a:ext>
            </a:extLst>
          </p:cNvPr>
          <p:cNvSpPr>
            <a:spLocks noChangeAspect="1"/>
          </p:cNvSpPr>
          <p:nvPr/>
        </p:nvSpPr>
        <p:spPr>
          <a:xfrm>
            <a:off x="78359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70C474-ADD6-179D-05F8-059A7BA7FBD6}"/>
              </a:ext>
            </a:extLst>
          </p:cNvPr>
          <p:cNvSpPr>
            <a:spLocks noChangeAspect="1"/>
          </p:cNvSpPr>
          <p:nvPr/>
        </p:nvSpPr>
        <p:spPr>
          <a:xfrm>
            <a:off x="83899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2D38BF-73E6-A4AB-1E98-73C849C289B0}"/>
              </a:ext>
            </a:extLst>
          </p:cNvPr>
          <p:cNvSpPr>
            <a:spLocks noChangeAspect="1"/>
          </p:cNvSpPr>
          <p:nvPr/>
        </p:nvSpPr>
        <p:spPr>
          <a:xfrm>
            <a:off x="89423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E10681-0B66-5963-5152-987A8FB76682}"/>
              </a:ext>
            </a:extLst>
          </p:cNvPr>
          <p:cNvSpPr>
            <a:spLocks noChangeAspect="1"/>
          </p:cNvSpPr>
          <p:nvPr/>
        </p:nvSpPr>
        <p:spPr>
          <a:xfrm>
            <a:off x="28559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C696C-68F9-43C6-DA55-841735B0F360}"/>
              </a:ext>
            </a:extLst>
          </p:cNvPr>
          <p:cNvSpPr>
            <a:spLocks noChangeAspect="1"/>
          </p:cNvSpPr>
          <p:nvPr/>
        </p:nvSpPr>
        <p:spPr>
          <a:xfrm>
            <a:off x="34083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633D30-19AB-6ACF-A782-FF83FD856885}"/>
              </a:ext>
            </a:extLst>
          </p:cNvPr>
          <p:cNvSpPr>
            <a:spLocks noChangeAspect="1"/>
          </p:cNvSpPr>
          <p:nvPr/>
        </p:nvSpPr>
        <p:spPr>
          <a:xfrm>
            <a:off x="39624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20D974-5FE6-B135-840B-3D2166438857}"/>
              </a:ext>
            </a:extLst>
          </p:cNvPr>
          <p:cNvSpPr>
            <a:spLocks noChangeAspect="1"/>
          </p:cNvSpPr>
          <p:nvPr/>
        </p:nvSpPr>
        <p:spPr>
          <a:xfrm>
            <a:off x="45164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58C0B8-7278-9C96-DBAE-6D410FFC9697}"/>
              </a:ext>
            </a:extLst>
          </p:cNvPr>
          <p:cNvSpPr>
            <a:spLocks noChangeAspect="1"/>
          </p:cNvSpPr>
          <p:nvPr/>
        </p:nvSpPr>
        <p:spPr>
          <a:xfrm>
            <a:off x="50688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CBEF31-B9E6-C226-B5B7-E38B8B1EB73A}"/>
              </a:ext>
            </a:extLst>
          </p:cNvPr>
          <p:cNvSpPr>
            <a:spLocks noChangeAspect="1"/>
          </p:cNvSpPr>
          <p:nvPr/>
        </p:nvSpPr>
        <p:spPr>
          <a:xfrm>
            <a:off x="5622925" y="1697038"/>
            <a:ext cx="455613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EFDEE9-42B8-84F6-6787-7FB751B7A33B}"/>
              </a:ext>
            </a:extLst>
          </p:cNvPr>
          <p:cNvSpPr>
            <a:spLocks noChangeAspect="1"/>
          </p:cNvSpPr>
          <p:nvPr/>
        </p:nvSpPr>
        <p:spPr>
          <a:xfrm>
            <a:off x="6175375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30786F-B145-8720-59BE-1D3467CD9595}"/>
              </a:ext>
            </a:extLst>
          </p:cNvPr>
          <p:cNvSpPr>
            <a:spLocks noChangeAspect="1"/>
          </p:cNvSpPr>
          <p:nvPr/>
        </p:nvSpPr>
        <p:spPr>
          <a:xfrm>
            <a:off x="67294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AE9F46-07FE-170D-0764-0510C55E930D}"/>
              </a:ext>
            </a:extLst>
          </p:cNvPr>
          <p:cNvSpPr>
            <a:spLocks noChangeAspect="1"/>
          </p:cNvSpPr>
          <p:nvPr/>
        </p:nvSpPr>
        <p:spPr>
          <a:xfrm>
            <a:off x="72818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909DA1-E812-E862-A4C9-DB8D7490E443}"/>
              </a:ext>
            </a:extLst>
          </p:cNvPr>
          <p:cNvSpPr>
            <a:spLocks noChangeAspect="1"/>
          </p:cNvSpPr>
          <p:nvPr/>
        </p:nvSpPr>
        <p:spPr>
          <a:xfrm>
            <a:off x="78359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F3B214-7D02-CD93-8A14-133B5D7903CB}"/>
              </a:ext>
            </a:extLst>
          </p:cNvPr>
          <p:cNvSpPr>
            <a:spLocks noChangeAspect="1"/>
          </p:cNvSpPr>
          <p:nvPr/>
        </p:nvSpPr>
        <p:spPr>
          <a:xfrm>
            <a:off x="83899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3835EE4-3816-DBA2-DEF9-19E07FBA0F7A}"/>
              </a:ext>
            </a:extLst>
          </p:cNvPr>
          <p:cNvSpPr>
            <a:spLocks noChangeAspect="1"/>
          </p:cNvSpPr>
          <p:nvPr/>
        </p:nvSpPr>
        <p:spPr>
          <a:xfrm>
            <a:off x="89423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DE619A-3F87-EF27-CCC2-58277F6CDE8F}"/>
              </a:ext>
            </a:extLst>
          </p:cNvPr>
          <p:cNvSpPr>
            <a:spLocks noChangeAspect="1"/>
          </p:cNvSpPr>
          <p:nvPr/>
        </p:nvSpPr>
        <p:spPr>
          <a:xfrm>
            <a:off x="28559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F4CD79-0060-E911-E949-73A784D481F9}"/>
              </a:ext>
            </a:extLst>
          </p:cNvPr>
          <p:cNvSpPr>
            <a:spLocks noChangeAspect="1"/>
          </p:cNvSpPr>
          <p:nvPr/>
        </p:nvSpPr>
        <p:spPr>
          <a:xfrm>
            <a:off x="34083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E816AA-5E5D-30BD-B7AA-CF85DAC08272}"/>
              </a:ext>
            </a:extLst>
          </p:cNvPr>
          <p:cNvSpPr>
            <a:spLocks noChangeAspect="1"/>
          </p:cNvSpPr>
          <p:nvPr/>
        </p:nvSpPr>
        <p:spPr>
          <a:xfrm>
            <a:off x="39624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011FED-BC28-9AA5-DC45-BBC3833D9570}"/>
              </a:ext>
            </a:extLst>
          </p:cNvPr>
          <p:cNvSpPr>
            <a:spLocks noChangeAspect="1"/>
          </p:cNvSpPr>
          <p:nvPr/>
        </p:nvSpPr>
        <p:spPr>
          <a:xfrm>
            <a:off x="45164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35EF8B-0FE0-EE39-EACB-FB6986A798D8}"/>
              </a:ext>
            </a:extLst>
          </p:cNvPr>
          <p:cNvSpPr>
            <a:spLocks noChangeAspect="1"/>
          </p:cNvSpPr>
          <p:nvPr/>
        </p:nvSpPr>
        <p:spPr>
          <a:xfrm>
            <a:off x="50688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5C80667-6F7A-7C82-1CDB-00060CDA396A}"/>
              </a:ext>
            </a:extLst>
          </p:cNvPr>
          <p:cNvSpPr>
            <a:spLocks noChangeAspect="1"/>
          </p:cNvSpPr>
          <p:nvPr/>
        </p:nvSpPr>
        <p:spPr>
          <a:xfrm>
            <a:off x="5622925" y="2305050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200CF1-294A-51CE-85E9-86803B57A38F}"/>
              </a:ext>
            </a:extLst>
          </p:cNvPr>
          <p:cNvSpPr>
            <a:spLocks noChangeAspect="1"/>
          </p:cNvSpPr>
          <p:nvPr/>
        </p:nvSpPr>
        <p:spPr>
          <a:xfrm>
            <a:off x="6175375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A7B7A5-9932-9B9A-38D8-BD3441A54E94}"/>
              </a:ext>
            </a:extLst>
          </p:cNvPr>
          <p:cNvSpPr>
            <a:spLocks noChangeAspect="1"/>
          </p:cNvSpPr>
          <p:nvPr/>
        </p:nvSpPr>
        <p:spPr>
          <a:xfrm>
            <a:off x="67294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FB815-EDA0-FC39-6DD3-3693F64F1314}"/>
              </a:ext>
            </a:extLst>
          </p:cNvPr>
          <p:cNvSpPr>
            <a:spLocks noChangeAspect="1"/>
          </p:cNvSpPr>
          <p:nvPr/>
        </p:nvSpPr>
        <p:spPr>
          <a:xfrm>
            <a:off x="72818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E88D1D-D144-769E-BFC2-6E8E3080DCF1}"/>
              </a:ext>
            </a:extLst>
          </p:cNvPr>
          <p:cNvSpPr>
            <a:spLocks noChangeAspect="1"/>
          </p:cNvSpPr>
          <p:nvPr/>
        </p:nvSpPr>
        <p:spPr>
          <a:xfrm>
            <a:off x="78359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7BD5B4-4156-05CD-608B-8DA2905E3F2C}"/>
              </a:ext>
            </a:extLst>
          </p:cNvPr>
          <p:cNvSpPr>
            <a:spLocks noChangeAspect="1"/>
          </p:cNvSpPr>
          <p:nvPr/>
        </p:nvSpPr>
        <p:spPr>
          <a:xfrm>
            <a:off x="83899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CA0CA2B-0EA6-94FB-F335-6ECC29DF42C4}"/>
              </a:ext>
            </a:extLst>
          </p:cNvPr>
          <p:cNvSpPr>
            <a:spLocks noChangeAspect="1"/>
          </p:cNvSpPr>
          <p:nvPr/>
        </p:nvSpPr>
        <p:spPr>
          <a:xfrm>
            <a:off x="89423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8E3714-9467-4A7B-006D-BD810504A0FE}"/>
              </a:ext>
            </a:extLst>
          </p:cNvPr>
          <p:cNvSpPr>
            <a:spLocks noChangeAspect="1"/>
          </p:cNvSpPr>
          <p:nvPr/>
        </p:nvSpPr>
        <p:spPr>
          <a:xfrm>
            <a:off x="28559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8D343C-86F1-D19D-E5D6-3EF67F128FB1}"/>
              </a:ext>
            </a:extLst>
          </p:cNvPr>
          <p:cNvSpPr>
            <a:spLocks noChangeAspect="1"/>
          </p:cNvSpPr>
          <p:nvPr/>
        </p:nvSpPr>
        <p:spPr>
          <a:xfrm>
            <a:off x="34083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CC67F9-832D-2D5D-D615-86AD2EE5C978}"/>
              </a:ext>
            </a:extLst>
          </p:cNvPr>
          <p:cNvSpPr>
            <a:spLocks noChangeAspect="1"/>
          </p:cNvSpPr>
          <p:nvPr/>
        </p:nvSpPr>
        <p:spPr>
          <a:xfrm>
            <a:off x="39624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251947-4296-679E-7553-AECDEB871899}"/>
              </a:ext>
            </a:extLst>
          </p:cNvPr>
          <p:cNvSpPr>
            <a:spLocks noChangeAspect="1"/>
          </p:cNvSpPr>
          <p:nvPr/>
        </p:nvSpPr>
        <p:spPr>
          <a:xfrm>
            <a:off x="45164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0769D5-904B-BCA8-57E4-68C6FC092501}"/>
              </a:ext>
            </a:extLst>
          </p:cNvPr>
          <p:cNvSpPr>
            <a:spLocks noChangeAspect="1"/>
          </p:cNvSpPr>
          <p:nvPr/>
        </p:nvSpPr>
        <p:spPr>
          <a:xfrm>
            <a:off x="50688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A569D8-D17A-D553-BF85-2C844390E27C}"/>
              </a:ext>
            </a:extLst>
          </p:cNvPr>
          <p:cNvSpPr>
            <a:spLocks noChangeAspect="1"/>
          </p:cNvSpPr>
          <p:nvPr/>
        </p:nvSpPr>
        <p:spPr>
          <a:xfrm>
            <a:off x="5622925" y="2914650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C96AB23-5C52-683E-C54D-675761B6CA22}"/>
              </a:ext>
            </a:extLst>
          </p:cNvPr>
          <p:cNvSpPr>
            <a:spLocks noChangeAspect="1"/>
          </p:cNvSpPr>
          <p:nvPr/>
        </p:nvSpPr>
        <p:spPr>
          <a:xfrm>
            <a:off x="6175375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614093-72E2-91A1-2B6B-D920E0EDF551}"/>
              </a:ext>
            </a:extLst>
          </p:cNvPr>
          <p:cNvSpPr>
            <a:spLocks noChangeAspect="1"/>
          </p:cNvSpPr>
          <p:nvPr/>
        </p:nvSpPr>
        <p:spPr>
          <a:xfrm>
            <a:off x="67294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3520956-A23A-110A-B644-BEDDB6A1E245}"/>
              </a:ext>
            </a:extLst>
          </p:cNvPr>
          <p:cNvSpPr>
            <a:spLocks noChangeAspect="1"/>
          </p:cNvSpPr>
          <p:nvPr/>
        </p:nvSpPr>
        <p:spPr>
          <a:xfrm>
            <a:off x="72818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0899D5-7F89-9ED5-F001-7352E1D68B9A}"/>
              </a:ext>
            </a:extLst>
          </p:cNvPr>
          <p:cNvSpPr>
            <a:spLocks noChangeAspect="1"/>
          </p:cNvSpPr>
          <p:nvPr/>
        </p:nvSpPr>
        <p:spPr>
          <a:xfrm>
            <a:off x="78359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9035DB2-70DD-499F-79A4-543400A067C6}"/>
              </a:ext>
            </a:extLst>
          </p:cNvPr>
          <p:cNvSpPr>
            <a:spLocks noChangeAspect="1"/>
          </p:cNvSpPr>
          <p:nvPr/>
        </p:nvSpPr>
        <p:spPr>
          <a:xfrm>
            <a:off x="83899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AD1778-C5B8-2BBD-E5A0-A0F00D4C159D}"/>
              </a:ext>
            </a:extLst>
          </p:cNvPr>
          <p:cNvSpPr>
            <a:spLocks noChangeAspect="1"/>
          </p:cNvSpPr>
          <p:nvPr/>
        </p:nvSpPr>
        <p:spPr>
          <a:xfrm>
            <a:off x="89423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AA8ABC-E733-11BF-29EC-F2C8A36EF950}"/>
              </a:ext>
            </a:extLst>
          </p:cNvPr>
          <p:cNvSpPr>
            <a:spLocks noChangeAspect="1"/>
          </p:cNvSpPr>
          <p:nvPr/>
        </p:nvSpPr>
        <p:spPr>
          <a:xfrm>
            <a:off x="28559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BE855D-C918-0FC7-AA0B-D52F8BD5CB50}"/>
              </a:ext>
            </a:extLst>
          </p:cNvPr>
          <p:cNvSpPr>
            <a:spLocks noChangeAspect="1"/>
          </p:cNvSpPr>
          <p:nvPr/>
        </p:nvSpPr>
        <p:spPr>
          <a:xfrm>
            <a:off x="34083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0CC578-2952-BAB3-323A-1BBBA49DBE9D}"/>
              </a:ext>
            </a:extLst>
          </p:cNvPr>
          <p:cNvSpPr>
            <a:spLocks noChangeAspect="1"/>
          </p:cNvSpPr>
          <p:nvPr/>
        </p:nvSpPr>
        <p:spPr>
          <a:xfrm>
            <a:off x="39624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3975A9-3A29-0B8B-50D9-FABF06194FD2}"/>
              </a:ext>
            </a:extLst>
          </p:cNvPr>
          <p:cNvSpPr>
            <a:spLocks noChangeAspect="1"/>
          </p:cNvSpPr>
          <p:nvPr/>
        </p:nvSpPr>
        <p:spPr>
          <a:xfrm>
            <a:off x="45164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7871E8-87F3-AA04-670E-9BADA84D5C6E}"/>
              </a:ext>
            </a:extLst>
          </p:cNvPr>
          <p:cNvSpPr>
            <a:spLocks noChangeAspect="1"/>
          </p:cNvSpPr>
          <p:nvPr/>
        </p:nvSpPr>
        <p:spPr>
          <a:xfrm>
            <a:off x="50688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B57530D-5EDD-2A35-072B-D571E72CFF3D}"/>
              </a:ext>
            </a:extLst>
          </p:cNvPr>
          <p:cNvSpPr>
            <a:spLocks noChangeAspect="1"/>
          </p:cNvSpPr>
          <p:nvPr/>
        </p:nvSpPr>
        <p:spPr>
          <a:xfrm>
            <a:off x="5622925" y="3522663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0D26C58-9FBD-8E45-4228-5E5360DD217D}"/>
              </a:ext>
            </a:extLst>
          </p:cNvPr>
          <p:cNvSpPr>
            <a:spLocks noChangeAspect="1"/>
          </p:cNvSpPr>
          <p:nvPr/>
        </p:nvSpPr>
        <p:spPr>
          <a:xfrm>
            <a:off x="6175375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ADFC51-7431-14D8-3175-4C00D709ED8F}"/>
              </a:ext>
            </a:extLst>
          </p:cNvPr>
          <p:cNvSpPr>
            <a:spLocks noChangeAspect="1"/>
          </p:cNvSpPr>
          <p:nvPr/>
        </p:nvSpPr>
        <p:spPr>
          <a:xfrm>
            <a:off x="67294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FDF4BC-E03D-4BBF-F8BC-F513B06F1C10}"/>
              </a:ext>
            </a:extLst>
          </p:cNvPr>
          <p:cNvSpPr>
            <a:spLocks noChangeAspect="1"/>
          </p:cNvSpPr>
          <p:nvPr/>
        </p:nvSpPr>
        <p:spPr>
          <a:xfrm>
            <a:off x="72818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D09B53-A620-88D5-3336-E6FEF3B0B29A}"/>
              </a:ext>
            </a:extLst>
          </p:cNvPr>
          <p:cNvSpPr>
            <a:spLocks noChangeAspect="1"/>
          </p:cNvSpPr>
          <p:nvPr/>
        </p:nvSpPr>
        <p:spPr>
          <a:xfrm>
            <a:off x="78359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23E01D7-F0CC-78C3-CDD1-5B065CD83E60}"/>
              </a:ext>
            </a:extLst>
          </p:cNvPr>
          <p:cNvSpPr>
            <a:spLocks noChangeAspect="1"/>
          </p:cNvSpPr>
          <p:nvPr/>
        </p:nvSpPr>
        <p:spPr>
          <a:xfrm>
            <a:off x="83899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4A5956-0CB2-71D4-1095-0542948C91D3}"/>
              </a:ext>
            </a:extLst>
          </p:cNvPr>
          <p:cNvSpPr>
            <a:spLocks noChangeAspect="1"/>
          </p:cNvSpPr>
          <p:nvPr/>
        </p:nvSpPr>
        <p:spPr>
          <a:xfrm>
            <a:off x="89423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0CC66B-A95B-738A-A410-8B4E00AB65DB}"/>
              </a:ext>
            </a:extLst>
          </p:cNvPr>
          <p:cNvSpPr>
            <a:spLocks noChangeAspect="1"/>
          </p:cNvSpPr>
          <p:nvPr/>
        </p:nvSpPr>
        <p:spPr>
          <a:xfrm>
            <a:off x="28559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9CFF59A-DFB9-86D4-4FD4-C865204CD543}"/>
              </a:ext>
            </a:extLst>
          </p:cNvPr>
          <p:cNvSpPr>
            <a:spLocks noChangeAspect="1"/>
          </p:cNvSpPr>
          <p:nvPr/>
        </p:nvSpPr>
        <p:spPr>
          <a:xfrm>
            <a:off x="34083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C0B536D-6F05-8B68-B761-B65AE8CB6023}"/>
              </a:ext>
            </a:extLst>
          </p:cNvPr>
          <p:cNvSpPr>
            <a:spLocks noChangeAspect="1"/>
          </p:cNvSpPr>
          <p:nvPr/>
        </p:nvSpPr>
        <p:spPr>
          <a:xfrm>
            <a:off x="39624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DEDB524-2488-4666-D767-4965FB7887E1}"/>
              </a:ext>
            </a:extLst>
          </p:cNvPr>
          <p:cNvSpPr>
            <a:spLocks noChangeAspect="1"/>
          </p:cNvSpPr>
          <p:nvPr/>
        </p:nvSpPr>
        <p:spPr>
          <a:xfrm>
            <a:off x="45164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C4A077D-DE54-EEAB-0CF0-A4DB39CC08F5}"/>
              </a:ext>
            </a:extLst>
          </p:cNvPr>
          <p:cNvSpPr>
            <a:spLocks noChangeAspect="1"/>
          </p:cNvSpPr>
          <p:nvPr/>
        </p:nvSpPr>
        <p:spPr>
          <a:xfrm>
            <a:off x="50688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923E0A-A7A7-1E49-626F-44741C15599A}"/>
              </a:ext>
            </a:extLst>
          </p:cNvPr>
          <p:cNvSpPr>
            <a:spLocks noChangeAspect="1"/>
          </p:cNvSpPr>
          <p:nvPr/>
        </p:nvSpPr>
        <p:spPr>
          <a:xfrm>
            <a:off x="5622925" y="4130675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7215FE5-1998-9D5F-3D67-E01FE2BC61B4}"/>
              </a:ext>
            </a:extLst>
          </p:cNvPr>
          <p:cNvSpPr>
            <a:spLocks noChangeAspect="1"/>
          </p:cNvSpPr>
          <p:nvPr/>
        </p:nvSpPr>
        <p:spPr>
          <a:xfrm>
            <a:off x="6175375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50D450-C5C4-619B-2053-E73415C09404}"/>
              </a:ext>
            </a:extLst>
          </p:cNvPr>
          <p:cNvSpPr>
            <a:spLocks noChangeAspect="1"/>
          </p:cNvSpPr>
          <p:nvPr/>
        </p:nvSpPr>
        <p:spPr>
          <a:xfrm>
            <a:off x="67294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70AB709-0BAB-B5F9-81F0-4C6A37AE5760}"/>
              </a:ext>
            </a:extLst>
          </p:cNvPr>
          <p:cNvSpPr>
            <a:spLocks noChangeAspect="1"/>
          </p:cNvSpPr>
          <p:nvPr/>
        </p:nvSpPr>
        <p:spPr>
          <a:xfrm>
            <a:off x="72818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0F4F8C-0508-4778-D53B-8D6FCD1047C6}"/>
              </a:ext>
            </a:extLst>
          </p:cNvPr>
          <p:cNvSpPr>
            <a:spLocks noChangeAspect="1"/>
          </p:cNvSpPr>
          <p:nvPr/>
        </p:nvSpPr>
        <p:spPr>
          <a:xfrm>
            <a:off x="78359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C541546-E6FF-E00A-F6AE-F1B8006E8AC5}"/>
              </a:ext>
            </a:extLst>
          </p:cNvPr>
          <p:cNvSpPr>
            <a:spLocks noChangeAspect="1"/>
          </p:cNvSpPr>
          <p:nvPr/>
        </p:nvSpPr>
        <p:spPr>
          <a:xfrm>
            <a:off x="83899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C13446-2218-99D0-7839-ADF86E55FA12}"/>
              </a:ext>
            </a:extLst>
          </p:cNvPr>
          <p:cNvSpPr>
            <a:spLocks noChangeAspect="1"/>
          </p:cNvSpPr>
          <p:nvPr/>
        </p:nvSpPr>
        <p:spPr>
          <a:xfrm>
            <a:off x="89423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D0411D5-44CD-5C1A-1936-44369F01B85D}"/>
              </a:ext>
            </a:extLst>
          </p:cNvPr>
          <p:cNvSpPr>
            <a:spLocks noChangeAspect="1"/>
          </p:cNvSpPr>
          <p:nvPr/>
        </p:nvSpPr>
        <p:spPr>
          <a:xfrm>
            <a:off x="28559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ECE4CD4-9460-7A5B-4D19-5936CD9A13B7}"/>
              </a:ext>
            </a:extLst>
          </p:cNvPr>
          <p:cNvSpPr>
            <a:spLocks noChangeAspect="1"/>
          </p:cNvSpPr>
          <p:nvPr/>
        </p:nvSpPr>
        <p:spPr>
          <a:xfrm>
            <a:off x="34083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DFC5161-488A-B585-4B9F-DFB637D6A0FC}"/>
              </a:ext>
            </a:extLst>
          </p:cNvPr>
          <p:cNvSpPr>
            <a:spLocks noChangeAspect="1"/>
          </p:cNvSpPr>
          <p:nvPr/>
        </p:nvSpPr>
        <p:spPr>
          <a:xfrm>
            <a:off x="39624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DBC290-5EDB-C81A-23F2-C394AC2EB266}"/>
              </a:ext>
            </a:extLst>
          </p:cNvPr>
          <p:cNvSpPr>
            <a:spLocks noChangeAspect="1"/>
          </p:cNvSpPr>
          <p:nvPr/>
        </p:nvSpPr>
        <p:spPr>
          <a:xfrm>
            <a:off x="45164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CA9609C-4FB7-B167-2739-01447EDB40EF}"/>
              </a:ext>
            </a:extLst>
          </p:cNvPr>
          <p:cNvSpPr>
            <a:spLocks noChangeAspect="1"/>
          </p:cNvSpPr>
          <p:nvPr/>
        </p:nvSpPr>
        <p:spPr>
          <a:xfrm>
            <a:off x="50688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D14106B-0776-7F09-8CC7-92DB997353DA}"/>
              </a:ext>
            </a:extLst>
          </p:cNvPr>
          <p:cNvSpPr>
            <a:spLocks noChangeAspect="1"/>
          </p:cNvSpPr>
          <p:nvPr/>
        </p:nvSpPr>
        <p:spPr>
          <a:xfrm>
            <a:off x="5622925" y="4740275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B814EA4-30C9-BC9A-0BA0-BFE4B110FE97}"/>
              </a:ext>
            </a:extLst>
          </p:cNvPr>
          <p:cNvSpPr>
            <a:spLocks noChangeAspect="1"/>
          </p:cNvSpPr>
          <p:nvPr/>
        </p:nvSpPr>
        <p:spPr>
          <a:xfrm>
            <a:off x="6175375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BA9B6B6-638E-A33F-FB79-B348EE6A2F0B}"/>
              </a:ext>
            </a:extLst>
          </p:cNvPr>
          <p:cNvSpPr>
            <a:spLocks noChangeAspect="1"/>
          </p:cNvSpPr>
          <p:nvPr/>
        </p:nvSpPr>
        <p:spPr>
          <a:xfrm>
            <a:off x="67294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AF6732E-C779-E462-05AC-78086B55CE34}"/>
              </a:ext>
            </a:extLst>
          </p:cNvPr>
          <p:cNvSpPr>
            <a:spLocks noChangeAspect="1"/>
          </p:cNvSpPr>
          <p:nvPr/>
        </p:nvSpPr>
        <p:spPr>
          <a:xfrm>
            <a:off x="72818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12F74B9-24AA-A99A-BBB3-33E0C0F4C3E8}"/>
              </a:ext>
            </a:extLst>
          </p:cNvPr>
          <p:cNvSpPr>
            <a:spLocks noChangeAspect="1"/>
          </p:cNvSpPr>
          <p:nvPr/>
        </p:nvSpPr>
        <p:spPr>
          <a:xfrm>
            <a:off x="78359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11B5388-41B3-F2A3-E0F7-272527DEC9D4}"/>
              </a:ext>
            </a:extLst>
          </p:cNvPr>
          <p:cNvSpPr>
            <a:spLocks noChangeAspect="1"/>
          </p:cNvSpPr>
          <p:nvPr/>
        </p:nvSpPr>
        <p:spPr>
          <a:xfrm>
            <a:off x="83899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73A52FD-D22D-8FC2-2CF4-205FEE2F2D41}"/>
              </a:ext>
            </a:extLst>
          </p:cNvPr>
          <p:cNvSpPr>
            <a:spLocks noChangeAspect="1"/>
          </p:cNvSpPr>
          <p:nvPr/>
        </p:nvSpPr>
        <p:spPr>
          <a:xfrm>
            <a:off x="89423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F358FE7-57EF-B921-69F3-6FF35B296876}"/>
              </a:ext>
            </a:extLst>
          </p:cNvPr>
          <p:cNvGrpSpPr/>
          <p:nvPr/>
        </p:nvGrpSpPr>
        <p:grpSpPr>
          <a:xfrm>
            <a:off x="2855913" y="5348288"/>
            <a:ext cx="6543675" cy="457200"/>
            <a:chOff x="2855913" y="5348288"/>
            <a:chExt cx="6543675" cy="4572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5294FE1-931F-B41D-1AD6-635632D3C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9A0D07A-9ED6-22D5-8210-0E4642571F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966E127-BC70-B9AD-DB99-E5943B01D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943A713-A082-52AE-44E9-60ED618BA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5A5FA9B-E586-962B-E58B-34EAE6C92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764069F-86AC-962B-3F2A-D930679A9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5348288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D2C0DE0-3A0F-A199-62B6-CB907EE3B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00C2E2A-ECD0-B58B-BE5B-E30CF8F6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26BF07F-4B53-C1AC-C48C-A00D7067F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EC195E-2A32-AF21-DF26-0541BA94A0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33035EF-6E4E-2173-3994-EF255C9C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A6E10B3-E582-F77A-A553-CA0D1A9A7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E33F45B-4451-68A8-A372-D47158EAB76E}"/>
              </a:ext>
            </a:extLst>
          </p:cNvPr>
          <p:cNvGrpSpPr/>
          <p:nvPr/>
        </p:nvGrpSpPr>
        <p:grpSpPr>
          <a:xfrm>
            <a:off x="2855913" y="1316038"/>
            <a:ext cx="6543675" cy="5398"/>
            <a:chOff x="2855913" y="1316038"/>
            <a:chExt cx="6543675" cy="5398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DCFAAD-6B6F-A99B-D25F-F3C76F027DF3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B2DA8A0-639E-1536-0C26-E478DE5C78B5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5290AD8-37E7-48BB-7B6B-E2E6B7F5AC6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AC8820C-DB2C-87C2-BDD2-A3C23E2DED3A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50ED08-A26E-F22B-EB08-B04AD3130787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EC48E8A-CF2C-0E1A-48B7-AFAA09D4451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D8C6B9-4EB0-4002-2855-89FC28696393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8966A5B-ED4F-35A1-7259-CB2933BFA79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8D941B-5026-AA82-7B7F-62690189F22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169A7D2-4AEB-ADA6-E9A2-0CD4930C2E8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BE3584A-5BE1-C17F-4713-52CB2AA68557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5E32E6D-C6C4-DF24-822B-1C119E651ACD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873D863-A53B-4617-C664-187B1C805258}"/>
              </a:ext>
            </a:extLst>
          </p:cNvPr>
          <p:cNvGrpSpPr/>
          <p:nvPr/>
        </p:nvGrpSpPr>
        <p:grpSpPr>
          <a:xfrm>
            <a:off x="2855913" y="5574189"/>
            <a:ext cx="6543675" cy="5398"/>
            <a:chOff x="2855913" y="1316038"/>
            <a:chExt cx="6543675" cy="539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80DF5A0-C0CF-C35C-624B-287342525F4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EA66470-AB03-7445-A1E3-EED4EE705951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02A375C-99C2-7F2D-32A8-558230A12E20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BBF83A5-3992-C4FA-4BB9-7DCA991EDC14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8E79939-E3A3-5A1A-29D6-428654A2B965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CEC0743-E289-0213-DE43-08C32B639D6E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A20B1DD-ABDD-E1A8-091D-9CB6EFEC3B2D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BD536A2-83AA-0711-395C-C04B50F8334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0F5058F-9C04-6BFF-21B5-11E114526B3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075FA0-AB42-44E2-78E2-9BC8639C1547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1322A83-6178-3EB9-87E0-4C1641FE89D0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A2B6111-256A-55DB-CF03-190E32CBC014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007D2F-7C36-4487-2CD0-FEF5F0540F97}"/>
              </a:ext>
            </a:extLst>
          </p:cNvPr>
          <p:cNvGrpSpPr/>
          <p:nvPr/>
        </p:nvGrpSpPr>
        <p:grpSpPr>
          <a:xfrm>
            <a:off x="2855913" y="1924345"/>
            <a:ext cx="6543675" cy="5398"/>
            <a:chOff x="2855913" y="1316038"/>
            <a:chExt cx="6543675" cy="539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159E730-FF14-BBFA-4A2F-12F663F7811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9635A25-F55E-EC63-3D5F-7800AB8B13B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04B5AF1-316B-4AC7-3650-AB12034C836D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869CD9-2D66-D947-BB9B-0C11EBCDDC8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10B1A53-0CF8-D94C-8C71-2885636D30C2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0BE25A2-B953-472B-538E-11B5035B8EF5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5D37B90-4F45-9998-AF55-713FA67D0621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2F943C0-262B-B917-BC71-D615A74EF403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8E789D7-F919-EA6F-515F-BFA681B07E43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6D9C3C6-221D-EED3-6A71-54D50597CDD0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A4914F-DD1F-BFAC-A6EF-F9A008C33F5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C11A18D-FB95-04A2-44AE-1B5FE8CB06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98EE566-E754-15C4-ED9B-E739C6EC110E}"/>
              </a:ext>
            </a:extLst>
          </p:cNvPr>
          <p:cNvGrpSpPr/>
          <p:nvPr/>
        </p:nvGrpSpPr>
        <p:grpSpPr>
          <a:xfrm>
            <a:off x="2855913" y="2532652"/>
            <a:ext cx="6543675" cy="5398"/>
            <a:chOff x="2855913" y="1316038"/>
            <a:chExt cx="6543675" cy="5398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7DA60E2-1AF1-9E2B-0F86-D7D18231289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A3BF5FA-3AD8-E755-895A-C8D763FB75D8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74059BE-A5DE-2AD9-D93D-1B49DC706BBC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31B816-6F92-3FE5-958C-7A853E5DCB5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B947447-563E-DF46-AC44-609F65DFE2E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94998AF-97F0-D7F7-59CF-EC80406478EC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C3FE375-1483-80B2-A1A5-2226B0E8D9FA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C991B24-9F90-053A-42DD-9BC6969D9C48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6718678-E5D4-704D-BB12-E29334B94AE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D20F39E-EDC0-40AA-E614-3B5FD603DE42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BEB17E2-238E-11B6-1C8C-15D35C8D1BE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6793C9D-DEE5-5D7D-E50D-B5F2EB0B6E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95858ED-D52C-4247-5E69-679792D1B7D8}"/>
              </a:ext>
            </a:extLst>
          </p:cNvPr>
          <p:cNvGrpSpPr/>
          <p:nvPr/>
        </p:nvGrpSpPr>
        <p:grpSpPr>
          <a:xfrm>
            <a:off x="2855913" y="3140959"/>
            <a:ext cx="6543675" cy="5398"/>
            <a:chOff x="2855913" y="1316038"/>
            <a:chExt cx="6543675" cy="5398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19D8E81-4F0E-FFDA-C92D-F4E5D7C43B6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59BA6A5-FF3D-863C-B4A8-16B16A5D98AA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080D558-A7AA-9072-B320-131342865D0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FF0B5DB-DACA-644B-BD8D-4FEFEB6AF963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C814103-39CC-E1C2-73ED-0CC6357D308A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18DAA86-8FB0-46DA-FD9F-6C55B0E5B65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99154A-B545-03D4-D16C-0B6FAE89F6A4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5CDBB62-B8EF-2E20-5400-9979967F69D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4683232-C7D0-E725-06CC-699ABE6599C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EDECBF5-25AD-9797-4456-6A750445A2FB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7E05F5D-40EA-C978-DF7F-7D9CBB9774B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309A4BB-D3C2-0D5D-8F35-510C08E0CC4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323E1AA-A795-606D-3FF6-93C825387134}"/>
              </a:ext>
            </a:extLst>
          </p:cNvPr>
          <p:cNvGrpSpPr/>
          <p:nvPr/>
        </p:nvGrpSpPr>
        <p:grpSpPr>
          <a:xfrm>
            <a:off x="2855913" y="3749266"/>
            <a:ext cx="6543675" cy="5398"/>
            <a:chOff x="2855913" y="1316038"/>
            <a:chExt cx="6543675" cy="5398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073870F-6A9C-1381-CEF3-FA299DAB24C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7FDFB4B-2625-5A06-4A2A-80D6CE37BDF7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B9AD6D5-A210-1502-B3BD-1B917167D8D2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1B3397A-E542-BC88-69AB-8AFF71A831A9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018CE1C-5410-297C-69F1-45D284C7BCF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10CF62F-4C5A-AD42-B012-0CC4FCA7C85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50E2B20-91B2-0CE7-1255-3C020BFADD2B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9B3329A-D1A3-4B86-2103-F85188A96DC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CF28CA-E84F-A349-ADDB-7825A4AF0A20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742E48-4471-3970-58D3-3C949559B32F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458793-3D96-375F-C850-B6878E1EF83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9BBEE60-726E-ABE1-B6AF-D17322A129A5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D3DBE12-7806-8DA3-D833-3A276C0533C4}"/>
              </a:ext>
            </a:extLst>
          </p:cNvPr>
          <p:cNvGrpSpPr/>
          <p:nvPr/>
        </p:nvGrpSpPr>
        <p:grpSpPr>
          <a:xfrm>
            <a:off x="2855913" y="4357573"/>
            <a:ext cx="6543675" cy="5398"/>
            <a:chOff x="2855913" y="1316038"/>
            <a:chExt cx="6543675" cy="539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E3604CD-913E-D5F6-710A-79D8D75AA68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0C5FF0B-44E5-A5DE-C5F0-2F317650777F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D4609FE-0943-3D88-B8C9-B9A36A1DF2D5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59846CE-AB52-E4AA-A0A8-BDBCB4BB6786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44097CC-884D-6671-2C75-E109998F9600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DA149F1-AE74-5C90-D369-FC9FCDCE780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812428F-7C87-0DB7-22C4-A0E1D6A03819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0DD6B61-F4C0-4E70-6F74-A57FB9B5773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4B3A889-C0F2-6EE6-D215-0BAFEE5A7FF6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7C16790-7692-82C0-D77A-3A27EE657FC9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3598AA8-4589-6B28-8B7C-00FCC5C21BC2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7E685E3-31A8-C59E-61FB-BC137CBDE83E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469B716-0B2F-F844-FD3F-DA12A1B830CE}"/>
              </a:ext>
            </a:extLst>
          </p:cNvPr>
          <p:cNvGrpSpPr/>
          <p:nvPr/>
        </p:nvGrpSpPr>
        <p:grpSpPr>
          <a:xfrm>
            <a:off x="2855913" y="4965880"/>
            <a:ext cx="6543675" cy="5398"/>
            <a:chOff x="2855913" y="1316038"/>
            <a:chExt cx="6543675" cy="53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18BD5A9-5AE2-BDBE-0B46-96271031884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958AFAE-9F7E-8DCF-102A-789987807A1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16F9594-D348-A951-854D-35AFB7EEB236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62748D9-C2AD-DC1F-268A-0B2140C045DE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248C583-81F9-DF7A-6570-A6290CAD723D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5082E33-B396-6497-5BE0-5D0AA02B533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2D26BA7-4133-2D97-6876-9DCE27768A46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B748608-B4C0-DECE-CCC2-1925984836DF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580CE17-7FE4-9599-0E17-16C04A67AAF4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F54EF3E-5655-B660-5E98-ADA47F26A86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125D5F5-6B09-088C-D984-F85A8FFE180A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2026D68-2498-7C2B-54B6-F079745A7937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CE96685-2FC7-5A9F-ED6C-C5D51054B1E5}"/>
              </a:ext>
            </a:extLst>
          </p:cNvPr>
          <p:cNvGrpSpPr/>
          <p:nvPr/>
        </p:nvGrpSpPr>
        <p:grpSpPr>
          <a:xfrm>
            <a:off x="8064500" y="2140539"/>
            <a:ext cx="455612" cy="392113"/>
            <a:chOff x="1391097" y="949325"/>
            <a:chExt cx="455612" cy="392113"/>
          </a:xfrm>
        </p:grpSpPr>
        <p:sp>
          <p:nvSpPr>
            <p:cNvPr id="216" name="Freeform 230">
              <a:extLst>
                <a:ext uri="{FF2B5EF4-FFF2-40B4-BE49-F238E27FC236}">
                  <a16:creationId xmlns:a16="http://schemas.microsoft.com/office/drawing/2014/main" id="{95D42BAB-BDB5-B137-1F3C-D60A0052C3A2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7" name="Freeform 232">
              <a:extLst>
                <a:ext uri="{FF2B5EF4-FFF2-40B4-BE49-F238E27FC236}">
                  <a16:creationId xmlns:a16="http://schemas.microsoft.com/office/drawing/2014/main" id="{4907B396-19D9-5595-B188-C489342A1C2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2E06CC-24FC-D864-DD82-DA0AEE84A8DD}"/>
              </a:ext>
            </a:extLst>
          </p:cNvPr>
          <p:cNvGrpSpPr/>
          <p:nvPr/>
        </p:nvGrpSpPr>
        <p:grpSpPr>
          <a:xfrm>
            <a:off x="4060032" y="2791798"/>
            <a:ext cx="455612" cy="392113"/>
            <a:chOff x="1391097" y="949325"/>
            <a:chExt cx="455612" cy="392113"/>
          </a:xfrm>
        </p:grpSpPr>
        <p:sp>
          <p:nvSpPr>
            <p:cNvPr id="3" name="Freeform 230">
              <a:extLst>
                <a:ext uri="{FF2B5EF4-FFF2-40B4-BE49-F238E27FC236}">
                  <a16:creationId xmlns:a16="http://schemas.microsoft.com/office/drawing/2014/main" id="{C51A29AE-7FD6-BC12-6EC9-86FD8FF02D88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Freeform 232">
              <a:extLst>
                <a:ext uri="{FF2B5EF4-FFF2-40B4-BE49-F238E27FC236}">
                  <a16:creationId xmlns:a16="http://schemas.microsoft.com/office/drawing/2014/main" id="{533753EA-BF13-CE04-318A-881E9AAF803B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DF0F064-D924-C345-75A3-26287F4D2222}"/>
              </a:ext>
            </a:extLst>
          </p:cNvPr>
          <p:cNvGrpSpPr/>
          <p:nvPr/>
        </p:nvGrpSpPr>
        <p:grpSpPr>
          <a:xfrm>
            <a:off x="7379494" y="3979057"/>
            <a:ext cx="455612" cy="392113"/>
            <a:chOff x="1391097" y="949325"/>
            <a:chExt cx="455612" cy="392113"/>
          </a:xfrm>
        </p:grpSpPr>
        <p:sp>
          <p:nvSpPr>
            <p:cNvPr id="105" name="Freeform 230">
              <a:extLst>
                <a:ext uri="{FF2B5EF4-FFF2-40B4-BE49-F238E27FC236}">
                  <a16:creationId xmlns:a16="http://schemas.microsoft.com/office/drawing/2014/main" id="{BA47BAC1-90F9-6CAC-296C-78BBD68F4683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Freeform 232">
              <a:extLst>
                <a:ext uri="{FF2B5EF4-FFF2-40B4-BE49-F238E27FC236}">
                  <a16:creationId xmlns:a16="http://schemas.microsoft.com/office/drawing/2014/main" id="{C938539A-28FD-28EA-9C22-34FFE6E3CDFA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6F2258-F9DB-A00F-28F4-50FC1331D2D8}"/>
              </a:ext>
            </a:extLst>
          </p:cNvPr>
          <p:cNvGrpSpPr/>
          <p:nvPr/>
        </p:nvGrpSpPr>
        <p:grpSpPr>
          <a:xfrm>
            <a:off x="5234782" y="1519754"/>
            <a:ext cx="455612" cy="392113"/>
            <a:chOff x="1391097" y="949325"/>
            <a:chExt cx="455612" cy="392113"/>
          </a:xfrm>
        </p:grpSpPr>
        <p:sp>
          <p:nvSpPr>
            <p:cNvPr id="109" name="Freeform 230">
              <a:extLst>
                <a:ext uri="{FF2B5EF4-FFF2-40B4-BE49-F238E27FC236}">
                  <a16:creationId xmlns:a16="http://schemas.microsoft.com/office/drawing/2014/main" id="{3018445C-244B-A608-088A-7C5885235815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Freeform 232">
              <a:extLst>
                <a:ext uri="{FF2B5EF4-FFF2-40B4-BE49-F238E27FC236}">
                  <a16:creationId xmlns:a16="http://schemas.microsoft.com/office/drawing/2014/main" id="{7F31781C-3178-861B-36BA-4C8FFD71F5F7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412FA01-3CB6-E5F7-ACC7-929867F3A127}"/>
              </a:ext>
            </a:extLst>
          </p:cNvPr>
          <p:cNvGrpSpPr/>
          <p:nvPr/>
        </p:nvGrpSpPr>
        <p:grpSpPr>
          <a:xfrm>
            <a:off x="9108281" y="4588237"/>
            <a:ext cx="455612" cy="392113"/>
            <a:chOff x="1391097" y="949325"/>
            <a:chExt cx="455612" cy="392113"/>
          </a:xfrm>
        </p:grpSpPr>
        <p:sp>
          <p:nvSpPr>
            <p:cNvPr id="214" name="Freeform 230">
              <a:extLst>
                <a:ext uri="{FF2B5EF4-FFF2-40B4-BE49-F238E27FC236}">
                  <a16:creationId xmlns:a16="http://schemas.microsoft.com/office/drawing/2014/main" id="{6FCB8F6C-B878-B0D2-1F95-381B06D8DE22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32">
              <a:extLst>
                <a:ext uri="{FF2B5EF4-FFF2-40B4-BE49-F238E27FC236}">
                  <a16:creationId xmlns:a16="http://schemas.microsoft.com/office/drawing/2014/main" id="{579D51B2-DF38-111E-4FEF-9CBA77BA3AFB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ABDC3938-5FF0-7BCD-D13C-35876CAAF9E7}"/>
              </a:ext>
            </a:extLst>
          </p:cNvPr>
          <p:cNvSpPr txBox="1"/>
          <p:nvPr/>
        </p:nvSpPr>
        <p:spPr>
          <a:xfrm>
            <a:off x="5478131" y="6093296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10%?</a:t>
            </a:r>
            <a:endParaRPr lang="en-NL" sz="3200" dirty="0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A0CA7AF-1A99-F58A-F7F3-BC35E43DABFB}"/>
              </a:ext>
            </a:extLst>
          </p:cNvPr>
          <p:cNvGrpSpPr/>
          <p:nvPr/>
        </p:nvGrpSpPr>
        <p:grpSpPr>
          <a:xfrm>
            <a:off x="5788820" y="3376584"/>
            <a:ext cx="455612" cy="392113"/>
            <a:chOff x="1391097" y="949325"/>
            <a:chExt cx="455612" cy="392113"/>
          </a:xfrm>
        </p:grpSpPr>
        <p:sp>
          <p:nvSpPr>
            <p:cNvPr id="221" name="Freeform 230">
              <a:extLst>
                <a:ext uri="{FF2B5EF4-FFF2-40B4-BE49-F238E27FC236}">
                  <a16:creationId xmlns:a16="http://schemas.microsoft.com/office/drawing/2014/main" id="{DD63385D-2946-BE85-63A8-7DF02CD89AD5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32">
              <a:extLst>
                <a:ext uri="{FF2B5EF4-FFF2-40B4-BE49-F238E27FC236}">
                  <a16:creationId xmlns:a16="http://schemas.microsoft.com/office/drawing/2014/main" id="{1EC8773A-9343-4C9E-CFEA-FCDCC2FC28A9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3487E6E-FD95-D6D0-5A23-16DBE607A8B4}"/>
              </a:ext>
            </a:extLst>
          </p:cNvPr>
          <p:cNvGrpSpPr/>
          <p:nvPr/>
        </p:nvGrpSpPr>
        <p:grpSpPr>
          <a:xfrm>
            <a:off x="3574257" y="923925"/>
            <a:ext cx="455612" cy="392113"/>
            <a:chOff x="1391097" y="949325"/>
            <a:chExt cx="455612" cy="392113"/>
          </a:xfrm>
        </p:grpSpPr>
        <p:sp>
          <p:nvSpPr>
            <p:cNvPr id="224" name="Freeform 230">
              <a:extLst>
                <a:ext uri="{FF2B5EF4-FFF2-40B4-BE49-F238E27FC236}">
                  <a16:creationId xmlns:a16="http://schemas.microsoft.com/office/drawing/2014/main" id="{804ACE31-F513-29DE-A0A5-EBC51DDFDBAF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" name="Freeform 232">
              <a:extLst>
                <a:ext uri="{FF2B5EF4-FFF2-40B4-BE49-F238E27FC236}">
                  <a16:creationId xmlns:a16="http://schemas.microsoft.com/office/drawing/2014/main" id="{EFDE9B73-E12C-F585-1600-426E65D8E6B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207AC77-3126-7EA5-D4E0-6E16F202AD55}"/>
              </a:ext>
            </a:extLst>
          </p:cNvPr>
          <p:cNvGrpSpPr/>
          <p:nvPr/>
        </p:nvGrpSpPr>
        <p:grpSpPr>
          <a:xfrm>
            <a:off x="8616950" y="948599"/>
            <a:ext cx="455612" cy="392113"/>
            <a:chOff x="1391097" y="949325"/>
            <a:chExt cx="455612" cy="392113"/>
          </a:xfrm>
        </p:grpSpPr>
        <p:sp>
          <p:nvSpPr>
            <p:cNvPr id="227" name="Freeform 230">
              <a:extLst>
                <a:ext uri="{FF2B5EF4-FFF2-40B4-BE49-F238E27FC236}">
                  <a16:creationId xmlns:a16="http://schemas.microsoft.com/office/drawing/2014/main" id="{27A648D6-01D7-D8E5-9FBC-B75DB43C55B8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8" name="Freeform 232">
              <a:extLst>
                <a:ext uri="{FF2B5EF4-FFF2-40B4-BE49-F238E27FC236}">
                  <a16:creationId xmlns:a16="http://schemas.microsoft.com/office/drawing/2014/main" id="{8A586F19-7D5C-54BA-6578-1A283D9E645A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96A6A24-120A-C4E3-83D3-1EDF78C4D10B}"/>
              </a:ext>
            </a:extLst>
          </p:cNvPr>
          <p:cNvGrpSpPr/>
          <p:nvPr/>
        </p:nvGrpSpPr>
        <p:grpSpPr>
          <a:xfrm>
            <a:off x="3570289" y="4588237"/>
            <a:ext cx="455612" cy="392113"/>
            <a:chOff x="1391097" y="949325"/>
            <a:chExt cx="455612" cy="392113"/>
          </a:xfrm>
        </p:grpSpPr>
        <p:sp>
          <p:nvSpPr>
            <p:cNvPr id="230" name="Freeform 230">
              <a:extLst>
                <a:ext uri="{FF2B5EF4-FFF2-40B4-BE49-F238E27FC236}">
                  <a16:creationId xmlns:a16="http://schemas.microsoft.com/office/drawing/2014/main" id="{BDDD1D88-EC79-C137-3631-26908AE6DB2F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1" name="Freeform 232">
              <a:extLst>
                <a:ext uri="{FF2B5EF4-FFF2-40B4-BE49-F238E27FC236}">
                  <a16:creationId xmlns:a16="http://schemas.microsoft.com/office/drawing/2014/main" id="{0573724D-2904-8B0A-6BA9-768CB6D2BD32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34767BB-D213-6F73-055F-62EB49B47755}"/>
              </a:ext>
            </a:extLst>
          </p:cNvPr>
          <p:cNvGrpSpPr/>
          <p:nvPr/>
        </p:nvGrpSpPr>
        <p:grpSpPr>
          <a:xfrm>
            <a:off x="6923882" y="5161147"/>
            <a:ext cx="455612" cy="392113"/>
            <a:chOff x="1391097" y="949325"/>
            <a:chExt cx="455612" cy="392113"/>
          </a:xfrm>
        </p:grpSpPr>
        <p:sp>
          <p:nvSpPr>
            <p:cNvPr id="233" name="Freeform 230">
              <a:extLst>
                <a:ext uri="{FF2B5EF4-FFF2-40B4-BE49-F238E27FC236}">
                  <a16:creationId xmlns:a16="http://schemas.microsoft.com/office/drawing/2014/main" id="{6E0F4663-1C3B-C1B7-D234-9216ECC55A07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4" name="Freeform 232">
              <a:extLst>
                <a:ext uri="{FF2B5EF4-FFF2-40B4-BE49-F238E27FC236}">
                  <a16:creationId xmlns:a16="http://schemas.microsoft.com/office/drawing/2014/main" id="{6F29F891-2C68-BB2A-EC4B-556134C7FE2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507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4E0F134-90F0-0EE8-84D4-634C1770A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239713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414141"/>
              </a:buClr>
              <a:buFontTx/>
              <a:buNone/>
            </a:pPr>
            <a:r>
              <a:rPr lang="en-US" altLang="nl-NL" sz="2000" b="1" dirty="0">
                <a:cs typeface="Times New Roman" panose="02020603050405020304" pitchFamily="18" charset="0"/>
              </a:rPr>
              <a:t>How big is the active reservoir?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20C7C4-E99B-722C-89C9-A96DDA42ECE8}"/>
              </a:ext>
            </a:extLst>
          </p:cNvPr>
          <p:cNvSpPr>
            <a:spLocks noChangeAspect="1"/>
          </p:cNvSpPr>
          <p:nvPr/>
        </p:nvSpPr>
        <p:spPr>
          <a:xfrm>
            <a:off x="28559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358EEF-F0F7-38CD-5D32-2E98DA3EE3B8}"/>
              </a:ext>
            </a:extLst>
          </p:cNvPr>
          <p:cNvSpPr>
            <a:spLocks noChangeAspect="1"/>
          </p:cNvSpPr>
          <p:nvPr/>
        </p:nvSpPr>
        <p:spPr>
          <a:xfrm>
            <a:off x="34083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CBB31-3791-9F8B-B1BE-E2B9BE7AEE41}"/>
              </a:ext>
            </a:extLst>
          </p:cNvPr>
          <p:cNvSpPr>
            <a:spLocks noChangeAspect="1"/>
          </p:cNvSpPr>
          <p:nvPr/>
        </p:nvSpPr>
        <p:spPr>
          <a:xfrm>
            <a:off x="39624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18B623-03C2-03EC-A09D-C2EA51E2BFFE}"/>
              </a:ext>
            </a:extLst>
          </p:cNvPr>
          <p:cNvSpPr>
            <a:spLocks noChangeAspect="1"/>
          </p:cNvSpPr>
          <p:nvPr/>
        </p:nvSpPr>
        <p:spPr>
          <a:xfrm>
            <a:off x="45164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E1A8D-1535-60EF-790F-9ABB866C5DDA}"/>
              </a:ext>
            </a:extLst>
          </p:cNvPr>
          <p:cNvSpPr>
            <a:spLocks noChangeAspect="1"/>
          </p:cNvSpPr>
          <p:nvPr/>
        </p:nvSpPr>
        <p:spPr>
          <a:xfrm>
            <a:off x="50688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0144C-7035-0E0C-6C0B-718EBF0000AF}"/>
              </a:ext>
            </a:extLst>
          </p:cNvPr>
          <p:cNvSpPr>
            <a:spLocks noChangeAspect="1"/>
          </p:cNvSpPr>
          <p:nvPr/>
        </p:nvSpPr>
        <p:spPr>
          <a:xfrm>
            <a:off x="5622925" y="1087438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16460-F828-C1CF-5CE7-7793C12D0B34}"/>
              </a:ext>
            </a:extLst>
          </p:cNvPr>
          <p:cNvSpPr>
            <a:spLocks noChangeAspect="1"/>
          </p:cNvSpPr>
          <p:nvPr/>
        </p:nvSpPr>
        <p:spPr>
          <a:xfrm>
            <a:off x="6175375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209A11-BBE4-750F-7B07-AB4B315F8DEE}"/>
              </a:ext>
            </a:extLst>
          </p:cNvPr>
          <p:cNvSpPr>
            <a:spLocks noChangeAspect="1"/>
          </p:cNvSpPr>
          <p:nvPr/>
        </p:nvSpPr>
        <p:spPr>
          <a:xfrm>
            <a:off x="6729413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1D236D-0CE5-1562-527C-CA1C89001B09}"/>
              </a:ext>
            </a:extLst>
          </p:cNvPr>
          <p:cNvSpPr>
            <a:spLocks noChangeAspect="1"/>
          </p:cNvSpPr>
          <p:nvPr/>
        </p:nvSpPr>
        <p:spPr>
          <a:xfrm>
            <a:off x="7281863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9C18-4A27-8E34-4D22-103682F305BC}"/>
              </a:ext>
            </a:extLst>
          </p:cNvPr>
          <p:cNvSpPr>
            <a:spLocks noChangeAspect="1"/>
          </p:cNvSpPr>
          <p:nvPr/>
        </p:nvSpPr>
        <p:spPr>
          <a:xfrm>
            <a:off x="7835900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70C474-ADD6-179D-05F8-059A7BA7FBD6}"/>
              </a:ext>
            </a:extLst>
          </p:cNvPr>
          <p:cNvSpPr>
            <a:spLocks noChangeAspect="1"/>
          </p:cNvSpPr>
          <p:nvPr/>
        </p:nvSpPr>
        <p:spPr>
          <a:xfrm>
            <a:off x="8389938" y="1087438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2D38BF-73E6-A4AB-1E98-73C849C289B0}"/>
              </a:ext>
            </a:extLst>
          </p:cNvPr>
          <p:cNvSpPr>
            <a:spLocks noChangeAspect="1"/>
          </p:cNvSpPr>
          <p:nvPr/>
        </p:nvSpPr>
        <p:spPr>
          <a:xfrm>
            <a:off x="8942388" y="1087438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E10681-0B66-5963-5152-987A8FB76682}"/>
              </a:ext>
            </a:extLst>
          </p:cNvPr>
          <p:cNvSpPr>
            <a:spLocks noChangeAspect="1"/>
          </p:cNvSpPr>
          <p:nvPr/>
        </p:nvSpPr>
        <p:spPr>
          <a:xfrm>
            <a:off x="28559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C696C-68F9-43C6-DA55-841735B0F360}"/>
              </a:ext>
            </a:extLst>
          </p:cNvPr>
          <p:cNvSpPr>
            <a:spLocks noChangeAspect="1"/>
          </p:cNvSpPr>
          <p:nvPr/>
        </p:nvSpPr>
        <p:spPr>
          <a:xfrm>
            <a:off x="34083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633D30-19AB-6ACF-A782-FF83FD856885}"/>
              </a:ext>
            </a:extLst>
          </p:cNvPr>
          <p:cNvSpPr>
            <a:spLocks noChangeAspect="1"/>
          </p:cNvSpPr>
          <p:nvPr/>
        </p:nvSpPr>
        <p:spPr>
          <a:xfrm>
            <a:off x="39624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20D974-5FE6-B135-840B-3D2166438857}"/>
              </a:ext>
            </a:extLst>
          </p:cNvPr>
          <p:cNvSpPr>
            <a:spLocks noChangeAspect="1"/>
          </p:cNvSpPr>
          <p:nvPr/>
        </p:nvSpPr>
        <p:spPr>
          <a:xfrm>
            <a:off x="45164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58C0B8-7278-9C96-DBAE-6D410FFC9697}"/>
              </a:ext>
            </a:extLst>
          </p:cNvPr>
          <p:cNvSpPr>
            <a:spLocks noChangeAspect="1"/>
          </p:cNvSpPr>
          <p:nvPr/>
        </p:nvSpPr>
        <p:spPr>
          <a:xfrm>
            <a:off x="50688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CBEF31-B9E6-C226-B5B7-E38B8B1EB73A}"/>
              </a:ext>
            </a:extLst>
          </p:cNvPr>
          <p:cNvSpPr>
            <a:spLocks noChangeAspect="1"/>
          </p:cNvSpPr>
          <p:nvPr/>
        </p:nvSpPr>
        <p:spPr>
          <a:xfrm>
            <a:off x="5622925" y="1697038"/>
            <a:ext cx="455613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EFDEE9-42B8-84F6-6787-7FB751B7A33B}"/>
              </a:ext>
            </a:extLst>
          </p:cNvPr>
          <p:cNvSpPr>
            <a:spLocks noChangeAspect="1"/>
          </p:cNvSpPr>
          <p:nvPr/>
        </p:nvSpPr>
        <p:spPr>
          <a:xfrm>
            <a:off x="6175375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30786F-B145-8720-59BE-1D3467CD9595}"/>
              </a:ext>
            </a:extLst>
          </p:cNvPr>
          <p:cNvSpPr>
            <a:spLocks noChangeAspect="1"/>
          </p:cNvSpPr>
          <p:nvPr/>
        </p:nvSpPr>
        <p:spPr>
          <a:xfrm>
            <a:off x="6729413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AE9F46-07FE-170D-0764-0510C55E930D}"/>
              </a:ext>
            </a:extLst>
          </p:cNvPr>
          <p:cNvSpPr>
            <a:spLocks noChangeAspect="1"/>
          </p:cNvSpPr>
          <p:nvPr/>
        </p:nvSpPr>
        <p:spPr>
          <a:xfrm>
            <a:off x="7281863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909DA1-E812-E862-A4C9-DB8D7490E443}"/>
              </a:ext>
            </a:extLst>
          </p:cNvPr>
          <p:cNvSpPr>
            <a:spLocks noChangeAspect="1"/>
          </p:cNvSpPr>
          <p:nvPr/>
        </p:nvSpPr>
        <p:spPr>
          <a:xfrm>
            <a:off x="7835900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F3B214-7D02-CD93-8A14-133B5D7903CB}"/>
              </a:ext>
            </a:extLst>
          </p:cNvPr>
          <p:cNvSpPr>
            <a:spLocks noChangeAspect="1"/>
          </p:cNvSpPr>
          <p:nvPr/>
        </p:nvSpPr>
        <p:spPr>
          <a:xfrm>
            <a:off x="8389938" y="1697038"/>
            <a:ext cx="455612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3835EE4-3816-DBA2-DEF9-19E07FBA0F7A}"/>
              </a:ext>
            </a:extLst>
          </p:cNvPr>
          <p:cNvSpPr>
            <a:spLocks noChangeAspect="1"/>
          </p:cNvSpPr>
          <p:nvPr/>
        </p:nvSpPr>
        <p:spPr>
          <a:xfrm>
            <a:off x="8942388" y="1697038"/>
            <a:ext cx="457200" cy="4556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DE619A-3F87-EF27-CCC2-58277F6CDE8F}"/>
              </a:ext>
            </a:extLst>
          </p:cNvPr>
          <p:cNvSpPr>
            <a:spLocks noChangeAspect="1"/>
          </p:cNvSpPr>
          <p:nvPr/>
        </p:nvSpPr>
        <p:spPr>
          <a:xfrm>
            <a:off x="28559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F4CD79-0060-E911-E949-73A784D481F9}"/>
              </a:ext>
            </a:extLst>
          </p:cNvPr>
          <p:cNvSpPr>
            <a:spLocks noChangeAspect="1"/>
          </p:cNvSpPr>
          <p:nvPr/>
        </p:nvSpPr>
        <p:spPr>
          <a:xfrm>
            <a:off x="34083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E816AA-5E5D-30BD-B7AA-CF85DAC08272}"/>
              </a:ext>
            </a:extLst>
          </p:cNvPr>
          <p:cNvSpPr>
            <a:spLocks noChangeAspect="1"/>
          </p:cNvSpPr>
          <p:nvPr/>
        </p:nvSpPr>
        <p:spPr>
          <a:xfrm>
            <a:off x="39624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011FED-BC28-9AA5-DC45-BBC3833D9570}"/>
              </a:ext>
            </a:extLst>
          </p:cNvPr>
          <p:cNvSpPr>
            <a:spLocks noChangeAspect="1"/>
          </p:cNvSpPr>
          <p:nvPr/>
        </p:nvSpPr>
        <p:spPr>
          <a:xfrm>
            <a:off x="45164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35EF8B-0FE0-EE39-EACB-FB6986A798D8}"/>
              </a:ext>
            </a:extLst>
          </p:cNvPr>
          <p:cNvSpPr>
            <a:spLocks noChangeAspect="1"/>
          </p:cNvSpPr>
          <p:nvPr/>
        </p:nvSpPr>
        <p:spPr>
          <a:xfrm>
            <a:off x="50688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5C80667-6F7A-7C82-1CDB-00060CDA396A}"/>
              </a:ext>
            </a:extLst>
          </p:cNvPr>
          <p:cNvSpPr>
            <a:spLocks noChangeAspect="1"/>
          </p:cNvSpPr>
          <p:nvPr/>
        </p:nvSpPr>
        <p:spPr>
          <a:xfrm>
            <a:off x="5622925" y="2305050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200CF1-294A-51CE-85E9-86803B57A38F}"/>
              </a:ext>
            </a:extLst>
          </p:cNvPr>
          <p:cNvSpPr>
            <a:spLocks noChangeAspect="1"/>
          </p:cNvSpPr>
          <p:nvPr/>
        </p:nvSpPr>
        <p:spPr>
          <a:xfrm>
            <a:off x="6175375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A7B7A5-9932-9B9A-38D8-BD3441A54E94}"/>
              </a:ext>
            </a:extLst>
          </p:cNvPr>
          <p:cNvSpPr>
            <a:spLocks noChangeAspect="1"/>
          </p:cNvSpPr>
          <p:nvPr/>
        </p:nvSpPr>
        <p:spPr>
          <a:xfrm>
            <a:off x="6729413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FB815-EDA0-FC39-6DD3-3693F64F1314}"/>
              </a:ext>
            </a:extLst>
          </p:cNvPr>
          <p:cNvSpPr>
            <a:spLocks noChangeAspect="1"/>
          </p:cNvSpPr>
          <p:nvPr/>
        </p:nvSpPr>
        <p:spPr>
          <a:xfrm>
            <a:off x="7281863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E88D1D-D144-769E-BFC2-6E8E3080DCF1}"/>
              </a:ext>
            </a:extLst>
          </p:cNvPr>
          <p:cNvSpPr>
            <a:spLocks noChangeAspect="1"/>
          </p:cNvSpPr>
          <p:nvPr/>
        </p:nvSpPr>
        <p:spPr>
          <a:xfrm>
            <a:off x="7835900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7BD5B4-4156-05CD-608B-8DA2905E3F2C}"/>
              </a:ext>
            </a:extLst>
          </p:cNvPr>
          <p:cNvSpPr>
            <a:spLocks noChangeAspect="1"/>
          </p:cNvSpPr>
          <p:nvPr/>
        </p:nvSpPr>
        <p:spPr>
          <a:xfrm>
            <a:off x="8389938" y="2305050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CA0CA2B-0EA6-94FB-F335-6ECC29DF42C4}"/>
              </a:ext>
            </a:extLst>
          </p:cNvPr>
          <p:cNvSpPr>
            <a:spLocks noChangeAspect="1"/>
          </p:cNvSpPr>
          <p:nvPr/>
        </p:nvSpPr>
        <p:spPr>
          <a:xfrm>
            <a:off x="8942388" y="230505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8E3714-9467-4A7B-006D-BD810504A0FE}"/>
              </a:ext>
            </a:extLst>
          </p:cNvPr>
          <p:cNvSpPr>
            <a:spLocks noChangeAspect="1"/>
          </p:cNvSpPr>
          <p:nvPr/>
        </p:nvSpPr>
        <p:spPr>
          <a:xfrm>
            <a:off x="28559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8D343C-86F1-D19D-E5D6-3EF67F128FB1}"/>
              </a:ext>
            </a:extLst>
          </p:cNvPr>
          <p:cNvSpPr>
            <a:spLocks noChangeAspect="1"/>
          </p:cNvSpPr>
          <p:nvPr/>
        </p:nvSpPr>
        <p:spPr>
          <a:xfrm>
            <a:off x="34083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CC67F9-832D-2D5D-D615-86AD2EE5C978}"/>
              </a:ext>
            </a:extLst>
          </p:cNvPr>
          <p:cNvSpPr>
            <a:spLocks noChangeAspect="1"/>
          </p:cNvSpPr>
          <p:nvPr/>
        </p:nvSpPr>
        <p:spPr>
          <a:xfrm>
            <a:off x="39624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251947-4296-679E-7553-AECDEB871899}"/>
              </a:ext>
            </a:extLst>
          </p:cNvPr>
          <p:cNvSpPr>
            <a:spLocks noChangeAspect="1"/>
          </p:cNvSpPr>
          <p:nvPr/>
        </p:nvSpPr>
        <p:spPr>
          <a:xfrm>
            <a:off x="45164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0769D5-904B-BCA8-57E4-68C6FC092501}"/>
              </a:ext>
            </a:extLst>
          </p:cNvPr>
          <p:cNvSpPr>
            <a:spLocks noChangeAspect="1"/>
          </p:cNvSpPr>
          <p:nvPr/>
        </p:nvSpPr>
        <p:spPr>
          <a:xfrm>
            <a:off x="50688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A569D8-D17A-D553-BF85-2C844390E27C}"/>
              </a:ext>
            </a:extLst>
          </p:cNvPr>
          <p:cNvSpPr>
            <a:spLocks noChangeAspect="1"/>
          </p:cNvSpPr>
          <p:nvPr/>
        </p:nvSpPr>
        <p:spPr>
          <a:xfrm>
            <a:off x="5622925" y="2914650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C96AB23-5C52-683E-C54D-675761B6CA22}"/>
              </a:ext>
            </a:extLst>
          </p:cNvPr>
          <p:cNvSpPr>
            <a:spLocks noChangeAspect="1"/>
          </p:cNvSpPr>
          <p:nvPr/>
        </p:nvSpPr>
        <p:spPr>
          <a:xfrm>
            <a:off x="6175375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614093-72E2-91A1-2B6B-D920E0EDF551}"/>
              </a:ext>
            </a:extLst>
          </p:cNvPr>
          <p:cNvSpPr>
            <a:spLocks noChangeAspect="1"/>
          </p:cNvSpPr>
          <p:nvPr/>
        </p:nvSpPr>
        <p:spPr>
          <a:xfrm>
            <a:off x="6729413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3520956-A23A-110A-B644-BEDDB6A1E245}"/>
              </a:ext>
            </a:extLst>
          </p:cNvPr>
          <p:cNvSpPr>
            <a:spLocks noChangeAspect="1"/>
          </p:cNvSpPr>
          <p:nvPr/>
        </p:nvSpPr>
        <p:spPr>
          <a:xfrm>
            <a:off x="7281863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0899D5-7F89-9ED5-F001-7352E1D68B9A}"/>
              </a:ext>
            </a:extLst>
          </p:cNvPr>
          <p:cNvSpPr>
            <a:spLocks noChangeAspect="1"/>
          </p:cNvSpPr>
          <p:nvPr/>
        </p:nvSpPr>
        <p:spPr>
          <a:xfrm>
            <a:off x="7835900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9035DB2-70DD-499F-79A4-543400A067C6}"/>
              </a:ext>
            </a:extLst>
          </p:cNvPr>
          <p:cNvSpPr>
            <a:spLocks noChangeAspect="1"/>
          </p:cNvSpPr>
          <p:nvPr/>
        </p:nvSpPr>
        <p:spPr>
          <a:xfrm>
            <a:off x="8389938" y="2914650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AD1778-C5B8-2BBD-E5A0-A0F00D4C159D}"/>
              </a:ext>
            </a:extLst>
          </p:cNvPr>
          <p:cNvSpPr>
            <a:spLocks noChangeAspect="1"/>
          </p:cNvSpPr>
          <p:nvPr/>
        </p:nvSpPr>
        <p:spPr>
          <a:xfrm>
            <a:off x="8942388" y="2914650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AA8ABC-E733-11BF-29EC-F2C8A36EF950}"/>
              </a:ext>
            </a:extLst>
          </p:cNvPr>
          <p:cNvSpPr>
            <a:spLocks noChangeAspect="1"/>
          </p:cNvSpPr>
          <p:nvPr/>
        </p:nvSpPr>
        <p:spPr>
          <a:xfrm>
            <a:off x="28559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BE855D-C918-0FC7-AA0B-D52F8BD5CB50}"/>
              </a:ext>
            </a:extLst>
          </p:cNvPr>
          <p:cNvSpPr>
            <a:spLocks noChangeAspect="1"/>
          </p:cNvSpPr>
          <p:nvPr/>
        </p:nvSpPr>
        <p:spPr>
          <a:xfrm>
            <a:off x="34083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0CC578-2952-BAB3-323A-1BBBA49DBE9D}"/>
              </a:ext>
            </a:extLst>
          </p:cNvPr>
          <p:cNvSpPr>
            <a:spLocks noChangeAspect="1"/>
          </p:cNvSpPr>
          <p:nvPr/>
        </p:nvSpPr>
        <p:spPr>
          <a:xfrm>
            <a:off x="39624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3975A9-3A29-0B8B-50D9-FABF06194FD2}"/>
              </a:ext>
            </a:extLst>
          </p:cNvPr>
          <p:cNvSpPr>
            <a:spLocks noChangeAspect="1"/>
          </p:cNvSpPr>
          <p:nvPr/>
        </p:nvSpPr>
        <p:spPr>
          <a:xfrm>
            <a:off x="45164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7871E8-87F3-AA04-670E-9BADA84D5C6E}"/>
              </a:ext>
            </a:extLst>
          </p:cNvPr>
          <p:cNvSpPr>
            <a:spLocks noChangeAspect="1"/>
          </p:cNvSpPr>
          <p:nvPr/>
        </p:nvSpPr>
        <p:spPr>
          <a:xfrm>
            <a:off x="50688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B57530D-5EDD-2A35-072B-D571E72CFF3D}"/>
              </a:ext>
            </a:extLst>
          </p:cNvPr>
          <p:cNvSpPr>
            <a:spLocks noChangeAspect="1"/>
          </p:cNvSpPr>
          <p:nvPr/>
        </p:nvSpPr>
        <p:spPr>
          <a:xfrm>
            <a:off x="5622925" y="3522663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0D26C58-9FBD-8E45-4228-5E5360DD217D}"/>
              </a:ext>
            </a:extLst>
          </p:cNvPr>
          <p:cNvSpPr>
            <a:spLocks noChangeAspect="1"/>
          </p:cNvSpPr>
          <p:nvPr/>
        </p:nvSpPr>
        <p:spPr>
          <a:xfrm>
            <a:off x="6175375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ADFC51-7431-14D8-3175-4C00D709ED8F}"/>
              </a:ext>
            </a:extLst>
          </p:cNvPr>
          <p:cNvSpPr>
            <a:spLocks noChangeAspect="1"/>
          </p:cNvSpPr>
          <p:nvPr/>
        </p:nvSpPr>
        <p:spPr>
          <a:xfrm>
            <a:off x="6729413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FDF4BC-E03D-4BBF-F8BC-F513B06F1C10}"/>
              </a:ext>
            </a:extLst>
          </p:cNvPr>
          <p:cNvSpPr>
            <a:spLocks noChangeAspect="1"/>
          </p:cNvSpPr>
          <p:nvPr/>
        </p:nvSpPr>
        <p:spPr>
          <a:xfrm>
            <a:off x="7281863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D09B53-A620-88D5-3336-E6FEF3B0B29A}"/>
              </a:ext>
            </a:extLst>
          </p:cNvPr>
          <p:cNvSpPr>
            <a:spLocks noChangeAspect="1"/>
          </p:cNvSpPr>
          <p:nvPr/>
        </p:nvSpPr>
        <p:spPr>
          <a:xfrm>
            <a:off x="7835900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23E01D7-F0CC-78C3-CDD1-5B065CD83E60}"/>
              </a:ext>
            </a:extLst>
          </p:cNvPr>
          <p:cNvSpPr>
            <a:spLocks noChangeAspect="1"/>
          </p:cNvSpPr>
          <p:nvPr/>
        </p:nvSpPr>
        <p:spPr>
          <a:xfrm>
            <a:off x="8389938" y="3522663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E4A5956-0CB2-71D4-1095-0542948C91D3}"/>
              </a:ext>
            </a:extLst>
          </p:cNvPr>
          <p:cNvSpPr>
            <a:spLocks noChangeAspect="1"/>
          </p:cNvSpPr>
          <p:nvPr/>
        </p:nvSpPr>
        <p:spPr>
          <a:xfrm>
            <a:off x="8942388" y="352266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0CC66B-A95B-738A-A410-8B4E00AB65DB}"/>
              </a:ext>
            </a:extLst>
          </p:cNvPr>
          <p:cNvSpPr>
            <a:spLocks noChangeAspect="1"/>
          </p:cNvSpPr>
          <p:nvPr/>
        </p:nvSpPr>
        <p:spPr>
          <a:xfrm>
            <a:off x="28559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9CFF59A-DFB9-86D4-4FD4-C865204CD543}"/>
              </a:ext>
            </a:extLst>
          </p:cNvPr>
          <p:cNvSpPr>
            <a:spLocks noChangeAspect="1"/>
          </p:cNvSpPr>
          <p:nvPr/>
        </p:nvSpPr>
        <p:spPr>
          <a:xfrm>
            <a:off x="34083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C0B536D-6F05-8B68-B761-B65AE8CB6023}"/>
              </a:ext>
            </a:extLst>
          </p:cNvPr>
          <p:cNvSpPr>
            <a:spLocks noChangeAspect="1"/>
          </p:cNvSpPr>
          <p:nvPr/>
        </p:nvSpPr>
        <p:spPr>
          <a:xfrm>
            <a:off x="39624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DEDB524-2488-4666-D767-4965FB7887E1}"/>
              </a:ext>
            </a:extLst>
          </p:cNvPr>
          <p:cNvSpPr>
            <a:spLocks noChangeAspect="1"/>
          </p:cNvSpPr>
          <p:nvPr/>
        </p:nvSpPr>
        <p:spPr>
          <a:xfrm>
            <a:off x="45164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C4A077D-DE54-EEAB-0CF0-A4DB39CC08F5}"/>
              </a:ext>
            </a:extLst>
          </p:cNvPr>
          <p:cNvSpPr>
            <a:spLocks noChangeAspect="1"/>
          </p:cNvSpPr>
          <p:nvPr/>
        </p:nvSpPr>
        <p:spPr>
          <a:xfrm>
            <a:off x="50688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923E0A-A7A7-1E49-626F-44741C15599A}"/>
              </a:ext>
            </a:extLst>
          </p:cNvPr>
          <p:cNvSpPr>
            <a:spLocks noChangeAspect="1"/>
          </p:cNvSpPr>
          <p:nvPr/>
        </p:nvSpPr>
        <p:spPr>
          <a:xfrm>
            <a:off x="5622925" y="4130675"/>
            <a:ext cx="455613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7215FE5-1998-9D5F-3D67-E01FE2BC61B4}"/>
              </a:ext>
            </a:extLst>
          </p:cNvPr>
          <p:cNvSpPr>
            <a:spLocks noChangeAspect="1"/>
          </p:cNvSpPr>
          <p:nvPr/>
        </p:nvSpPr>
        <p:spPr>
          <a:xfrm>
            <a:off x="6175375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50D450-C5C4-619B-2053-E73415C09404}"/>
              </a:ext>
            </a:extLst>
          </p:cNvPr>
          <p:cNvSpPr>
            <a:spLocks noChangeAspect="1"/>
          </p:cNvSpPr>
          <p:nvPr/>
        </p:nvSpPr>
        <p:spPr>
          <a:xfrm>
            <a:off x="6729413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70AB709-0BAB-B5F9-81F0-4C6A37AE5760}"/>
              </a:ext>
            </a:extLst>
          </p:cNvPr>
          <p:cNvSpPr>
            <a:spLocks noChangeAspect="1"/>
          </p:cNvSpPr>
          <p:nvPr/>
        </p:nvSpPr>
        <p:spPr>
          <a:xfrm>
            <a:off x="7281863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0F4F8C-0508-4778-D53B-8D6FCD1047C6}"/>
              </a:ext>
            </a:extLst>
          </p:cNvPr>
          <p:cNvSpPr>
            <a:spLocks noChangeAspect="1"/>
          </p:cNvSpPr>
          <p:nvPr/>
        </p:nvSpPr>
        <p:spPr>
          <a:xfrm>
            <a:off x="7835900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C541546-E6FF-E00A-F6AE-F1B8006E8AC5}"/>
              </a:ext>
            </a:extLst>
          </p:cNvPr>
          <p:cNvSpPr>
            <a:spLocks noChangeAspect="1"/>
          </p:cNvSpPr>
          <p:nvPr/>
        </p:nvSpPr>
        <p:spPr>
          <a:xfrm>
            <a:off x="8389938" y="4130675"/>
            <a:ext cx="455612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C13446-2218-99D0-7839-ADF86E55FA12}"/>
              </a:ext>
            </a:extLst>
          </p:cNvPr>
          <p:cNvSpPr>
            <a:spLocks noChangeAspect="1"/>
          </p:cNvSpPr>
          <p:nvPr/>
        </p:nvSpPr>
        <p:spPr>
          <a:xfrm>
            <a:off x="8942388" y="4130675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D0411D5-44CD-5C1A-1936-44369F01B85D}"/>
              </a:ext>
            </a:extLst>
          </p:cNvPr>
          <p:cNvSpPr>
            <a:spLocks noChangeAspect="1"/>
          </p:cNvSpPr>
          <p:nvPr/>
        </p:nvSpPr>
        <p:spPr>
          <a:xfrm>
            <a:off x="28559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ECE4CD4-9460-7A5B-4D19-5936CD9A13B7}"/>
              </a:ext>
            </a:extLst>
          </p:cNvPr>
          <p:cNvSpPr>
            <a:spLocks noChangeAspect="1"/>
          </p:cNvSpPr>
          <p:nvPr/>
        </p:nvSpPr>
        <p:spPr>
          <a:xfrm>
            <a:off x="34083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DFC5161-488A-B585-4B9F-DFB637D6A0FC}"/>
              </a:ext>
            </a:extLst>
          </p:cNvPr>
          <p:cNvSpPr>
            <a:spLocks noChangeAspect="1"/>
          </p:cNvSpPr>
          <p:nvPr/>
        </p:nvSpPr>
        <p:spPr>
          <a:xfrm>
            <a:off x="39624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DBC290-5EDB-C81A-23F2-C394AC2EB266}"/>
              </a:ext>
            </a:extLst>
          </p:cNvPr>
          <p:cNvSpPr>
            <a:spLocks noChangeAspect="1"/>
          </p:cNvSpPr>
          <p:nvPr/>
        </p:nvSpPr>
        <p:spPr>
          <a:xfrm>
            <a:off x="45164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CA9609C-4FB7-B167-2739-01447EDB40EF}"/>
              </a:ext>
            </a:extLst>
          </p:cNvPr>
          <p:cNvSpPr>
            <a:spLocks noChangeAspect="1"/>
          </p:cNvSpPr>
          <p:nvPr/>
        </p:nvSpPr>
        <p:spPr>
          <a:xfrm>
            <a:off x="50688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D14106B-0776-7F09-8CC7-92DB997353DA}"/>
              </a:ext>
            </a:extLst>
          </p:cNvPr>
          <p:cNvSpPr>
            <a:spLocks noChangeAspect="1"/>
          </p:cNvSpPr>
          <p:nvPr/>
        </p:nvSpPr>
        <p:spPr>
          <a:xfrm>
            <a:off x="5622925" y="4740275"/>
            <a:ext cx="455613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B814EA4-30C9-BC9A-0BA0-BFE4B110FE97}"/>
              </a:ext>
            </a:extLst>
          </p:cNvPr>
          <p:cNvSpPr>
            <a:spLocks noChangeAspect="1"/>
          </p:cNvSpPr>
          <p:nvPr/>
        </p:nvSpPr>
        <p:spPr>
          <a:xfrm>
            <a:off x="6175375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BA9B6B6-638E-A33F-FB79-B348EE6A2F0B}"/>
              </a:ext>
            </a:extLst>
          </p:cNvPr>
          <p:cNvSpPr>
            <a:spLocks noChangeAspect="1"/>
          </p:cNvSpPr>
          <p:nvPr/>
        </p:nvSpPr>
        <p:spPr>
          <a:xfrm>
            <a:off x="6729413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AF6732E-C779-E462-05AC-78086B55CE34}"/>
              </a:ext>
            </a:extLst>
          </p:cNvPr>
          <p:cNvSpPr>
            <a:spLocks noChangeAspect="1"/>
          </p:cNvSpPr>
          <p:nvPr/>
        </p:nvSpPr>
        <p:spPr>
          <a:xfrm>
            <a:off x="7281863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12F74B9-24AA-A99A-BBB3-33E0C0F4C3E8}"/>
              </a:ext>
            </a:extLst>
          </p:cNvPr>
          <p:cNvSpPr>
            <a:spLocks noChangeAspect="1"/>
          </p:cNvSpPr>
          <p:nvPr/>
        </p:nvSpPr>
        <p:spPr>
          <a:xfrm>
            <a:off x="7835900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11B5388-41B3-F2A3-E0F7-272527DEC9D4}"/>
              </a:ext>
            </a:extLst>
          </p:cNvPr>
          <p:cNvSpPr>
            <a:spLocks noChangeAspect="1"/>
          </p:cNvSpPr>
          <p:nvPr/>
        </p:nvSpPr>
        <p:spPr>
          <a:xfrm>
            <a:off x="8389938" y="4740275"/>
            <a:ext cx="455612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73A52FD-D22D-8FC2-2CF4-205FEE2F2D41}"/>
              </a:ext>
            </a:extLst>
          </p:cNvPr>
          <p:cNvSpPr>
            <a:spLocks noChangeAspect="1"/>
          </p:cNvSpPr>
          <p:nvPr/>
        </p:nvSpPr>
        <p:spPr>
          <a:xfrm>
            <a:off x="8942388" y="4740275"/>
            <a:ext cx="457200" cy="45561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F358FE7-57EF-B921-69F3-6FF35B296876}"/>
              </a:ext>
            </a:extLst>
          </p:cNvPr>
          <p:cNvGrpSpPr/>
          <p:nvPr/>
        </p:nvGrpSpPr>
        <p:grpSpPr>
          <a:xfrm>
            <a:off x="2855913" y="5348288"/>
            <a:ext cx="6543675" cy="457200"/>
            <a:chOff x="2855913" y="5348288"/>
            <a:chExt cx="6543675" cy="4572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5294FE1-931F-B41D-1AD6-635632D3C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59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9A0D07A-9ED6-22D5-8210-0E4642571F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3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966E127-BC70-B9AD-DB99-E5943B01D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24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943A713-A082-52AE-44E9-60ED618BA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64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5A5FA9B-E586-962B-E58B-34EAE6C92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8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764069F-86AC-962B-3F2A-D930679A9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2925" y="5348288"/>
              <a:ext cx="455613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D2C0DE0-3A0F-A199-62B6-CB907EE3B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375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00C2E2A-ECD0-B58B-BE5B-E30CF8F6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413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26BF07F-4B53-C1AC-C48C-A00D7067F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1863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EC195E-2A32-AF21-DF26-0541BA94A0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5900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33035EF-6E4E-2173-3994-EF255C9C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9938" y="5348288"/>
              <a:ext cx="455612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A6E10B3-E582-F77A-A553-CA0D1A9A7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388" y="5348288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E33F45B-4451-68A8-A372-D47158EAB76E}"/>
              </a:ext>
            </a:extLst>
          </p:cNvPr>
          <p:cNvGrpSpPr/>
          <p:nvPr/>
        </p:nvGrpSpPr>
        <p:grpSpPr>
          <a:xfrm>
            <a:off x="2855913" y="1316038"/>
            <a:ext cx="6543675" cy="5398"/>
            <a:chOff x="2855913" y="1316038"/>
            <a:chExt cx="6543675" cy="5398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DCFAAD-6B6F-A99B-D25F-F3C76F027DF3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B2DA8A0-639E-1536-0C26-E478DE5C78B5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5290AD8-37E7-48BB-7B6B-E2E6B7F5AC6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AC8820C-DB2C-87C2-BDD2-A3C23E2DED3A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50ED08-A26E-F22B-EB08-B04AD3130787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EC48E8A-CF2C-0E1A-48B7-AFAA09D4451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D8C6B9-4EB0-4002-2855-89FC28696393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8966A5B-ED4F-35A1-7259-CB2933BFA79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8D941B-5026-AA82-7B7F-62690189F22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169A7D2-4AEB-ADA6-E9A2-0CD4930C2E8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BE3584A-5BE1-C17F-4713-52CB2AA68557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5E32E6D-C6C4-DF24-822B-1C119E651ACD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873D863-A53B-4617-C664-187B1C805258}"/>
              </a:ext>
            </a:extLst>
          </p:cNvPr>
          <p:cNvGrpSpPr/>
          <p:nvPr/>
        </p:nvGrpSpPr>
        <p:grpSpPr>
          <a:xfrm>
            <a:off x="2855913" y="5574189"/>
            <a:ext cx="6543675" cy="5398"/>
            <a:chOff x="2855913" y="1316038"/>
            <a:chExt cx="6543675" cy="539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80DF5A0-C0CF-C35C-624B-287342525F4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EA66470-AB03-7445-A1E3-EED4EE705951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02A375C-99C2-7F2D-32A8-558230A12E20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BBF83A5-3992-C4FA-4BB9-7DCA991EDC14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8E79939-E3A3-5A1A-29D6-428654A2B965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CEC0743-E289-0213-DE43-08C32B639D6E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A20B1DD-ABDD-E1A8-091D-9CB6EFEC3B2D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BD536A2-83AA-0711-395C-C04B50F8334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0F5058F-9C04-6BFF-21B5-11E114526B3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075FA0-AB42-44E2-78E2-9BC8639C1547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1322A83-6178-3EB9-87E0-4C1641FE89D0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A2B6111-256A-55DB-CF03-190E32CBC014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007D2F-7C36-4487-2CD0-FEF5F0540F97}"/>
              </a:ext>
            </a:extLst>
          </p:cNvPr>
          <p:cNvGrpSpPr/>
          <p:nvPr/>
        </p:nvGrpSpPr>
        <p:grpSpPr>
          <a:xfrm>
            <a:off x="2855913" y="1924345"/>
            <a:ext cx="6543675" cy="5398"/>
            <a:chOff x="2855913" y="1316038"/>
            <a:chExt cx="6543675" cy="539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159E730-FF14-BBFA-4A2F-12F663F7811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9635A25-F55E-EC63-3D5F-7800AB8B13B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04B5AF1-316B-4AC7-3650-AB12034C836D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869CD9-2D66-D947-BB9B-0C11EBCDDC8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10B1A53-0CF8-D94C-8C71-2885636D30C2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0BE25A2-B953-472B-538E-11B5035B8EF5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5D37B90-4F45-9998-AF55-713FA67D0621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2F943C0-262B-B917-BC71-D615A74EF403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8E789D7-F919-EA6F-515F-BFA681B07E43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6D9C3C6-221D-EED3-6A71-54D50597CDD0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A4914F-DD1F-BFAC-A6EF-F9A008C33F5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C11A18D-FB95-04A2-44AE-1B5FE8CB06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98EE566-E754-15C4-ED9B-E739C6EC110E}"/>
              </a:ext>
            </a:extLst>
          </p:cNvPr>
          <p:cNvGrpSpPr/>
          <p:nvPr/>
        </p:nvGrpSpPr>
        <p:grpSpPr>
          <a:xfrm>
            <a:off x="2855913" y="2532652"/>
            <a:ext cx="6543675" cy="5398"/>
            <a:chOff x="2855913" y="1316038"/>
            <a:chExt cx="6543675" cy="5398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7DA60E2-1AF1-9E2B-0F86-D7D182312893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A3BF5FA-3AD8-E755-895A-C8D763FB75D8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74059BE-A5DE-2AD9-D93D-1B49DC706BBC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31B816-6F92-3FE5-958C-7A853E5DCB51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B947447-563E-DF46-AC44-609F65DFE2E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94998AF-97F0-D7F7-59CF-EC80406478EC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C3FE375-1483-80B2-A1A5-2226B0E8D9FA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C991B24-9F90-053A-42DD-9BC6969D9C48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6718678-E5D4-704D-BB12-E29334B94AEB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D20F39E-EDC0-40AA-E614-3B5FD603DE42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BEB17E2-238E-11B6-1C8C-15D35C8D1BE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6793C9D-DEE5-5D7D-E50D-B5F2EB0B6EF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95858ED-D52C-4247-5E69-679792D1B7D8}"/>
              </a:ext>
            </a:extLst>
          </p:cNvPr>
          <p:cNvGrpSpPr/>
          <p:nvPr/>
        </p:nvGrpSpPr>
        <p:grpSpPr>
          <a:xfrm>
            <a:off x="2855913" y="3140959"/>
            <a:ext cx="6543675" cy="5398"/>
            <a:chOff x="2855913" y="1316038"/>
            <a:chExt cx="6543675" cy="5398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19D8E81-4F0E-FFDA-C92D-F4E5D7C43B6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59BA6A5-FF3D-863C-B4A8-16B16A5D98AA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080D558-A7AA-9072-B320-131342865D01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FF0B5DB-DACA-644B-BD8D-4FEFEB6AF963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C814103-39CC-E1C2-73ED-0CC6357D308A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18DAA86-8FB0-46DA-FD9F-6C55B0E5B65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99154A-B545-03D4-D16C-0B6FAE89F6A4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5CDBB62-B8EF-2E20-5400-9979967F69D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4683232-C7D0-E725-06CC-699ABE6599CE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EDECBF5-25AD-9797-4456-6A750445A2FB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7E05F5D-40EA-C978-DF7F-7D9CBB9774B3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309A4BB-D3C2-0D5D-8F35-510C08E0CC40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323E1AA-A795-606D-3FF6-93C825387134}"/>
              </a:ext>
            </a:extLst>
          </p:cNvPr>
          <p:cNvGrpSpPr/>
          <p:nvPr/>
        </p:nvGrpSpPr>
        <p:grpSpPr>
          <a:xfrm>
            <a:off x="2855913" y="3749266"/>
            <a:ext cx="6543675" cy="5398"/>
            <a:chOff x="2855913" y="1316038"/>
            <a:chExt cx="6543675" cy="5398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073870F-6A9C-1381-CEF3-FA299DAB24C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7FDFB4B-2625-5A06-4A2A-80D6CE37BDF7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B9AD6D5-A210-1502-B3BD-1B917167D8D2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1B3397A-E542-BC88-69AB-8AFF71A831A9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018CE1C-5410-297C-69F1-45D284C7BCF1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10CF62F-4C5A-AD42-B012-0CC4FCA7C85F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50E2B20-91B2-0CE7-1255-3C020BFADD2B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9B3329A-D1A3-4B86-2103-F85188A96DC6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CF28CA-E84F-A349-ADDB-7825A4AF0A20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742E48-4471-3970-58D3-3C949559B32F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458793-3D96-375F-C850-B6878E1EF831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9BBEE60-726E-ABE1-B6AF-D17322A129A5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D3DBE12-7806-8DA3-D833-3A276C0533C4}"/>
              </a:ext>
            </a:extLst>
          </p:cNvPr>
          <p:cNvGrpSpPr/>
          <p:nvPr/>
        </p:nvGrpSpPr>
        <p:grpSpPr>
          <a:xfrm>
            <a:off x="2855913" y="4357573"/>
            <a:ext cx="6543675" cy="5398"/>
            <a:chOff x="2855913" y="1316038"/>
            <a:chExt cx="6543675" cy="539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E3604CD-913E-D5F6-710A-79D8D75AA68F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0C5FF0B-44E5-A5DE-C5F0-2F317650777F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D4609FE-0943-3D88-B8C9-B9A36A1DF2D5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59846CE-AB52-E4AA-A0A8-BDBCB4BB6786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44097CC-884D-6671-2C75-E109998F9600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DA149F1-AE74-5C90-D369-FC9FCDCE780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812428F-7C87-0DB7-22C4-A0E1D6A03819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0DD6B61-F4C0-4E70-6F74-A57FB9B57739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4B3A889-C0F2-6EE6-D215-0BAFEE5A7FF6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7C16790-7692-82C0-D77A-3A27EE657FC9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3598AA8-4589-6B28-8B7C-00FCC5C21BC2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7E685E3-31A8-C59E-61FB-BC137CBDE83E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469B716-0B2F-F844-FD3F-DA12A1B830CE}"/>
              </a:ext>
            </a:extLst>
          </p:cNvPr>
          <p:cNvGrpSpPr/>
          <p:nvPr/>
        </p:nvGrpSpPr>
        <p:grpSpPr>
          <a:xfrm>
            <a:off x="2855913" y="4965880"/>
            <a:ext cx="6543675" cy="5398"/>
            <a:chOff x="2855913" y="1316038"/>
            <a:chExt cx="6543675" cy="53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18BD5A9-5AE2-BDBE-0B46-96271031884E}"/>
                </a:ext>
              </a:extLst>
            </p:cNvPr>
            <p:cNvCxnSpPr/>
            <p:nvPr/>
          </p:nvCxnSpPr>
          <p:spPr>
            <a:xfrm>
              <a:off x="2855913" y="1316038"/>
              <a:ext cx="455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958AFAE-9F7E-8DCF-102A-789987807A13}"/>
                </a:ext>
              </a:extLst>
            </p:cNvPr>
            <p:cNvCxnSpPr/>
            <p:nvPr/>
          </p:nvCxnSpPr>
          <p:spPr>
            <a:xfrm>
              <a:off x="39624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16F9594-D348-A951-854D-35AFB7EEB236}"/>
                </a:ext>
              </a:extLst>
            </p:cNvPr>
            <p:cNvCxnSpPr/>
            <p:nvPr/>
          </p:nvCxnSpPr>
          <p:spPr>
            <a:xfrm>
              <a:off x="783590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62748D9-C2AD-DC1F-268A-0B2140C045DE}"/>
                </a:ext>
              </a:extLst>
            </p:cNvPr>
            <p:cNvCxnSpPr/>
            <p:nvPr/>
          </p:nvCxnSpPr>
          <p:spPr>
            <a:xfrm>
              <a:off x="894238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248C583-81F9-DF7A-6570-A6290CAD723D}"/>
                </a:ext>
              </a:extLst>
            </p:cNvPr>
            <p:cNvCxnSpPr/>
            <p:nvPr/>
          </p:nvCxnSpPr>
          <p:spPr>
            <a:xfrm>
              <a:off x="8388350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5082E33-B396-6497-5BE0-5D0AA02B5333}"/>
                </a:ext>
              </a:extLst>
            </p:cNvPr>
            <p:cNvCxnSpPr/>
            <p:nvPr/>
          </p:nvCxnSpPr>
          <p:spPr>
            <a:xfrm>
              <a:off x="7281863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2D26BA7-4133-2D97-6876-9DCE27768A46}"/>
                </a:ext>
              </a:extLst>
            </p:cNvPr>
            <p:cNvCxnSpPr/>
            <p:nvPr/>
          </p:nvCxnSpPr>
          <p:spPr>
            <a:xfrm>
              <a:off x="672782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B748608-B4C0-DECE-CCC2-1925984836DF}"/>
                </a:ext>
              </a:extLst>
            </p:cNvPr>
            <p:cNvCxnSpPr/>
            <p:nvPr/>
          </p:nvCxnSpPr>
          <p:spPr>
            <a:xfrm>
              <a:off x="6175375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580CE17-7FE4-9599-0E17-16C04A67AAF4}"/>
                </a:ext>
              </a:extLst>
            </p:cNvPr>
            <p:cNvCxnSpPr/>
            <p:nvPr/>
          </p:nvCxnSpPr>
          <p:spPr>
            <a:xfrm>
              <a:off x="5638800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F54EF3E-5655-B660-5E98-ADA47F26A866}"/>
                </a:ext>
              </a:extLst>
            </p:cNvPr>
            <p:cNvCxnSpPr/>
            <p:nvPr/>
          </p:nvCxnSpPr>
          <p:spPr>
            <a:xfrm>
              <a:off x="5068888" y="1321436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125D5F5-6B09-088C-D984-F85A8FFE180A}"/>
                </a:ext>
              </a:extLst>
            </p:cNvPr>
            <p:cNvCxnSpPr/>
            <p:nvPr/>
          </p:nvCxnSpPr>
          <p:spPr>
            <a:xfrm>
              <a:off x="4516438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2026D68-2498-7C2B-54B6-F079745A7937}"/>
                </a:ext>
              </a:extLst>
            </p:cNvPr>
            <p:cNvCxnSpPr/>
            <p:nvPr/>
          </p:nvCxnSpPr>
          <p:spPr>
            <a:xfrm>
              <a:off x="3408363" y="131603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CE96685-2FC7-5A9F-ED6C-C5D51054B1E5}"/>
              </a:ext>
            </a:extLst>
          </p:cNvPr>
          <p:cNvGrpSpPr/>
          <p:nvPr/>
        </p:nvGrpSpPr>
        <p:grpSpPr>
          <a:xfrm>
            <a:off x="8064500" y="2140539"/>
            <a:ext cx="455612" cy="392113"/>
            <a:chOff x="1391097" y="949325"/>
            <a:chExt cx="455612" cy="392113"/>
          </a:xfrm>
        </p:grpSpPr>
        <p:sp>
          <p:nvSpPr>
            <p:cNvPr id="216" name="Freeform 230">
              <a:extLst>
                <a:ext uri="{FF2B5EF4-FFF2-40B4-BE49-F238E27FC236}">
                  <a16:creationId xmlns:a16="http://schemas.microsoft.com/office/drawing/2014/main" id="{95D42BAB-BDB5-B137-1F3C-D60A0052C3A2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7" name="Freeform 232">
              <a:extLst>
                <a:ext uri="{FF2B5EF4-FFF2-40B4-BE49-F238E27FC236}">
                  <a16:creationId xmlns:a16="http://schemas.microsoft.com/office/drawing/2014/main" id="{4907B396-19D9-5595-B188-C489342A1C2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2E06CC-24FC-D864-DD82-DA0AEE84A8DD}"/>
              </a:ext>
            </a:extLst>
          </p:cNvPr>
          <p:cNvGrpSpPr/>
          <p:nvPr/>
        </p:nvGrpSpPr>
        <p:grpSpPr>
          <a:xfrm>
            <a:off x="4060032" y="2791798"/>
            <a:ext cx="455612" cy="392113"/>
            <a:chOff x="1391097" y="949325"/>
            <a:chExt cx="455612" cy="392113"/>
          </a:xfrm>
        </p:grpSpPr>
        <p:sp>
          <p:nvSpPr>
            <p:cNvPr id="3" name="Freeform 230">
              <a:extLst>
                <a:ext uri="{FF2B5EF4-FFF2-40B4-BE49-F238E27FC236}">
                  <a16:creationId xmlns:a16="http://schemas.microsoft.com/office/drawing/2014/main" id="{C51A29AE-7FD6-BC12-6EC9-86FD8FF02D88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Freeform 232">
              <a:extLst>
                <a:ext uri="{FF2B5EF4-FFF2-40B4-BE49-F238E27FC236}">
                  <a16:creationId xmlns:a16="http://schemas.microsoft.com/office/drawing/2014/main" id="{533753EA-BF13-CE04-318A-881E9AAF803B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DF0F064-D924-C345-75A3-26287F4D2222}"/>
              </a:ext>
            </a:extLst>
          </p:cNvPr>
          <p:cNvGrpSpPr/>
          <p:nvPr/>
        </p:nvGrpSpPr>
        <p:grpSpPr>
          <a:xfrm>
            <a:off x="7379494" y="3979057"/>
            <a:ext cx="455612" cy="392113"/>
            <a:chOff x="1391097" y="949325"/>
            <a:chExt cx="455612" cy="392113"/>
          </a:xfrm>
        </p:grpSpPr>
        <p:sp>
          <p:nvSpPr>
            <p:cNvPr id="105" name="Freeform 230">
              <a:extLst>
                <a:ext uri="{FF2B5EF4-FFF2-40B4-BE49-F238E27FC236}">
                  <a16:creationId xmlns:a16="http://schemas.microsoft.com/office/drawing/2014/main" id="{BA47BAC1-90F9-6CAC-296C-78BBD68F4683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Freeform 232">
              <a:extLst>
                <a:ext uri="{FF2B5EF4-FFF2-40B4-BE49-F238E27FC236}">
                  <a16:creationId xmlns:a16="http://schemas.microsoft.com/office/drawing/2014/main" id="{C938539A-28FD-28EA-9C22-34FFE6E3CDFA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6F2258-F9DB-A00F-28F4-50FC1331D2D8}"/>
              </a:ext>
            </a:extLst>
          </p:cNvPr>
          <p:cNvGrpSpPr/>
          <p:nvPr/>
        </p:nvGrpSpPr>
        <p:grpSpPr>
          <a:xfrm>
            <a:off x="5234782" y="1519754"/>
            <a:ext cx="455612" cy="392113"/>
            <a:chOff x="1391097" y="949325"/>
            <a:chExt cx="455612" cy="392113"/>
          </a:xfrm>
        </p:grpSpPr>
        <p:sp>
          <p:nvSpPr>
            <p:cNvPr id="109" name="Freeform 230">
              <a:extLst>
                <a:ext uri="{FF2B5EF4-FFF2-40B4-BE49-F238E27FC236}">
                  <a16:creationId xmlns:a16="http://schemas.microsoft.com/office/drawing/2014/main" id="{3018445C-244B-A608-088A-7C5885235815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Freeform 232">
              <a:extLst>
                <a:ext uri="{FF2B5EF4-FFF2-40B4-BE49-F238E27FC236}">
                  <a16:creationId xmlns:a16="http://schemas.microsoft.com/office/drawing/2014/main" id="{7F31781C-3178-861B-36BA-4C8FFD71F5F7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412FA01-3CB6-E5F7-ACC7-929867F3A127}"/>
              </a:ext>
            </a:extLst>
          </p:cNvPr>
          <p:cNvGrpSpPr/>
          <p:nvPr/>
        </p:nvGrpSpPr>
        <p:grpSpPr>
          <a:xfrm>
            <a:off x="9108281" y="4588237"/>
            <a:ext cx="455612" cy="392113"/>
            <a:chOff x="1391097" y="949325"/>
            <a:chExt cx="455612" cy="392113"/>
          </a:xfrm>
        </p:grpSpPr>
        <p:sp>
          <p:nvSpPr>
            <p:cNvPr id="214" name="Freeform 230">
              <a:extLst>
                <a:ext uri="{FF2B5EF4-FFF2-40B4-BE49-F238E27FC236}">
                  <a16:creationId xmlns:a16="http://schemas.microsoft.com/office/drawing/2014/main" id="{6FCB8F6C-B878-B0D2-1F95-381B06D8DE22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32">
              <a:extLst>
                <a:ext uri="{FF2B5EF4-FFF2-40B4-BE49-F238E27FC236}">
                  <a16:creationId xmlns:a16="http://schemas.microsoft.com/office/drawing/2014/main" id="{579D51B2-DF38-111E-4FEF-9CBA77BA3AFB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ABDC3938-5FF0-7BCD-D13C-35876CAAF9E7}"/>
              </a:ext>
            </a:extLst>
          </p:cNvPr>
          <p:cNvSpPr txBox="1"/>
          <p:nvPr/>
        </p:nvSpPr>
        <p:spPr>
          <a:xfrm>
            <a:off x="5478131" y="6093296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25%?</a:t>
            </a:r>
            <a:endParaRPr lang="en-NL" sz="3200" dirty="0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A0CA7AF-1A99-F58A-F7F3-BC35E43DABFB}"/>
              </a:ext>
            </a:extLst>
          </p:cNvPr>
          <p:cNvGrpSpPr/>
          <p:nvPr/>
        </p:nvGrpSpPr>
        <p:grpSpPr>
          <a:xfrm>
            <a:off x="5788820" y="3376584"/>
            <a:ext cx="455612" cy="392113"/>
            <a:chOff x="1391097" y="949325"/>
            <a:chExt cx="455612" cy="392113"/>
          </a:xfrm>
        </p:grpSpPr>
        <p:sp>
          <p:nvSpPr>
            <p:cNvPr id="221" name="Freeform 230">
              <a:extLst>
                <a:ext uri="{FF2B5EF4-FFF2-40B4-BE49-F238E27FC236}">
                  <a16:creationId xmlns:a16="http://schemas.microsoft.com/office/drawing/2014/main" id="{DD63385D-2946-BE85-63A8-7DF02CD89AD5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32">
              <a:extLst>
                <a:ext uri="{FF2B5EF4-FFF2-40B4-BE49-F238E27FC236}">
                  <a16:creationId xmlns:a16="http://schemas.microsoft.com/office/drawing/2014/main" id="{1EC8773A-9343-4C9E-CFEA-FCDCC2FC28A9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3487E6E-FD95-D6D0-5A23-16DBE607A8B4}"/>
              </a:ext>
            </a:extLst>
          </p:cNvPr>
          <p:cNvGrpSpPr/>
          <p:nvPr/>
        </p:nvGrpSpPr>
        <p:grpSpPr>
          <a:xfrm>
            <a:off x="3574257" y="923925"/>
            <a:ext cx="455612" cy="392113"/>
            <a:chOff x="1391097" y="949325"/>
            <a:chExt cx="455612" cy="392113"/>
          </a:xfrm>
        </p:grpSpPr>
        <p:sp>
          <p:nvSpPr>
            <p:cNvPr id="224" name="Freeform 230">
              <a:extLst>
                <a:ext uri="{FF2B5EF4-FFF2-40B4-BE49-F238E27FC236}">
                  <a16:creationId xmlns:a16="http://schemas.microsoft.com/office/drawing/2014/main" id="{804ACE31-F513-29DE-A0A5-EBC51DDFDBAF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" name="Freeform 232">
              <a:extLst>
                <a:ext uri="{FF2B5EF4-FFF2-40B4-BE49-F238E27FC236}">
                  <a16:creationId xmlns:a16="http://schemas.microsoft.com/office/drawing/2014/main" id="{EFDE9B73-E12C-F585-1600-426E65D8E6B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207AC77-3126-7EA5-D4E0-6E16F202AD55}"/>
              </a:ext>
            </a:extLst>
          </p:cNvPr>
          <p:cNvGrpSpPr/>
          <p:nvPr/>
        </p:nvGrpSpPr>
        <p:grpSpPr>
          <a:xfrm>
            <a:off x="8616950" y="948599"/>
            <a:ext cx="455612" cy="392113"/>
            <a:chOff x="1391097" y="949325"/>
            <a:chExt cx="455612" cy="392113"/>
          </a:xfrm>
        </p:grpSpPr>
        <p:sp>
          <p:nvSpPr>
            <p:cNvPr id="227" name="Freeform 230">
              <a:extLst>
                <a:ext uri="{FF2B5EF4-FFF2-40B4-BE49-F238E27FC236}">
                  <a16:creationId xmlns:a16="http://schemas.microsoft.com/office/drawing/2014/main" id="{27A648D6-01D7-D8E5-9FBC-B75DB43C55B8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8" name="Freeform 232">
              <a:extLst>
                <a:ext uri="{FF2B5EF4-FFF2-40B4-BE49-F238E27FC236}">
                  <a16:creationId xmlns:a16="http://schemas.microsoft.com/office/drawing/2014/main" id="{8A586F19-7D5C-54BA-6578-1A283D9E645A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96A6A24-120A-C4E3-83D3-1EDF78C4D10B}"/>
              </a:ext>
            </a:extLst>
          </p:cNvPr>
          <p:cNvGrpSpPr/>
          <p:nvPr/>
        </p:nvGrpSpPr>
        <p:grpSpPr>
          <a:xfrm>
            <a:off x="3570289" y="4588237"/>
            <a:ext cx="455612" cy="392113"/>
            <a:chOff x="1391097" y="949325"/>
            <a:chExt cx="455612" cy="392113"/>
          </a:xfrm>
        </p:grpSpPr>
        <p:sp>
          <p:nvSpPr>
            <p:cNvPr id="230" name="Freeform 230">
              <a:extLst>
                <a:ext uri="{FF2B5EF4-FFF2-40B4-BE49-F238E27FC236}">
                  <a16:creationId xmlns:a16="http://schemas.microsoft.com/office/drawing/2014/main" id="{BDDD1D88-EC79-C137-3631-26908AE6DB2F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1" name="Freeform 232">
              <a:extLst>
                <a:ext uri="{FF2B5EF4-FFF2-40B4-BE49-F238E27FC236}">
                  <a16:creationId xmlns:a16="http://schemas.microsoft.com/office/drawing/2014/main" id="{0573724D-2904-8B0A-6BA9-768CB6D2BD32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34767BB-D213-6F73-055F-62EB49B47755}"/>
              </a:ext>
            </a:extLst>
          </p:cNvPr>
          <p:cNvGrpSpPr/>
          <p:nvPr/>
        </p:nvGrpSpPr>
        <p:grpSpPr>
          <a:xfrm>
            <a:off x="6923882" y="5161147"/>
            <a:ext cx="455612" cy="392113"/>
            <a:chOff x="1391097" y="949325"/>
            <a:chExt cx="455612" cy="392113"/>
          </a:xfrm>
        </p:grpSpPr>
        <p:sp>
          <p:nvSpPr>
            <p:cNvPr id="233" name="Freeform 230">
              <a:extLst>
                <a:ext uri="{FF2B5EF4-FFF2-40B4-BE49-F238E27FC236}">
                  <a16:creationId xmlns:a16="http://schemas.microsoft.com/office/drawing/2014/main" id="{6E0F4663-1C3B-C1B7-D234-9216ECC55A07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4" name="Freeform 232">
              <a:extLst>
                <a:ext uri="{FF2B5EF4-FFF2-40B4-BE49-F238E27FC236}">
                  <a16:creationId xmlns:a16="http://schemas.microsoft.com/office/drawing/2014/main" id="{6F29F891-2C68-BB2A-EC4B-556134C7FE2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D43BB6D-6755-C41A-9606-D1C8004EBFBF}"/>
              </a:ext>
            </a:extLst>
          </p:cNvPr>
          <p:cNvGrpSpPr/>
          <p:nvPr/>
        </p:nvGrpSpPr>
        <p:grpSpPr>
          <a:xfrm>
            <a:off x="6308909" y="2140539"/>
            <a:ext cx="455612" cy="392113"/>
            <a:chOff x="1391097" y="949325"/>
            <a:chExt cx="455612" cy="392113"/>
          </a:xfrm>
        </p:grpSpPr>
        <p:sp>
          <p:nvSpPr>
            <p:cNvPr id="236" name="Freeform 230">
              <a:extLst>
                <a:ext uri="{FF2B5EF4-FFF2-40B4-BE49-F238E27FC236}">
                  <a16:creationId xmlns:a16="http://schemas.microsoft.com/office/drawing/2014/main" id="{35B2E0BD-137E-5393-D497-589353C05F26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7" name="Freeform 232">
              <a:extLst>
                <a:ext uri="{FF2B5EF4-FFF2-40B4-BE49-F238E27FC236}">
                  <a16:creationId xmlns:a16="http://schemas.microsoft.com/office/drawing/2014/main" id="{38475E35-82DD-78ED-5FAC-78F8A3B0A6C6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B05E13B-7634-E5F6-36E1-BED74ABD6EC7}"/>
              </a:ext>
            </a:extLst>
          </p:cNvPr>
          <p:cNvGrpSpPr/>
          <p:nvPr/>
        </p:nvGrpSpPr>
        <p:grpSpPr>
          <a:xfrm>
            <a:off x="5812236" y="4555692"/>
            <a:ext cx="455612" cy="392113"/>
            <a:chOff x="1391097" y="949325"/>
            <a:chExt cx="455612" cy="392113"/>
          </a:xfrm>
        </p:grpSpPr>
        <p:sp>
          <p:nvSpPr>
            <p:cNvPr id="239" name="Freeform 230">
              <a:extLst>
                <a:ext uri="{FF2B5EF4-FFF2-40B4-BE49-F238E27FC236}">
                  <a16:creationId xmlns:a16="http://schemas.microsoft.com/office/drawing/2014/main" id="{F06AF00A-340D-C998-B9B3-6EC1F748E730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Freeform 232">
              <a:extLst>
                <a:ext uri="{FF2B5EF4-FFF2-40B4-BE49-F238E27FC236}">
                  <a16:creationId xmlns:a16="http://schemas.microsoft.com/office/drawing/2014/main" id="{268B9BFB-5780-F788-B7B8-1889A8E71D04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BE3F6D0-1F79-701C-0B34-F738744743A7}"/>
              </a:ext>
            </a:extLst>
          </p:cNvPr>
          <p:cNvGrpSpPr/>
          <p:nvPr/>
        </p:nvGrpSpPr>
        <p:grpSpPr>
          <a:xfrm>
            <a:off x="9171782" y="2773021"/>
            <a:ext cx="455612" cy="392113"/>
            <a:chOff x="1391097" y="949325"/>
            <a:chExt cx="455612" cy="392113"/>
          </a:xfrm>
        </p:grpSpPr>
        <p:sp>
          <p:nvSpPr>
            <p:cNvPr id="242" name="Freeform 230">
              <a:extLst>
                <a:ext uri="{FF2B5EF4-FFF2-40B4-BE49-F238E27FC236}">
                  <a16:creationId xmlns:a16="http://schemas.microsoft.com/office/drawing/2014/main" id="{EA76E389-3E73-6024-93EC-9163217CE533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3" name="Freeform 232">
              <a:extLst>
                <a:ext uri="{FF2B5EF4-FFF2-40B4-BE49-F238E27FC236}">
                  <a16:creationId xmlns:a16="http://schemas.microsoft.com/office/drawing/2014/main" id="{2E2C257E-1A94-13C6-1C89-6659270CFBD9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7B4DFD2-47D7-CD97-2980-3D9131D22E2F}"/>
              </a:ext>
            </a:extLst>
          </p:cNvPr>
          <p:cNvGrpSpPr/>
          <p:nvPr/>
        </p:nvGrpSpPr>
        <p:grpSpPr>
          <a:xfrm>
            <a:off x="3114677" y="3349919"/>
            <a:ext cx="455612" cy="392113"/>
            <a:chOff x="1391097" y="949325"/>
            <a:chExt cx="455612" cy="392113"/>
          </a:xfrm>
        </p:grpSpPr>
        <p:sp>
          <p:nvSpPr>
            <p:cNvPr id="245" name="Freeform 230">
              <a:extLst>
                <a:ext uri="{FF2B5EF4-FFF2-40B4-BE49-F238E27FC236}">
                  <a16:creationId xmlns:a16="http://schemas.microsoft.com/office/drawing/2014/main" id="{99101BF1-5E6E-F00F-E398-B54703B78D66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7026F67C-EC77-2082-A6DA-693798EF28FE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42A85B3-93B0-0F25-FD62-B4D5BB8239FC}"/>
              </a:ext>
            </a:extLst>
          </p:cNvPr>
          <p:cNvGrpSpPr/>
          <p:nvPr/>
        </p:nvGrpSpPr>
        <p:grpSpPr>
          <a:xfrm>
            <a:off x="4743847" y="5192896"/>
            <a:ext cx="455612" cy="392113"/>
            <a:chOff x="1391097" y="949325"/>
            <a:chExt cx="455612" cy="392113"/>
          </a:xfrm>
        </p:grpSpPr>
        <p:sp>
          <p:nvSpPr>
            <p:cNvPr id="248" name="Freeform 230">
              <a:extLst>
                <a:ext uri="{FF2B5EF4-FFF2-40B4-BE49-F238E27FC236}">
                  <a16:creationId xmlns:a16="http://schemas.microsoft.com/office/drawing/2014/main" id="{EE816E18-49BB-D028-BBF8-49B393D12135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9" name="Freeform 232">
              <a:extLst>
                <a:ext uri="{FF2B5EF4-FFF2-40B4-BE49-F238E27FC236}">
                  <a16:creationId xmlns:a16="http://schemas.microsoft.com/office/drawing/2014/main" id="{C1FDE075-CAC3-433C-F237-8FA45750B57F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860B858-F4E4-9B21-4A8D-400647692E5E}"/>
              </a:ext>
            </a:extLst>
          </p:cNvPr>
          <p:cNvGrpSpPr/>
          <p:nvPr/>
        </p:nvGrpSpPr>
        <p:grpSpPr>
          <a:xfrm>
            <a:off x="7980205" y="892035"/>
            <a:ext cx="455612" cy="392113"/>
            <a:chOff x="1391097" y="949325"/>
            <a:chExt cx="455612" cy="392113"/>
          </a:xfrm>
        </p:grpSpPr>
        <p:sp>
          <p:nvSpPr>
            <p:cNvPr id="251" name="Freeform 230">
              <a:extLst>
                <a:ext uri="{FF2B5EF4-FFF2-40B4-BE49-F238E27FC236}">
                  <a16:creationId xmlns:a16="http://schemas.microsoft.com/office/drawing/2014/main" id="{146672DD-CB56-82D7-07CA-9E525257C210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2" name="Freeform 232">
              <a:extLst>
                <a:ext uri="{FF2B5EF4-FFF2-40B4-BE49-F238E27FC236}">
                  <a16:creationId xmlns:a16="http://schemas.microsoft.com/office/drawing/2014/main" id="{7B79DC06-E7E4-161D-7508-2523F541220A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2318A51-9D96-19C1-E40E-F59092FF9242}"/>
              </a:ext>
            </a:extLst>
          </p:cNvPr>
          <p:cNvGrpSpPr/>
          <p:nvPr/>
        </p:nvGrpSpPr>
        <p:grpSpPr>
          <a:xfrm>
            <a:off x="6323012" y="3982143"/>
            <a:ext cx="455612" cy="392113"/>
            <a:chOff x="1391097" y="949325"/>
            <a:chExt cx="455612" cy="392113"/>
          </a:xfrm>
        </p:grpSpPr>
        <p:sp>
          <p:nvSpPr>
            <p:cNvPr id="254" name="Freeform 230">
              <a:extLst>
                <a:ext uri="{FF2B5EF4-FFF2-40B4-BE49-F238E27FC236}">
                  <a16:creationId xmlns:a16="http://schemas.microsoft.com/office/drawing/2014/main" id="{573F1F77-DC38-DF6D-5EF2-CB1EDD757D8A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5" name="Freeform 232">
              <a:extLst>
                <a:ext uri="{FF2B5EF4-FFF2-40B4-BE49-F238E27FC236}">
                  <a16:creationId xmlns:a16="http://schemas.microsoft.com/office/drawing/2014/main" id="{98896C1F-7DE7-B73B-16C9-B3288D702247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DF82A8B-A4D8-AF9E-F7B4-B75B7CA9C534}"/>
              </a:ext>
            </a:extLst>
          </p:cNvPr>
          <p:cNvGrpSpPr/>
          <p:nvPr/>
        </p:nvGrpSpPr>
        <p:grpSpPr>
          <a:xfrm>
            <a:off x="2986087" y="2143263"/>
            <a:ext cx="455612" cy="392113"/>
            <a:chOff x="1391097" y="949325"/>
            <a:chExt cx="455612" cy="392113"/>
          </a:xfrm>
        </p:grpSpPr>
        <p:sp>
          <p:nvSpPr>
            <p:cNvPr id="257" name="Freeform 230">
              <a:extLst>
                <a:ext uri="{FF2B5EF4-FFF2-40B4-BE49-F238E27FC236}">
                  <a16:creationId xmlns:a16="http://schemas.microsoft.com/office/drawing/2014/main" id="{5301C723-A646-0363-E6EE-1142F28D3E1C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8" name="Freeform 232">
              <a:extLst>
                <a:ext uri="{FF2B5EF4-FFF2-40B4-BE49-F238E27FC236}">
                  <a16:creationId xmlns:a16="http://schemas.microsoft.com/office/drawing/2014/main" id="{7489028A-9FF7-8E9C-316B-18966F5EAD92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1465538-5BE1-40D8-1030-8916620530F6}"/>
              </a:ext>
            </a:extLst>
          </p:cNvPr>
          <p:cNvGrpSpPr/>
          <p:nvPr/>
        </p:nvGrpSpPr>
        <p:grpSpPr>
          <a:xfrm>
            <a:off x="7996239" y="4558778"/>
            <a:ext cx="455612" cy="392113"/>
            <a:chOff x="1391097" y="949325"/>
            <a:chExt cx="455612" cy="392113"/>
          </a:xfrm>
        </p:grpSpPr>
        <p:sp>
          <p:nvSpPr>
            <p:cNvPr id="260" name="Freeform 230">
              <a:extLst>
                <a:ext uri="{FF2B5EF4-FFF2-40B4-BE49-F238E27FC236}">
                  <a16:creationId xmlns:a16="http://schemas.microsoft.com/office/drawing/2014/main" id="{E9C883D5-7B1F-57E1-CBD7-57C5B6C8063B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1" name="Freeform 232">
              <a:extLst>
                <a:ext uri="{FF2B5EF4-FFF2-40B4-BE49-F238E27FC236}">
                  <a16:creationId xmlns:a16="http://schemas.microsoft.com/office/drawing/2014/main" id="{12FC1C66-1E4F-6F92-77F0-B97F16D85FC7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A5AEF6F-4C09-16FC-2361-0F3E39721478}"/>
              </a:ext>
            </a:extLst>
          </p:cNvPr>
          <p:cNvGrpSpPr/>
          <p:nvPr/>
        </p:nvGrpSpPr>
        <p:grpSpPr>
          <a:xfrm>
            <a:off x="6292932" y="894518"/>
            <a:ext cx="455612" cy="392113"/>
            <a:chOff x="1391097" y="949325"/>
            <a:chExt cx="455612" cy="392113"/>
          </a:xfrm>
        </p:grpSpPr>
        <p:sp>
          <p:nvSpPr>
            <p:cNvPr id="263" name="Freeform 230">
              <a:extLst>
                <a:ext uri="{FF2B5EF4-FFF2-40B4-BE49-F238E27FC236}">
                  <a16:creationId xmlns:a16="http://schemas.microsoft.com/office/drawing/2014/main" id="{BACD4A16-BD0C-2D6A-3E19-A70ED2AFB3A6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4" name="Freeform 232">
              <a:extLst>
                <a:ext uri="{FF2B5EF4-FFF2-40B4-BE49-F238E27FC236}">
                  <a16:creationId xmlns:a16="http://schemas.microsoft.com/office/drawing/2014/main" id="{F0E80960-9B3D-2554-BE48-4B8DA4906176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C98F185-4BBD-3C75-6E8B-E9E21EEF2646}"/>
              </a:ext>
            </a:extLst>
          </p:cNvPr>
          <p:cNvGrpSpPr/>
          <p:nvPr/>
        </p:nvGrpSpPr>
        <p:grpSpPr>
          <a:xfrm>
            <a:off x="3096580" y="5191486"/>
            <a:ext cx="455612" cy="392113"/>
            <a:chOff x="1391097" y="949325"/>
            <a:chExt cx="455612" cy="392113"/>
          </a:xfrm>
        </p:grpSpPr>
        <p:sp>
          <p:nvSpPr>
            <p:cNvPr id="266" name="Freeform 230">
              <a:extLst>
                <a:ext uri="{FF2B5EF4-FFF2-40B4-BE49-F238E27FC236}">
                  <a16:creationId xmlns:a16="http://schemas.microsoft.com/office/drawing/2014/main" id="{AB1E7996-4F9A-E106-457C-0778F714F554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7" name="Freeform 232">
              <a:extLst>
                <a:ext uri="{FF2B5EF4-FFF2-40B4-BE49-F238E27FC236}">
                  <a16:creationId xmlns:a16="http://schemas.microsoft.com/office/drawing/2014/main" id="{A548F3DA-A262-6EEB-0461-A3BE3B33FBE6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C57E520-3F76-06F6-2AB3-3A5879170BF0}"/>
              </a:ext>
            </a:extLst>
          </p:cNvPr>
          <p:cNvGrpSpPr/>
          <p:nvPr/>
        </p:nvGrpSpPr>
        <p:grpSpPr>
          <a:xfrm>
            <a:off x="7510463" y="2733595"/>
            <a:ext cx="455612" cy="392113"/>
            <a:chOff x="1391097" y="949325"/>
            <a:chExt cx="455612" cy="392113"/>
          </a:xfrm>
        </p:grpSpPr>
        <p:sp>
          <p:nvSpPr>
            <p:cNvPr id="269" name="Freeform 230">
              <a:extLst>
                <a:ext uri="{FF2B5EF4-FFF2-40B4-BE49-F238E27FC236}">
                  <a16:creationId xmlns:a16="http://schemas.microsoft.com/office/drawing/2014/main" id="{EAEA8A93-7ED2-F854-063B-162EC983385A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32">
              <a:extLst>
                <a:ext uri="{FF2B5EF4-FFF2-40B4-BE49-F238E27FC236}">
                  <a16:creationId xmlns:a16="http://schemas.microsoft.com/office/drawing/2014/main" id="{024D6F49-E924-0609-DC02-B40EF6423DD2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3F1ED0F-686C-62B8-8EB1-AC6BC120A5AB}"/>
              </a:ext>
            </a:extLst>
          </p:cNvPr>
          <p:cNvGrpSpPr/>
          <p:nvPr/>
        </p:nvGrpSpPr>
        <p:grpSpPr>
          <a:xfrm>
            <a:off x="8528392" y="5201506"/>
            <a:ext cx="455612" cy="392113"/>
            <a:chOff x="1391097" y="949325"/>
            <a:chExt cx="455612" cy="392113"/>
          </a:xfrm>
        </p:grpSpPr>
        <p:sp>
          <p:nvSpPr>
            <p:cNvPr id="272" name="Freeform 230">
              <a:extLst>
                <a:ext uri="{FF2B5EF4-FFF2-40B4-BE49-F238E27FC236}">
                  <a16:creationId xmlns:a16="http://schemas.microsoft.com/office/drawing/2014/main" id="{8CD09DC4-00DA-9A02-E29B-B647D2524625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32">
              <a:extLst>
                <a:ext uri="{FF2B5EF4-FFF2-40B4-BE49-F238E27FC236}">
                  <a16:creationId xmlns:a16="http://schemas.microsoft.com/office/drawing/2014/main" id="{A6897956-9CE5-ACB7-CCD4-7DD213E38CB4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5B5A114-7BBB-5C5C-0F61-42BFA2F4ABCB}"/>
              </a:ext>
            </a:extLst>
          </p:cNvPr>
          <p:cNvGrpSpPr/>
          <p:nvPr/>
        </p:nvGrpSpPr>
        <p:grpSpPr>
          <a:xfrm>
            <a:off x="9175354" y="1553958"/>
            <a:ext cx="455612" cy="392113"/>
            <a:chOff x="1391097" y="949325"/>
            <a:chExt cx="455612" cy="392113"/>
          </a:xfrm>
        </p:grpSpPr>
        <p:sp>
          <p:nvSpPr>
            <p:cNvPr id="275" name="Freeform 230">
              <a:extLst>
                <a:ext uri="{FF2B5EF4-FFF2-40B4-BE49-F238E27FC236}">
                  <a16:creationId xmlns:a16="http://schemas.microsoft.com/office/drawing/2014/main" id="{A9D687E6-E98A-5006-7ADB-D999F5040417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" name="Freeform 232">
              <a:extLst>
                <a:ext uri="{FF2B5EF4-FFF2-40B4-BE49-F238E27FC236}">
                  <a16:creationId xmlns:a16="http://schemas.microsoft.com/office/drawing/2014/main" id="{91D69F14-AD77-90F5-DF68-8CC06047DE54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92E45ABF-40D0-D348-D0BC-36341DD64FF2}"/>
              </a:ext>
            </a:extLst>
          </p:cNvPr>
          <p:cNvGrpSpPr/>
          <p:nvPr/>
        </p:nvGrpSpPr>
        <p:grpSpPr>
          <a:xfrm>
            <a:off x="4639905" y="3972648"/>
            <a:ext cx="455612" cy="392113"/>
            <a:chOff x="1391097" y="949325"/>
            <a:chExt cx="455612" cy="392113"/>
          </a:xfrm>
        </p:grpSpPr>
        <p:sp>
          <p:nvSpPr>
            <p:cNvPr id="278" name="Freeform 230">
              <a:extLst>
                <a:ext uri="{FF2B5EF4-FFF2-40B4-BE49-F238E27FC236}">
                  <a16:creationId xmlns:a16="http://schemas.microsoft.com/office/drawing/2014/main" id="{37960C1B-51CF-20C6-4D31-8A72100ABC30}"/>
                </a:ext>
              </a:extLst>
            </p:cNvPr>
            <p:cNvSpPr/>
            <p:nvPr/>
          </p:nvSpPr>
          <p:spPr>
            <a:xfrm>
              <a:off x="1391097" y="949325"/>
              <a:ext cx="406400" cy="327025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Freeform 232">
              <a:extLst>
                <a:ext uri="{FF2B5EF4-FFF2-40B4-BE49-F238E27FC236}">
                  <a16:creationId xmlns:a16="http://schemas.microsoft.com/office/drawing/2014/main" id="{5BBF7E4D-CF31-B81C-C8FC-F478395798F0}"/>
                </a:ext>
              </a:extLst>
            </p:cNvPr>
            <p:cNvSpPr/>
            <p:nvPr/>
          </p:nvSpPr>
          <p:spPr>
            <a:xfrm>
              <a:off x="1441897" y="1012825"/>
              <a:ext cx="404812" cy="328613"/>
            </a:xfrm>
            <a:custGeom>
              <a:avLst/>
              <a:gdLst>
                <a:gd name="connsiteX0" fmla="*/ 0 w 405442"/>
                <a:gd name="connsiteY0" fmla="*/ 327803 h 327803"/>
                <a:gd name="connsiteX1" fmla="*/ 138023 w 405442"/>
                <a:gd name="connsiteY1" fmla="*/ 241539 h 327803"/>
                <a:gd name="connsiteX2" fmla="*/ 155276 w 405442"/>
                <a:gd name="connsiteY2" fmla="*/ 215660 h 327803"/>
                <a:gd name="connsiteX3" fmla="*/ 215661 w 405442"/>
                <a:gd name="connsiteY3" fmla="*/ 207034 h 327803"/>
                <a:gd name="connsiteX4" fmla="*/ 224287 w 405442"/>
                <a:gd name="connsiteY4" fmla="*/ 181154 h 327803"/>
                <a:gd name="connsiteX5" fmla="*/ 207034 w 405442"/>
                <a:gd name="connsiteY5" fmla="*/ 103517 h 327803"/>
                <a:gd name="connsiteX6" fmla="*/ 215661 w 405442"/>
                <a:gd name="connsiteY6" fmla="*/ 43132 h 327803"/>
                <a:gd name="connsiteX7" fmla="*/ 241540 w 405442"/>
                <a:gd name="connsiteY7" fmla="*/ 17252 h 327803"/>
                <a:gd name="connsiteX8" fmla="*/ 405442 w 405442"/>
                <a:gd name="connsiteY8" fmla="*/ 0 h 3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42" h="327803">
                  <a:moveTo>
                    <a:pt x="0" y="327803"/>
                  </a:moveTo>
                  <a:cubicBezTo>
                    <a:pt x="46008" y="299048"/>
                    <a:pt x="94040" y="273304"/>
                    <a:pt x="138023" y="241539"/>
                  </a:cubicBezTo>
                  <a:cubicBezTo>
                    <a:pt x="146428" y="235469"/>
                    <a:pt x="145802" y="219871"/>
                    <a:pt x="155276" y="215660"/>
                  </a:cubicBezTo>
                  <a:cubicBezTo>
                    <a:pt x="173856" y="207402"/>
                    <a:pt x="195533" y="209909"/>
                    <a:pt x="215661" y="207034"/>
                  </a:cubicBezTo>
                  <a:cubicBezTo>
                    <a:pt x="218536" y="198407"/>
                    <a:pt x="224287" y="190247"/>
                    <a:pt x="224287" y="181154"/>
                  </a:cubicBezTo>
                  <a:cubicBezTo>
                    <a:pt x="224287" y="150787"/>
                    <a:pt x="215931" y="130205"/>
                    <a:pt x="207034" y="103517"/>
                  </a:cubicBezTo>
                  <a:cubicBezTo>
                    <a:pt x="209910" y="83389"/>
                    <a:pt x="208110" y="62010"/>
                    <a:pt x="215661" y="43132"/>
                  </a:cubicBezTo>
                  <a:cubicBezTo>
                    <a:pt x="220192" y="31805"/>
                    <a:pt x="229556" y="19535"/>
                    <a:pt x="241540" y="17252"/>
                  </a:cubicBezTo>
                  <a:cubicBezTo>
                    <a:pt x="427433" y="-18156"/>
                    <a:pt x="358077" y="47365"/>
                    <a:pt x="405442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82591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623</Words>
  <Application>Microsoft Office PowerPoint</Application>
  <PresentationFormat>Widescreen</PresentationFormat>
  <Paragraphs>123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Оформление по умолчанию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Pasternak AO</dc:creator>
  <cp:lastModifiedBy>Alexandr Pasternak</cp:lastModifiedBy>
  <cp:revision>729</cp:revision>
  <dcterms:created xsi:type="dcterms:W3CDTF">2009-11-28T10:26:44Z</dcterms:created>
  <dcterms:modified xsi:type="dcterms:W3CDTF">2023-11-20T15:22:24Z</dcterms:modified>
</cp:coreProperties>
</file>