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Objects="1">
      <p:cViewPr varScale="1">
        <p:scale>
          <a:sx n="158" d="100"/>
          <a:sy n="158" d="100"/>
        </p:scale>
        <p:origin x="264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E209C-0F1F-ED47-B5DA-ACA5DCE11F66}" type="datetimeFigureOut">
              <a:rPr lang="nl-NL" smtClean="0"/>
              <a:t>21-10-2025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65B88-820A-9341-A800-FDF89C32A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737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00151"/>
            <a:ext cx="8291264" cy="2383632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EE003-DDB3-984D-BC70-CC7BB3DB74D8}" type="datetime1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C2EFE-E32F-B840-955A-50AF815BA31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91264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1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C1B7F-150C-454E-B6D6-478FFFE0A1E9}" type="datetime1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C89F-E2E6-6547-9B5B-6325275092C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C329A6-F1A7-9644-BE88-53E3B5CA3D58}" type="datetime1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83B90-C586-6647-89A3-3D348E9F108C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  <p:graphicFrame>
        <p:nvGraphicFramePr>
          <p:cNvPr id="9" name="Tabel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54693124"/>
              </p:ext>
            </p:extLst>
          </p:nvPr>
        </p:nvGraphicFramePr>
        <p:xfrm>
          <a:off x="457200" y="1165623"/>
          <a:ext cx="8229600" cy="209451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Arial" charset="0"/>
                          <a:cs typeface="Verdana"/>
                        </a:rPr>
                        <a:t>(Potential) conflict of interest</a:t>
                      </a:r>
                      <a:endParaRPr kumimoji="0" 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/>
                        <a:ea typeface="Arial" charset="0"/>
                        <a:cs typeface="Verdana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None/See below</a:t>
                      </a:r>
                      <a:endParaRPr kumimoji="0" 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/>
                        <a:ea typeface="Calibri" charset="0"/>
                        <a:cs typeface="Verdana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[Potentially relevant company relationships in connection with event 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[Company name]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[Potentially relevant company relationships in connection with event 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[Company name]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[Potentially relevant company relationships in connection with event 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[Company name]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[Potentially relevant company relationships in connection with event 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[Company name]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[Potentially relevant company relationships in connection with event 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 charset="0"/>
                          <a:cs typeface="Verdana"/>
                        </a:rPr>
                        <a:t>[Company name]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 sz="2250" b="1"/>
            </a:lvl1pPr>
          </a:lstStyle>
          <a:p>
            <a:r>
              <a:rPr lang="nl-NL" dirty="0" err="1"/>
              <a:t>Disclosure</a:t>
            </a:r>
            <a:r>
              <a:rPr lang="nl-NL" dirty="0"/>
              <a:t> of </a:t>
            </a:r>
            <a:r>
              <a:rPr lang="nl-NL" dirty="0" err="1"/>
              <a:t>speaker’s</a:t>
            </a:r>
            <a:r>
              <a:rPr lang="nl-NL" dirty="0"/>
              <a:t> </a:t>
            </a:r>
            <a:r>
              <a:rPr lang="nl-NL" dirty="0" err="1"/>
              <a:t>interests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09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91264" cy="857250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100264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00264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F227E-D29A-A549-901E-4F9B29563ACD}" type="datetime1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1D979-C357-8546-991E-FBDE7FAE9F8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3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96274-0564-A74B-8472-D8DDB58D90CA}" type="datetime1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6917F-F5AD-9446-AFCC-6C6B83AEC09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91264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91264" cy="339447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bg1"/>
                </a:solidFill>
                <a:latin typeface="Verdana" charset="0"/>
                <a:cs typeface="Verdana" charset="0"/>
              </a:defRPr>
            </a:lvl1pPr>
          </a:lstStyle>
          <a:p>
            <a:pPr>
              <a:defRPr/>
            </a:pPr>
            <a:fld id="{7AC329A6-F1A7-9644-BE88-53E3B5CA3D58}" type="datetime1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chemeClr val="bg1"/>
                </a:solidFill>
                <a:latin typeface="Verdana" pitchFamily="-111" charset="0"/>
                <a:ea typeface="Verdana" pitchFamily="-111" charset="0"/>
                <a:cs typeface="Verdana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Verdana" charset="0"/>
                <a:cs typeface="Verdana" charset="0"/>
              </a:defRPr>
            </a:lvl1pPr>
          </a:lstStyle>
          <a:p>
            <a:pPr>
              <a:defRPr/>
            </a:pPr>
            <a:fld id="{D4983B90-C586-6647-89A3-3D348E9F108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B04892A-459F-D24D-9DB6-33F1C08660F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444083" y="4371950"/>
            <a:ext cx="1304381" cy="36767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5" r:id="rId5"/>
  </p:sldLayoutIdLst>
  <p:txStyles>
    <p:titleStyle>
      <a:lvl1pPr algn="l" defTabSz="342900" rtl="0" eaLnBrk="1" fontAlgn="base" hangingPunct="1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-65" charset="0"/>
          <a:ea typeface="ＭＳ Ｐゴシック" pitchFamily="-65" charset="-128"/>
          <a:cs typeface="ＭＳ Ｐゴシック" pitchFamily="-65" charset="-128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-65" charset="0"/>
          <a:ea typeface="ＭＳ Ｐゴシック" pitchFamily="-65" charset="-128"/>
          <a:cs typeface="ＭＳ Ｐゴシック" pitchFamily="-65" charset="-128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-65" charset="0"/>
          <a:ea typeface="ＭＳ Ｐゴシック" pitchFamily="-65" charset="-128"/>
          <a:cs typeface="ＭＳ Ｐゴシック" pitchFamily="-65" charset="-128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-65" charset="0"/>
          <a:ea typeface="ＭＳ Ｐゴシック" pitchFamily="-65" charset="-128"/>
          <a:cs typeface="ＭＳ Ｐゴシック" pitchFamily="-65" charset="-128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257175" indent="-257175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1pPr>
      <a:lvl2pPr marL="557213" indent="-214313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2pPr>
      <a:lvl3pPr marL="8572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3pPr>
      <a:lvl4pPr marL="12001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4pPr>
      <a:lvl5pPr marL="15430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Verdana"/>
          <a:ea typeface="ＭＳ Ｐゴシック" pitchFamily="-65" charset="-128"/>
          <a:cs typeface="Verdana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3765034"/>
      </p:ext>
    </p:extLst>
  </p:cSld>
  <p:clrMapOvr>
    <a:masterClrMapping/>
  </p:clrMapOvr>
</p:sld>
</file>

<file path=ppt/theme/theme1.xml><?xml version="1.0" encoding="utf-8"?>
<a:theme xmlns:a="http://schemas.openxmlformats.org/drawingml/2006/main" name="SHM-029 NCHIV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SHM-029 NCHIV13.pot</Template>
  <TotalTime>203</TotalTime>
  <Words>0</Words>
  <Application>Microsoft Office PowerPoint</Application>
  <PresentationFormat>Diavoorstelling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SHM-029 NCHIV13</vt:lpstr>
      <vt:lpstr>PowerPoint-presentatie</vt:lpstr>
    </vt:vector>
  </TitlesOfParts>
  <Company>kruit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willem fischer</dc:creator>
  <cp:lastModifiedBy>Poelen, S.D. (Sylvana)</cp:lastModifiedBy>
  <cp:revision>16</cp:revision>
  <dcterms:created xsi:type="dcterms:W3CDTF">2011-10-17T08:07:30Z</dcterms:created>
  <dcterms:modified xsi:type="dcterms:W3CDTF">2025-10-21T06:33:01Z</dcterms:modified>
</cp:coreProperties>
</file>