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1.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5" r:id="rId1"/>
    <p:sldMasterId id="2147484500" r:id="rId2"/>
    <p:sldMasterId id="2147484541" r:id="rId3"/>
    <p:sldMasterId id="2147484618" r:id="rId4"/>
    <p:sldMasterId id="2147484682" r:id="rId5"/>
    <p:sldMasterId id="2147484924" r:id="rId6"/>
    <p:sldMasterId id="2147484931" r:id="rId7"/>
    <p:sldMasterId id="2147484943" r:id="rId8"/>
    <p:sldMasterId id="2147485000" r:id="rId9"/>
    <p:sldMasterId id="2147485055" r:id="rId10"/>
    <p:sldMasterId id="2147485115" r:id="rId11"/>
    <p:sldMasterId id="2147485297" r:id="rId12"/>
    <p:sldMasterId id="2147485433" r:id="rId13"/>
    <p:sldMasterId id="2147485456" r:id="rId14"/>
    <p:sldMasterId id="2147485469" r:id="rId15"/>
    <p:sldMasterId id="2147485481" r:id="rId16"/>
    <p:sldMasterId id="2147485493" r:id="rId17"/>
    <p:sldMasterId id="2147485499" r:id="rId18"/>
    <p:sldMasterId id="2147485533" r:id="rId19"/>
    <p:sldMasterId id="2147485545" r:id="rId20"/>
    <p:sldMasterId id="2147485570" r:id="rId21"/>
    <p:sldMasterId id="2147485582" r:id="rId22"/>
    <p:sldMasterId id="2147485610" r:id="rId23"/>
    <p:sldMasterId id="2147485656" r:id="rId24"/>
    <p:sldMasterId id="2147485660" r:id="rId25"/>
    <p:sldMasterId id="2147485666" r:id="rId26"/>
    <p:sldMasterId id="2147485672" r:id="rId27"/>
    <p:sldMasterId id="2147485739" r:id="rId28"/>
    <p:sldMasterId id="2147485761" r:id="rId29"/>
    <p:sldMasterId id="2147485788" r:id="rId30"/>
  </p:sldMasterIdLst>
  <p:notesMasterIdLst>
    <p:notesMasterId r:id="rId84"/>
  </p:notesMasterIdLst>
  <p:handoutMasterIdLst>
    <p:handoutMasterId r:id="rId85"/>
  </p:handoutMasterIdLst>
  <p:sldIdLst>
    <p:sldId id="1214" r:id="rId31"/>
    <p:sldId id="1466" r:id="rId32"/>
    <p:sldId id="1317" r:id="rId33"/>
    <p:sldId id="1319" r:id="rId34"/>
    <p:sldId id="1381" r:id="rId35"/>
    <p:sldId id="1321" r:id="rId36"/>
    <p:sldId id="1374" r:id="rId37"/>
    <p:sldId id="1405" r:id="rId38"/>
    <p:sldId id="1318" r:id="rId39"/>
    <p:sldId id="1465" r:id="rId40"/>
    <p:sldId id="1377" r:id="rId41"/>
    <p:sldId id="1461" r:id="rId42"/>
    <p:sldId id="1373" r:id="rId43"/>
    <p:sldId id="1384" r:id="rId44"/>
    <p:sldId id="1396" r:id="rId45"/>
    <p:sldId id="1464" r:id="rId46"/>
    <p:sldId id="1398" r:id="rId47"/>
    <p:sldId id="1399" r:id="rId48"/>
    <p:sldId id="1400" r:id="rId49"/>
    <p:sldId id="1430" r:id="rId50"/>
    <p:sldId id="1460" r:id="rId51"/>
    <p:sldId id="1402" r:id="rId52"/>
    <p:sldId id="1449" r:id="rId53"/>
    <p:sldId id="1456" r:id="rId54"/>
    <p:sldId id="1276" r:id="rId55"/>
    <p:sldId id="1372" r:id="rId56"/>
    <p:sldId id="1411" r:id="rId57"/>
    <p:sldId id="1407" r:id="rId58"/>
    <p:sldId id="1315" r:id="rId59"/>
    <p:sldId id="1408" r:id="rId60"/>
    <p:sldId id="1409" r:id="rId61"/>
    <p:sldId id="1346" r:id="rId62"/>
    <p:sldId id="1419" r:id="rId63"/>
    <p:sldId id="1428" r:id="rId64"/>
    <p:sldId id="1349" r:id="rId65"/>
    <p:sldId id="1348" r:id="rId66"/>
    <p:sldId id="1350" r:id="rId67"/>
    <p:sldId id="1351" r:id="rId68"/>
    <p:sldId id="1352" r:id="rId69"/>
    <p:sldId id="1353" r:id="rId70"/>
    <p:sldId id="1354" r:id="rId71"/>
    <p:sldId id="1355" r:id="rId72"/>
    <p:sldId id="1356" r:id="rId73"/>
    <p:sldId id="1421" r:id="rId74"/>
    <p:sldId id="1357" r:id="rId75"/>
    <p:sldId id="1358" r:id="rId76"/>
    <p:sldId id="1413" r:id="rId77"/>
    <p:sldId id="1249" r:id="rId78"/>
    <p:sldId id="1426" r:id="rId79"/>
    <p:sldId id="1360" r:id="rId80"/>
    <p:sldId id="1316" r:id="rId81"/>
    <p:sldId id="1433" r:id="rId82"/>
    <p:sldId id="1250" r:id="rId83"/>
  </p:sldIdLst>
  <p:sldSz cx="12192000" cy="6858000"/>
  <p:notesSz cx="6799263" cy="99298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620" userDrawn="1">
          <p15:clr>
            <a:srgbClr val="A4A3A4"/>
          </p15:clr>
        </p15:guide>
        <p15:guide id="4" orient="horz" pos="2880" userDrawn="1">
          <p15:clr>
            <a:srgbClr val="A4A3A4"/>
          </p15:clr>
        </p15:guide>
        <p15:guide id="5" pos="14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dical Writer" initials="MW" lastIdx="4" clrIdx="0">
    <p:extLst>
      <p:ext uri="{19B8F6BF-5375-455C-9EA6-DF929625EA0E}">
        <p15:presenceInfo xmlns:p15="http://schemas.microsoft.com/office/powerpoint/2012/main" userId="Medical Writer" providerId="None"/>
      </p:ext>
    </p:extLst>
  </p:cmAuthor>
  <p:cmAuthor id="2" name="SARLAT Nathalie" initials="SN" lastIdx="1" clrIdx="1">
    <p:extLst>
      <p:ext uri="{19B8F6BF-5375-455C-9EA6-DF929625EA0E}">
        <p15:presenceInfo xmlns:p15="http://schemas.microsoft.com/office/powerpoint/2012/main" userId="S-1-5-21-3834895988-1951830915-283893654-1186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2F3"/>
    <a:srgbClr val="FFABF5"/>
    <a:srgbClr val="FF3399"/>
    <a:srgbClr val="F07B06"/>
    <a:srgbClr val="E7797C"/>
    <a:srgbClr val="E87C7F"/>
    <a:srgbClr val="1087BC"/>
    <a:srgbClr val="D6110C"/>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16" autoAdjust="0"/>
    <p:restoredTop sz="93953" autoAdjust="0"/>
  </p:normalViewPr>
  <p:slideViewPr>
    <p:cSldViewPr>
      <p:cViewPr varScale="1">
        <p:scale>
          <a:sx n="108" d="100"/>
          <a:sy n="108" d="100"/>
        </p:scale>
        <p:origin x="750" y="108"/>
      </p:cViewPr>
      <p:guideLst>
        <p:guide orient="horz" pos="2160"/>
        <p:guide pos="3840"/>
        <p:guide orient="horz" pos="1620"/>
        <p:guide orient="horz" pos="2880"/>
        <p:guide pos="1488"/>
      </p:guideLst>
    </p:cSldViewPr>
  </p:slideViewPr>
  <p:outlineViewPr>
    <p:cViewPr>
      <p:scale>
        <a:sx n="33" d="100"/>
        <a:sy n="33" d="100"/>
      </p:scale>
      <p:origin x="0" y="-843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tableStyles" Target="tableStyle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nationalaidstrust.sharepoint.com/sites/pandc/shareddocuments/7.%20Developing%20Capacity%20&amp;%20Influence/ECDC/2022%20monitoring/HIV/7.%20Deliverables/PrEP_EvidenceBrief/PrEP2022_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oleObject" Target="file:///\\sls-nas01\users\3175291\Bureau\Evolution%20protection%20rapport%20sexuel%20anal.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9174343403153E-2"/>
          <c:y val="4.7058716648178886E-2"/>
          <c:w val="0.88195945993672631"/>
          <c:h val="0.76799951304910297"/>
        </c:manualLayout>
      </c:layout>
      <c:barChart>
        <c:barDir val="col"/>
        <c:grouping val="clustered"/>
        <c:varyColors val="0"/>
        <c:ser>
          <c:idx val="0"/>
          <c:order val="0"/>
          <c:tx>
            <c:strRef>
              <c:f>'5'!$C$4</c:f>
              <c:strCache>
                <c:ptCount val="1"/>
                <c:pt idx="0">
                  <c:v>Number of people (aged 15+) who received PrEP at least once during the reporting period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'5'!$B$5:$B$36</c:f>
              <c:strCache>
                <c:ptCount val="32"/>
                <c:pt idx="0">
                  <c:v>United Kingdom</c:v>
                </c:pt>
                <c:pt idx="1">
                  <c:v>France</c:v>
                </c:pt>
                <c:pt idx="2">
                  <c:v>Germany</c:v>
                </c:pt>
                <c:pt idx="3">
                  <c:v>Spain</c:v>
                </c:pt>
                <c:pt idx="4">
                  <c:v>Netherlands</c:v>
                </c:pt>
                <c:pt idx="5">
                  <c:v>Ukraine</c:v>
                </c:pt>
                <c:pt idx="6">
                  <c:v>Belgium</c:v>
                </c:pt>
                <c:pt idx="7">
                  <c:v>Switzerland</c:v>
                </c:pt>
                <c:pt idx="8">
                  <c:v>Portugal</c:v>
                </c:pt>
                <c:pt idx="9">
                  <c:v>Ireland</c:v>
                </c:pt>
                <c:pt idx="10">
                  <c:v>Poland</c:v>
                </c:pt>
                <c:pt idx="11">
                  <c:v>Sweden</c:v>
                </c:pt>
                <c:pt idx="12">
                  <c:v>Norway</c:v>
                </c:pt>
                <c:pt idx="13">
                  <c:v>Austria</c:v>
                </c:pt>
                <c:pt idx="14">
                  <c:v>Czechia</c:v>
                </c:pt>
                <c:pt idx="15">
                  <c:v>Georgia</c:v>
                </c:pt>
                <c:pt idx="16">
                  <c:v>Kazakhstan</c:v>
                </c:pt>
                <c:pt idx="17">
                  <c:v>Malta</c:v>
                </c:pt>
                <c:pt idx="18">
                  <c:v>Italy</c:v>
                </c:pt>
                <c:pt idx="19">
                  <c:v>Kyrgyzstan</c:v>
                </c:pt>
                <c:pt idx="20">
                  <c:v>Croatia</c:v>
                </c:pt>
                <c:pt idx="21">
                  <c:v>Luxembourg</c:v>
                </c:pt>
                <c:pt idx="22">
                  <c:v>Moldova</c:v>
                </c:pt>
                <c:pt idx="23">
                  <c:v>Slovenia</c:v>
                </c:pt>
                <c:pt idx="24">
                  <c:v>Iceland</c:v>
                </c:pt>
                <c:pt idx="25">
                  <c:v>North Macedonia</c:v>
                </c:pt>
                <c:pt idx="26">
                  <c:v>Greece</c:v>
                </c:pt>
                <c:pt idx="27">
                  <c:v>Belarus</c:v>
                </c:pt>
                <c:pt idx="28">
                  <c:v>Cyprus</c:v>
                </c:pt>
                <c:pt idx="29">
                  <c:v>Armenia</c:v>
                </c:pt>
                <c:pt idx="30">
                  <c:v>Lithuania</c:v>
                </c:pt>
                <c:pt idx="31">
                  <c:v>Tajikistan</c:v>
                </c:pt>
              </c:strCache>
            </c:strRef>
          </c:cat>
          <c:val>
            <c:numRef>
              <c:f>'5'!$C$5:$C$36</c:f>
              <c:numCache>
                <c:formatCode>General</c:formatCode>
                <c:ptCount val="32"/>
                <c:pt idx="0">
                  <c:v>61092</c:v>
                </c:pt>
                <c:pt idx="1">
                  <c:v>47071</c:v>
                </c:pt>
                <c:pt idx="2">
                  <c:v>30000</c:v>
                </c:pt>
                <c:pt idx="3">
                  <c:v>18000</c:v>
                </c:pt>
                <c:pt idx="4">
                  <c:v>9782</c:v>
                </c:pt>
                <c:pt idx="5">
                  <c:v>5710</c:v>
                </c:pt>
                <c:pt idx="6">
                  <c:v>5277</c:v>
                </c:pt>
                <c:pt idx="7">
                  <c:v>4120</c:v>
                </c:pt>
                <c:pt idx="8">
                  <c:v>3967</c:v>
                </c:pt>
                <c:pt idx="9">
                  <c:v>3388</c:v>
                </c:pt>
                <c:pt idx="10">
                  <c:v>3000</c:v>
                </c:pt>
                <c:pt idx="11">
                  <c:v>2323</c:v>
                </c:pt>
                <c:pt idx="12">
                  <c:v>1706</c:v>
                </c:pt>
                <c:pt idx="13">
                  <c:v>1270</c:v>
                </c:pt>
                <c:pt idx="14">
                  <c:v>1172</c:v>
                </c:pt>
                <c:pt idx="15">
                  <c:v>958</c:v>
                </c:pt>
                <c:pt idx="16">
                  <c:v>908</c:v>
                </c:pt>
                <c:pt idx="17">
                  <c:v>579</c:v>
                </c:pt>
                <c:pt idx="18">
                  <c:v>532</c:v>
                </c:pt>
                <c:pt idx="19">
                  <c:v>491</c:v>
                </c:pt>
                <c:pt idx="20">
                  <c:v>420</c:v>
                </c:pt>
                <c:pt idx="21">
                  <c:v>418</c:v>
                </c:pt>
                <c:pt idx="22">
                  <c:v>337</c:v>
                </c:pt>
                <c:pt idx="23">
                  <c:v>280</c:v>
                </c:pt>
                <c:pt idx="24">
                  <c:v>210</c:v>
                </c:pt>
                <c:pt idx="25">
                  <c:v>109</c:v>
                </c:pt>
                <c:pt idx="26">
                  <c:v>100</c:v>
                </c:pt>
                <c:pt idx="27">
                  <c:v>80</c:v>
                </c:pt>
                <c:pt idx="28">
                  <c:v>29</c:v>
                </c:pt>
                <c:pt idx="29">
                  <c:v>13</c:v>
                </c:pt>
                <c:pt idx="30">
                  <c:v>10</c:v>
                </c:pt>
                <c:pt idx="31">
                  <c:v>10</c:v>
                </c:pt>
              </c:numCache>
            </c:numRef>
          </c:val>
          <c:extLst>
            <c:ext xmlns:c16="http://schemas.microsoft.com/office/drawing/2014/chart" uri="{C3380CC4-5D6E-409C-BE32-E72D297353CC}">
              <c16:uniqueId val="{00000000-2BC1-4220-8C70-CBC4313755FD}"/>
            </c:ext>
          </c:extLst>
        </c:ser>
        <c:dLbls>
          <c:showLegendKey val="0"/>
          <c:showVal val="0"/>
          <c:showCatName val="0"/>
          <c:showSerName val="0"/>
          <c:showPercent val="0"/>
          <c:showBubbleSize val="0"/>
        </c:dLbls>
        <c:gapWidth val="144"/>
        <c:axId val="840049952"/>
        <c:axId val="840059744"/>
      </c:barChart>
      <c:scatterChart>
        <c:scatterStyle val="lineMarker"/>
        <c:varyColors val="0"/>
        <c:ser>
          <c:idx val="1"/>
          <c:order val="1"/>
          <c:tx>
            <c:strRef>
              <c:f>'5'!$E$4</c:f>
              <c:strCache>
                <c:ptCount val="1"/>
                <c:pt idx="0">
                  <c:v>Percentage of people (aged 15+) who received PrEP for the first time in their lives during the reporting period</c:v>
                </c:pt>
              </c:strCache>
            </c:strRef>
          </c:tx>
          <c:spPr>
            <a:ln w="25400" cap="rnd">
              <a:noFill/>
              <a:round/>
            </a:ln>
            <a:effectLst/>
          </c:spPr>
          <c:marker>
            <c:symbol val="diamond"/>
            <c:size val="8"/>
            <c:spPr>
              <a:noFill/>
              <a:ln w="9525">
                <a:noFill/>
              </a:ln>
              <a:effectLst/>
            </c:spPr>
          </c:marker>
          <c:xVal>
            <c:strRef>
              <c:f>'5'!$B$5:$B$34</c:f>
              <c:strCache>
                <c:ptCount val="30"/>
                <c:pt idx="0">
                  <c:v>United Kingdom</c:v>
                </c:pt>
                <c:pt idx="1">
                  <c:v>France</c:v>
                </c:pt>
                <c:pt idx="2">
                  <c:v>Germany</c:v>
                </c:pt>
                <c:pt idx="3">
                  <c:v>Spain</c:v>
                </c:pt>
                <c:pt idx="4">
                  <c:v>Netherlands</c:v>
                </c:pt>
                <c:pt idx="5">
                  <c:v>Ukraine</c:v>
                </c:pt>
                <c:pt idx="6">
                  <c:v>Belgium</c:v>
                </c:pt>
                <c:pt idx="7">
                  <c:v>Switzerland</c:v>
                </c:pt>
                <c:pt idx="8">
                  <c:v>Portugal</c:v>
                </c:pt>
                <c:pt idx="9">
                  <c:v>Ireland</c:v>
                </c:pt>
                <c:pt idx="10">
                  <c:v>Poland</c:v>
                </c:pt>
                <c:pt idx="11">
                  <c:v>Sweden</c:v>
                </c:pt>
                <c:pt idx="12">
                  <c:v>Norway</c:v>
                </c:pt>
                <c:pt idx="13">
                  <c:v>Austria</c:v>
                </c:pt>
                <c:pt idx="14">
                  <c:v>Czechia</c:v>
                </c:pt>
                <c:pt idx="15">
                  <c:v>Georgia</c:v>
                </c:pt>
                <c:pt idx="16">
                  <c:v>Kazakhstan</c:v>
                </c:pt>
                <c:pt idx="17">
                  <c:v>Malta</c:v>
                </c:pt>
                <c:pt idx="18">
                  <c:v>Italy</c:v>
                </c:pt>
                <c:pt idx="19">
                  <c:v>Kyrgyzstan</c:v>
                </c:pt>
                <c:pt idx="20">
                  <c:v>Croatia</c:v>
                </c:pt>
                <c:pt idx="21">
                  <c:v>Luxembourg</c:v>
                </c:pt>
                <c:pt idx="22">
                  <c:v>Moldova</c:v>
                </c:pt>
                <c:pt idx="23">
                  <c:v>Slovenia</c:v>
                </c:pt>
                <c:pt idx="24">
                  <c:v>Iceland</c:v>
                </c:pt>
                <c:pt idx="25">
                  <c:v>North Macedonia</c:v>
                </c:pt>
                <c:pt idx="26">
                  <c:v>Greece</c:v>
                </c:pt>
                <c:pt idx="27">
                  <c:v>Belarus</c:v>
                </c:pt>
                <c:pt idx="28">
                  <c:v>Cyprus</c:v>
                </c:pt>
                <c:pt idx="29">
                  <c:v>Armenia</c:v>
                </c:pt>
              </c:strCache>
            </c:strRef>
          </c:xVal>
          <c:yVal>
            <c:numRef>
              <c:f>'5'!$E$5:$E$34</c:f>
              <c:numCache>
                <c:formatCode>0%</c:formatCode>
                <c:ptCount val="30"/>
                <c:pt idx="1">
                  <c:v>0.38981538526906162</c:v>
                </c:pt>
                <c:pt idx="4">
                  <c:v>0.3496217542424862</c:v>
                </c:pt>
                <c:pt idx="5">
                  <c:v>0.83940455341506126</c:v>
                </c:pt>
                <c:pt idx="6">
                  <c:v>0.3536100056850483</c:v>
                </c:pt>
                <c:pt idx="7">
                  <c:v>0.27524271844660192</c:v>
                </c:pt>
                <c:pt idx="8">
                  <c:v>0.44290395765061757</c:v>
                </c:pt>
                <c:pt idx="9">
                  <c:v>0.36599763872491148</c:v>
                </c:pt>
                <c:pt idx="10">
                  <c:v>0.33333333333333331</c:v>
                </c:pt>
                <c:pt idx="11">
                  <c:v>0.46233318984072319</c:v>
                </c:pt>
                <c:pt idx="12">
                  <c:v>0.27549824150058616</c:v>
                </c:pt>
                <c:pt idx="13">
                  <c:v>0.38503937007874017</c:v>
                </c:pt>
                <c:pt idx="14">
                  <c:v>0.31825938566552903</c:v>
                </c:pt>
                <c:pt idx="15">
                  <c:v>1</c:v>
                </c:pt>
                <c:pt idx="16">
                  <c:v>0.78524229074889873</c:v>
                </c:pt>
                <c:pt idx="18">
                  <c:v>1</c:v>
                </c:pt>
                <c:pt idx="19">
                  <c:v>1</c:v>
                </c:pt>
                <c:pt idx="20">
                  <c:v>0.43333333333333335</c:v>
                </c:pt>
                <c:pt idx="22">
                  <c:v>0.60830860534124631</c:v>
                </c:pt>
                <c:pt idx="23">
                  <c:v>0.7857142857142857</c:v>
                </c:pt>
                <c:pt idx="24">
                  <c:v>0.50476190476190474</c:v>
                </c:pt>
                <c:pt idx="25">
                  <c:v>0.88073394495412849</c:v>
                </c:pt>
                <c:pt idx="28">
                  <c:v>0.13793103448275862</c:v>
                </c:pt>
                <c:pt idx="29">
                  <c:v>1</c:v>
                </c:pt>
              </c:numCache>
            </c:numRef>
          </c:yVal>
          <c:smooth val="0"/>
          <c:extLst>
            <c:ext xmlns:c16="http://schemas.microsoft.com/office/drawing/2014/chart" uri="{C3380CC4-5D6E-409C-BE32-E72D297353CC}">
              <c16:uniqueId val="{00000001-2BC1-4220-8C70-CBC4313755FD}"/>
            </c:ext>
          </c:extLst>
        </c:ser>
        <c:dLbls>
          <c:showLegendKey val="0"/>
          <c:showVal val="0"/>
          <c:showCatName val="0"/>
          <c:showSerName val="0"/>
          <c:showPercent val="0"/>
          <c:showBubbleSize val="0"/>
        </c:dLbls>
        <c:axId val="840051040"/>
        <c:axId val="840055392"/>
      </c:scatterChart>
      <c:catAx>
        <c:axId val="840049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nl-NL"/>
          </a:p>
        </c:txPr>
        <c:crossAx val="840059744"/>
        <c:crosses val="autoZero"/>
        <c:auto val="1"/>
        <c:lblAlgn val="ctr"/>
        <c:lblOffset val="100"/>
        <c:noMultiLvlLbl val="0"/>
      </c:catAx>
      <c:valAx>
        <c:axId val="840059744"/>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200" b="1" dirty="0">
                    <a:latin typeface="Calibri" panose="020F0502020204030204" pitchFamily="34" charset="0"/>
                    <a:cs typeface="Calibri" panose="020F0502020204030204" pitchFamily="34" charset="0"/>
                  </a:rPr>
                  <a:t>Number</a:t>
                </a:r>
                <a:r>
                  <a:rPr lang="en-GB" sz="1200" b="1" baseline="0" dirty="0">
                    <a:latin typeface="Calibri" panose="020F0502020204030204" pitchFamily="34" charset="0"/>
                    <a:cs typeface="Calibri" panose="020F0502020204030204" pitchFamily="34" charset="0"/>
                  </a:rPr>
                  <a:t> of people receiving PrEP at least </a:t>
                </a:r>
                <a:r>
                  <a:rPr lang="en-GB" sz="1200" b="1" baseline="0" dirty="0" smtClean="0">
                    <a:latin typeface="Calibri" panose="020F0502020204030204" pitchFamily="34" charset="0"/>
                    <a:cs typeface="Calibri" panose="020F0502020204030204" pitchFamily="34" charset="0"/>
                  </a:rPr>
                  <a:t>once</a:t>
                </a:r>
                <a:endParaRPr lang="en-GB" sz="1200" b="1" baseline="0" dirty="0">
                  <a:latin typeface="Calibri" panose="020F0502020204030204" pitchFamily="34" charset="0"/>
                  <a:cs typeface="Calibri" panose="020F0502020204030204" pitchFamily="34" charset="0"/>
                </a:endParaRPr>
              </a:p>
            </c:rich>
          </c:tx>
          <c:layout>
            <c:manualLayout>
              <c:xMode val="edge"/>
              <c:yMode val="edge"/>
              <c:x val="2.2149894966767745E-3"/>
              <c:y val="0.20882734816997037"/>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nl-NL"/>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nl-NL"/>
          </a:p>
        </c:txPr>
        <c:crossAx val="840049952"/>
        <c:crosses val="autoZero"/>
        <c:crossBetween val="between"/>
        <c:majorUnit val="5000"/>
      </c:valAx>
      <c:valAx>
        <c:axId val="840055392"/>
        <c:scaling>
          <c:orientation val="minMax"/>
          <c:max val="1"/>
        </c:scaling>
        <c:delete val="1"/>
        <c:axPos val="r"/>
        <c:numFmt formatCode="0%" sourceLinked="1"/>
        <c:majorTickMark val="out"/>
        <c:minorTickMark val="none"/>
        <c:tickLblPos val="nextTo"/>
        <c:crossAx val="840051040"/>
        <c:crosses val="max"/>
        <c:crossBetween val="midCat"/>
      </c:valAx>
      <c:valAx>
        <c:axId val="840051040"/>
        <c:scaling>
          <c:orientation val="minMax"/>
        </c:scaling>
        <c:delete val="1"/>
        <c:axPos val="t"/>
        <c:majorTickMark val="out"/>
        <c:minorTickMark val="none"/>
        <c:tickLblPos val="nextTo"/>
        <c:crossAx val="840055392"/>
        <c:crosses val="max"/>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92D050"/>
            </a:solidFill>
            <a:ln>
              <a:noFill/>
            </a:ln>
            <a:effectLst/>
          </c:spPr>
          <c:invertIfNegative val="0"/>
          <c:cat>
            <c:strRef>
              <c:f>'[PrEP2022_Analysis.xlsx]2'!$P$5:$P$13</c:f>
              <c:strCache>
                <c:ptCount val="9"/>
                <c:pt idx="0">
                  <c:v>Other</c:v>
                </c:pt>
                <c:pt idx="1">
                  <c:v>There is no identified population group with sufficiently high incidence in accordance with the WHO guidelines </c:v>
                </c:pt>
                <c:pt idx="2">
                  <c:v>Cost of service delivery</c:v>
                </c:pt>
                <c:pt idx="3">
                  <c:v>Concerns about drug resistance</c:v>
                </c:pt>
                <c:pt idx="4">
                  <c:v>The technical capacity to consider PrEP is limited</c:v>
                </c:pt>
                <c:pt idx="5">
                  <c:v>Cost of the drug</c:v>
                </c:pt>
                <c:pt idx="6">
                  <c:v>Concerns about adherence</c:v>
                </c:pt>
                <c:pt idx="7">
                  <c:v>Concerns about lower condom use</c:v>
                </c:pt>
                <c:pt idx="8">
                  <c:v>Concerns about increased transmission of other sexually transmitted infections</c:v>
                </c:pt>
              </c:strCache>
            </c:strRef>
          </c:cat>
          <c:val>
            <c:numRef>
              <c:f>'[PrEP2022_Analysis.xlsx]2'!$Q$5:$Q$13</c:f>
              <c:numCache>
                <c:formatCode>General</c:formatCode>
                <c:ptCount val="9"/>
                <c:pt idx="0">
                  <c:v>7</c:v>
                </c:pt>
                <c:pt idx="1">
                  <c:v>2</c:v>
                </c:pt>
                <c:pt idx="2">
                  <c:v>2</c:v>
                </c:pt>
                <c:pt idx="3">
                  <c:v>2</c:v>
                </c:pt>
                <c:pt idx="4">
                  <c:v>3</c:v>
                </c:pt>
                <c:pt idx="5">
                  <c:v>3</c:v>
                </c:pt>
                <c:pt idx="6">
                  <c:v>3</c:v>
                </c:pt>
                <c:pt idx="7">
                  <c:v>4</c:v>
                </c:pt>
                <c:pt idx="8">
                  <c:v>4</c:v>
                </c:pt>
              </c:numCache>
            </c:numRef>
          </c:val>
          <c:extLst>
            <c:ext xmlns:c16="http://schemas.microsoft.com/office/drawing/2014/chart" uri="{C3380CC4-5D6E-409C-BE32-E72D297353CC}">
              <c16:uniqueId val="{00000000-C3CC-40F6-8092-8183A5D22A36}"/>
            </c:ext>
          </c:extLst>
        </c:ser>
        <c:dLbls>
          <c:showLegendKey val="0"/>
          <c:showVal val="0"/>
          <c:showCatName val="0"/>
          <c:showSerName val="0"/>
          <c:showPercent val="0"/>
          <c:showBubbleSize val="0"/>
        </c:dLbls>
        <c:gapWidth val="219"/>
        <c:axId val="840061376"/>
        <c:axId val="840047776"/>
      </c:barChart>
      <c:catAx>
        <c:axId val="840061376"/>
        <c:scaling>
          <c:orientation val="minMax"/>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nl-NL"/>
          </a:p>
        </c:txPr>
        <c:crossAx val="840047776"/>
        <c:crosses val="autoZero"/>
        <c:auto val="1"/>
        <c:lblAlgn val="ctr"/>
        <c:lblOffset val="100"/>
        <c:noMultiLvlLbl val="0"/>
      </c:catAx>
      <c:valAx>
        <c:axId val="840047776"/>
        <c:scaling>
          <c:orientation val="minMax"/>
        </c:scaling>
        <c:delete val="0"/>
        <c:axPos val="b"/>
        <c:title>
          <c:tx>
            <c:rich>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r>
                  <a:rPr lang="en-GB" sz="900"/>
                  <a:t>Number</a:t>
                </a:r>
                <a:r>
                  <a:rPr lang="en-GB" sz="900" baseline="0"/>
                  <a:t> of Reporting Countries</a:t>
                </a:r>
                <a:endParaRPr lang="en-GB" sz="900"/>
              </a:p>
            </c:rich>
          </c:tx>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l-NL"/>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l-NL"/>
          </a:p>
        </c:txPr>
        <c:crossAx val="84006137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980384760467749E-2"/>
          <c:y val="5.0388667013368083E-2"/>
          <c:w val="0.89603923047906453"/>
          <c:h val="0.93261091600790047"/>
        </c:manualLayout>
      </c:layout>
      <c:scatterChart>
        <c:scatterStyle val="lineMarker"/>
        <c:varyColors val="0"/>
        <c:ser>
          <c:idx val="0"/>
          <c:order val="0"/>
          <c:tx>
            <c:strRef>
              <c:f>Sheet1!$B$1</c:f>
              <c:strCache>
                <c:ptCount val="1"/>
                <c:pt idx="0">
                  <c:v>Unadjusted</c:v>
                </c:pt>
              </c:strCache>
            </c:strRef>
          </c:tx>
          <c:spPr>
            <a:ln w="28575" cap="rnd">
              <a:noFill/>
              <a:round/>
            </a:ln>
            <a:effectLst/>
          </c:spPr>
          <c:marker>
            <c:symbol val="circle"/>
            <c:size val="8"/>
            <c:spPr>
              <a:solidFill>
                <a:schemeClr val="tx1"/>
              </a:solidFill>
              <a:ln w="12700">
                <a:noFill/>
              </a:ln>
              <a:effectLst/>
            </c:spPr>
          </c:marker>
          <c:errBars>
            <c:errDir val="x"/>
            <c:errBarType val="both"/>
            <c:errValType val="cust"/>
            <c:noEndCap val="0"/>
            <c:plus>
              <c:numRef>
                <c:f>Sheet1!$H$2:$H$11</c:f>
                <c:numCache>
                  <c:formatCode>General</c:formatCode>
                  <c:ptCount val="10"/>
                  <c:pt idx="0">
                    <c:v>0</c:v>
                  </c:pt>
                  <c:pt idx="1">
                    <c:v>0</c:v>
                  </c:pt>
                  <c:pt idx="2">
                    <c:v>0.79100000000000004</c:v>
                  </c:pt>
                  <c:pt idx="3">
                    <c:v>0.59499999999999997</c:v>
                  </c:pt>
                  <c:pt idx="4">
                    <c:v>1.7729999999999999</c:v>
                  </c:pt>
                </c:numCache>
              </c:numRef>
            </c:plus>
            <c:minus>
              <c:numRef>
                <c:f>Sheet1!$G$2:$G$11</c:f>
                <c:numCache>
                  <c:formatCode>General</c:formatCode>
                  <c:ptCount val="10"/>
                  <c:pt idx="0">
                    <c:v>0</c:v>
                  </c:pt>
                  <c:pt idx="1">
                    <c:v>0</c:v>
                  </c:pt>
                  <c:pt idx="2">
                    <c:v>0.112</c:v>
                  </c:pt>
                  <c:pt idx="3">
                    <c:v>0.26800000000000002</c:v>
                  </c:pt>
                  <c:pt idx="4">
                    <c:v>0.73899999999999988</c:v>
                  </c:pt>
                </c:numCache>
              </c:numRef>
            </c:minus>
            <c:spPr>
              <a:noFill/>
              <a:ln w="12700" cap="flat" cmpd="sng" algn="ctr">
                <a:solidFill>
                  <a:schemeClr val="tx1"/>
                </a:solidFill>
                <a:round/>
              </a:ln>
              <a:effectLst/>
            </c:spPr>
          </c:errBars>
          <c:xVal>
            <c:numRef>
              <c:f>Sheet1!$A$2:$A$42</c:f>
              <c:numCache>
                <c:formatCode>General</c:formatCode>
                <c:ptCount val="41"/>
                <c:pt idx="2">
                  <c:v>0.13</c:v>
                </c:pt>
                <c:pt idx="3">
                  <c:v>0.48599999999999999</c:v>
                </c:pt>
                <c:pt idx="4">
                  <c:v>1.2649999999999999</c:v>
                </c:pt>
              </c:numCache>
            </c:numRef>
          </c:xVal>
          <c:yVal>
            <c:numRef>
              <c:f>Sheet1!$B$2:$B$42</c:f>
              <c:numCache>
                <c:formatCode>General</c:formatCode>
                <c:ptCount val="41"/>
                <c:pt idx="0">
                  <c:v>5</c:v>
                </c:pt>
                <c:pt idx="1">
                  <c:v>4</c:v>
                </c:pt>
                <c:pt idx="2">
                  <c:v>3</c:v>
                </c:pt>
                <c:pt idx="3">
                  <c:v>2</c:v>
                </c:pt>
                <c:pt idx="4">
                  <c:v>1</c:v>
                </c:pt>
              </c:numCache>
            </c:numRef>
          </c:yVal>
          <c:smooth val="0"/>
          <c:extLst>
            <c:ext xmlns:c16="http://schemas.microsoft.com/office/drawing/2014/chart" uri="{C3380CC4-5D6E-409C-BE32-E72D297353CC}">
              <c16:uniqueId val="{00000000-3B38-401A-A523-6600DB096EBC}"/>
            </c:ext>
          </c:extLst>
        </c:ser>
        <c:dLbls>
          <c:showLegendKey val="0"/>
          <c:showVal val="0"/>
          <c:showCatName val="0"/>
          <c:showSerName val="0"/>
          <c:showPercent val="0"/>
          <c:showBubbleSize val="0"/>
        </c:dLbls>
        <c:axId val="840060288"/>
        <c:axId val="840050496"/>
      </c:scatterChart>
      <c:valAx>
        <c:axId val="840060288"/>
        <c:scaling>
          <c:orientation val="minMax"/>
          <c:max val="3.5"/>
          <c:min val="0"/>
        </c:scaling>
        <c:delete val="0"/>
        <c:axPos val="b"/>
        <c:numFmt formatCode="General" sourceLinked="1"/>
        <c:majorTickMark val="out"/>
        <c:minorTickMark val="out"/>
        <c:tickLblPos val="nextTo"/>
        <c:spPr>
          <a:noFill/>
          <a:ln w="9525" cap="flat" cmpd="sng" algn="ctr">
            <a:solidFill>
              <a:srgbClr val="54565B"/>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40050496"/>
        <c:crosses val="autoZero"/>
        <c:crossBetween val="midCat"/>
        <c:minorUnit val="0.5"/>
      </c:valAx>
      <c:valAx>
        <c:axId val="840050496"/>
        <c:scaling>
          <c:orientation val="minMax"/>
          <c:max val="4.5"/>
          <c:min val="0.5"/>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4006028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19255960433"/>
          <c:y val="9.8704890869531631E-2"/>
          <c:w val="0.87961050859208634"/>
          <c:h val="0.78668283306397435"/>
        </c:manualLayout>
      </c:layout>
      <c:barChart>
        <c:barDir val="col"/>
        <c:grouping val="clustered"/>
        <c:varyColors val="0"/>
        <c:ser>
          <c:idx val="1"/>
          <c:order val="0"/>
          <c:tx>
            <c:strRef>
              <c:f>Sheet1!$B$1</c:f>
              <c:strCache>
                <c:ptCount val="1"/>
                <c:pt idx="0">
                  <c:v>CAB-LA</c:v>
                </c:pt>
              </c:strCache>
            </c:strRef>
          </c:tx>
          <c:spPr>
            <a:solidFill>
              <a:srgbClr val="0D7294"/>
            </a:solidFill>
            <a:ln>
              <a:noFill/>
            </a:ln>
          </c:spPr>
          <c:invertIfNegative val="0"/>
          <c:dPt>
            <c:idx val="0"/>
            <c:invertIfNegative val="0"/>
            <c:bubble3D val="0"/>
            <c:spPr>
              <a:solidFill>
                <a:srgbClr val="00B0F0"/>
              </a:solidFill>
              <a:ln>
                <a:noFill/>
              </a:ln>
            </c:spPr>
            <c:extLst>
              <c:ext xmlns:c16="http://schemas.microsoft.com/office/drawing/2014/chart" uri="{C3380CC4-5D6E-409C-BE32-E72D297353CC}">
                <c16:uniqueId val="{00000000-B018-4277-9C76-4D3EBF5CF8BE}"/>
              </c:ext>
            </c:extLst>
          </c:dPt>
          <c:dLbls>
            <c:dLbl>
              <c:idx val="0"/>
              <c:layout>
                <c:manualLayout>
                  <c:x val="1.0875720597342466E-2"/>
                  <c:y val="1.5537476598362489E-3"/>
                </c:manualLayout>
              </c:layout>
              <c:tx>
                <c:rich>
                  <a:bodyPr rot="0" vert="horz"/>
                  <a:lstStyle/>
                  <a:p>
                    <a:pPr>
                      <a:defRPr sz="1600" b="1">
                        <a:latin typeface="Arial" panose="020B0604020202020204" pitchFamily="34" charset="0"/>
                        <a:cs typeface="Arial" panose="020B0604020202020204" pitchFamily="34" charset="0"/>
                      </a:defRPr>
                    </a:pPr>
                    <a:r>
                      <a:rPr lang="en-US" sz="1600" dirty="0" smtClean="0"/>
                      <a:t>0.2</a:t>
                    </a:r>
                    <a:endParaRPr lang="en-US" sz="1600" dirty="0"/>
                  </a:p>
                </c:rich>
              </c:tx>
              <c:spPr>
                <a:solidFill>
                  <a:schemeClr val="bg1"/>
                </a:solidFill>
                <a:ln w="18607">
                  <a:noFill/>
                </a:ln>
              </c:spPr>
              <c:dLblPos val="outEnd"/>
              <c:showLegendKey val="0"/>
              <c:showVal val="0"/>
              <c:showCatName val="0"/>
              <c:showSerName val="0"/>
              <c:showPercent val="0"/>
              <c:showBubbleSize val="0"/>
              <c:extLst>
                <c:ext xmlns:c15="http://schemas.microsoft.com/office/drawing/2012/chart" uri="{CE6537A1-D6FC-4f65-9D91-7224C49458BB}">
                  <c15:layout>
                    <c:manualLayout>
                      <c:w val="9.3182016550359723E-2"/>
                      <c:h val="8.433743538851915E-2"/>
                    </c:manualLayout>
                  </c15:layout>
                </c:ext>
                <c:ext xmlns:c16="http://schemas.microsoft.com/office/drawing/2014/chart" uri="{C3380CC4-5D6E-409C-BE32-E72D297353CC}">
                  <c16:uniqueId val="{00000000-B018-4277-9C76-4D3EBF5CF8BE}"/>
                </c:ext>
              </c:extLst>
            </c:dLbl>
            <c:spPr>
              <a:noFill/>
              <a:ln w="18607">
                <a:noFill/>
              </a:ln>
            </c:spPr>
            <c:txPr>
              <a:bodyPr rot="0" vert="horz"/>
              <a:lstStyle/>
              <a:p>
                <a:pPr>
                  <a:defRPr sz="1600" b="1">
                    <a:latin typeface="Arial" panose="020B0604020202020204" pitchFamily="34" charset="0"/>
                    <a:cs typeface="Arial" panose="020B060402020202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HIV Infection Rate/100 PY</c:v>
                </c:pt>
              </c:strCache>
            </c:strRef>
          </c:cat>
          <c:val>
            <c:numRef>
              <c:f>Sheet1!$B$2</c:f>
              <c:numCache>
                <c:formatCode>General</c:formatCode>
                <c:ptCount val="1"/>
                <c:pt idx="0">
                  <c:v>0.41</c:v>
                </c:pt>
              </c:numCache>
            </c:numRef>
          </c:val>
          <c:extLst>
            <c:ext xmlns:c16="http://schemas.microsoft.com/office/drawing/2014/chart" uri="{C3380CC4-5D6E-409C-BE32-E72D297353CC}">
              <c16:uniqueId val="{00000001-B018-4277-9C76-4D3EBF5CF8BE}"/>
            </c:ext>
          </c:extLst>
        </c:ser>
        <c:ser>
          <c:idx val="0"/>
          <c:order val="1"/>
          <c:tx>
            <c:strRef>
              <c:f>Sheet1!$C$1</c:f>
              <c:strCache>
                <c:ptCount val="1"/>
                <c:pt idx="0">
                  <c:v>F/TDF</c:v>
                </c:pt>
              </c:strCache>
            </c:strRef>
          </c:tx>
          <c:spPr>
            <a:solidFill>
              <a:srgbClr val="FF0000"/>
            </a:solidFill>
          </c:spPr>
          <c:invertIfNegative val="0"/>
          <c:dPt>
            <c:idx val="0"/>
            <c:invertIfNegative val="0"/>
            <c:bubble3D val="0"/>
            <c:extLst>
              <c:ext xmlns:c16="http://schemas.microsoft.com/office/drawing/2014/chart" uri="{C3380CC4-5D6E-409C-BE32-E72D297353CC}">
                <c16:uniqueId val="{00000002-B018-4277-9C76-4D3EBF5CF8BE}"/>
              </c:ext>
            </c:extLst>
          </c:dPt>
          <c:dLbls>
            <c:dLbl>
              <c:idx val="0"/>
              <c:layout>
                <c:manualLayout>
                  <c:x val="9.49401285957132E-3"/>
                  <c:y val="-0.20013213216567971"/>
                </c:manualLayout>
              </c:layout>
              <c:tx>
                <c:rich>
                  <a:bodyPr wrap="square" lIns="38100" tIns="19050" rIns="38100" bIns="19050" anchor="ctr">
                    <a:spAutoFit/>
                  </a:bodyPr>
                  <a:lstStyle/>
                  <a:p>
                    <a:pPr>
                      <a:defRPr sz="1766" b="1">
                        <a:latin typeface="Arial" panose="020B0604020202020204" pitchFamily="34" charset="0"/>
                        <a:cs typeface="Arial" panose="020B0604020202020204" pitchFamily="34" charset="0"/>
                      </a:defRPr>
                    </a:pPr>
                    <a:r>
                      <a:rPr lang="en-US" sz="1574" dirty="0" smtClean="0"/>
                      <a:t>1,86</a:t>
                    </a:r>
                    <a:endParaRPr lang="en-US" sz="1600" dirty="0"/>
                  </a:p>
                </c:rich>
              </c:tx>
              <c:numFmt formatCode="###,0\.00" sourceLinked="0"/>
              <c:spPr>
                <a:solidFill>
                  <a:schemeClr val="bg1"/>
                </a:solidFill>
                <a:ln>
                  <a:noFill/>
                </a:ln>
                <a:effectLst/>
              </c:sp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18-4277-9C76-4D3EBF5CF8BE}"/>
                </c:ext>
              </c:extLst>
            </c:dLbl>
            <c:numFmt formatCode="###,0\.00" sourceLinked="0"/>
            <c:spPr>
              <a:noFill/>
              <a:ln w="24933">
                <a:noFill/>
              </a:ln>
            </c:spPr>
            <c:txPr>
              <a:bodyPr wrap="square" lIns="38100" tIns="19050" rIns="38100" bIns="19050" anchor="ctr">
                <a:spAutoFit/>
              </a:bodyPr>
              <a:lstStyle/>
              <a:p>
                <a:pPr>
                  <a:defRPr sz="1766" b="1">
                    <a:latin typeface="Arial" panose="020B0604020202020204" pitchFamily="34" charset="0"/>
                    <a:cs typeface="Arial" panose="020B0604020202020204" pitchFamily="34" charset="0"/>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Sheet1!$I$3</c:f>
                <c:numCache>
                  <c:formatCode>General</c:formatCode>
                  <c:ptCount val="1"/>
                  <c:pt idx="0">
                    <c:v>0.44999999999999996</c:v>
                  </c:pt>
                </c:numCache>
              </c:numRef>
            </c:plus>
            <c:minus>
              <c:numRef>
                <c:f>Sheet1!$H$3</c:f>
                <c:numCache>
                  <c:formatCode>General</c:formatCode>
                  <c:ptCount val="1"/>
                  <c:pt idx="0">
                    <c:v>0.35</c:v>
                  </c:pt>
                </c:numCache>
              </c:numRef>
            </c:minus>
          </c:errBars>
          <c:cat>
            <c:strRef>
              <c:f>Sheet1!$A$2</c:f>
              <c:strCache>
                <c:ptCount val="1"/>
                <c:pt idx="0">
                  <c:v>HIV Infection Rate/100 PY</c:v>
                </c:pt>
              </c:strCache>
            </c:strRef>
          </c:cat>
          <c:val>
            <c:numRef>
              <c:f>Sheet1!$C$2</c:f>
              <c:numCache>
                <c:formatCode>#,#00</c:formatCode>
                <c:ptCount val="1"/>
                <c:pt idx="0">
                  <c:v>1.22</c:v>
                </c:pt>
              </c:numCache>
            </c:numRef>
          </c:val>
          <c:extLst>
            <c:ext xmlns:c16="http://schemas.microsoft.com/office/drawing/2014/chart" uri="{C3380CC4-5D6E-409C-BE32-E72D297353CC}">
              <c16:uniqueId val="{00000003-B018-4277-9C76-4D3EBF5CF8BE}"/>
            </c:ext>
          </c:extLst>
        </c:ser>
        <c:dLbls>
          <c:showLegendKey val="0"/>
          <c:showVal val="0"/>
          <c:showCatName val="0"/>
          <c:showSerName val="0"/>
          <c:showPercent val="0"/>
          <c:showBubbleSize val="0"/>
        </c:dLbls>
        <c:gapWidth val="100"/>
        <c:overlap val="-50"/>
        <c:axId val="840052128"/>
        <c:axId val="840046144"/>
      </c:barChart>
      <c:catAx>
        <c:axId val="840052128"/>
        <c:scaling>
          <c:orientation val="minMax"/>
        </c:scaling>
        <c:delete val="0"/>
        <c:axPos val="b"/>
        <c:numFmt formatCode="General" sourceLinked="1"/>
        <c:majorTickMark val="none"/>
        <c:minorTickMark val="none"/>
        <c:tickLblPos val="none"/>
        <c:spPr>
          <a:ln>
            <a:solidFill>
              <a:sysClr val="windowText" lastClr="000000"/>
            </a:solidFill>
          </a:ln>
        </c:spPr>
        <c:txPr>
          <a:bodyPr rot="-60000000" vert="horz"/>
          <a:lstStyle/>
          <a:p>
            <a:pPr>
              <a:defRPr sz="1170" b="0"/>
            </a:pPr>
            <a:endParaRPr lang="nl-NL"/>
          </a:p>
        </c:txPr>
        <c:crossAx val="840046144"/>
        <c:crosses val="autoZero"/>
        <c:auto val="1"/>
        <c:lblAlgn val="ctr"/>
        <c:lblOffset val="100"/>
        <c:tickMarkSkip val="1"/>
        <c:noMultiLvlLbl val="0"/>
      </c:catAx>
      <c:valAx>
        <c:axId val="840046144"/>
        <c:scaling>
          <c:orientation val="minMax"/>
        </c:scaling>
        <c:delete val="0"/>
        <c:axPos val="l"/>
        <c:numFmt formatCode="General" sourceLinked="1"/>
        <c:majorTickMark val="out"/>
        <c:minorTickMark val="none"/>
        <c:tickLblPos val="nextTo"/>
        <c:spPr>
          <a:ln>
            <a:solidFill>
              <a:sysClr val="windowText" lastClr="000000"/>
            </a:solidFill>
          </a:ln>
        </c:spPr>
        <c:txPr>
          <a:bodyPr rot="-60000000" vert="horz"/>
          <a:lstStyle/>
          <a:p>
            <a:pPr>
              <a:defRPr sz="1374">
                <a:latin typeface="Arial" panose="020B0604020202020204" pitchFamily="34" charset="0"/>
                <a:cs typeface="Arial" panose="020B0604020202020204" pitchFamily="34" charset="0"/>
              </a:defRPr>
            </a:pPr>
            <a:endParaRPr lang="nl-NL"/>
          </a:p>
        </c:txPr>
        <c:crossAx val="840052128"/>
        <c:crosses val="autoZero"/>
        <c:crossBetween val="between"/>
      </c:valAx>
      <c:spPr>
        <a:noFill/>
        <a:ln w="24982">
          <a:noFill/>
        </a:ln>
      </c:spPr>
    </c:plotArea>
    <c:plotVisOnly val="1"/>
    <c:dispBlanksAs val="span"/>
    <c:showDLblsOverMax val="0"/>
  </c:chart>
  <c:txPr>
    <a:bodyPr/>
    <a:lstStyle/>
    <a:p>
      <a:pPr>
        <a:defRPr sz="1317"/>
      </a:pPr>
      <a:endParaRPr lang="nl-NL"/>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4019255960433"/>
          <c:y val="9.8704890869531631E-2"/>
          <c:w val="0.87961050859208634"/>
          <c:h val="0.78668283306397435"/>
        </c:manualLayout>
      </c:layout>
      <c:barChart>
        <c:barDir val="col"/>
        <c:grouping val="clustered"/>
        <c:varyColors val="0"/>
        <c:ser>
          <c:idx val="1"/>
          <c:order val="0"/>
          <c:tx>
            <c:strRef>
              <c:f>Sheet1!$B$1</c:f>
              <c:strCache>
                <c:ptCount val="1"/>
                <c:pt idx="0">
                  <c:v>CAB-LA</c:v>
                </c:pt>
              </c:strCache>
            </c:strRef>
          </c:tx>
          <c:spPr>
            <a:solidFill>
              <a:srgbClr val="00B0F0"/>
            </a:solidFill>
            <a:ln>
              <a:noFill/>
            </a:ln>
          </c:spPr>
          <c:invertIfNegative val="0"/>
          <c:dPt>
            <c:idx val="0"/>
            <c:invertIfNegative val="0"/>
            <c:bubble3D val="0"/>
            <c:extLst>
              <c:ext xmlns:c16="http://schemas.microsoft.com/office/drawing/2014/chart" uri="{C3380CC4-5D6E-409C-BE32-E72D297353CC}">
                <c16:uniqueId val="{00000000-B541-4EC4-BA17-52E9C2CC24D9}"/>
              </c:ext>
            </c:extLst>
          </c:dPt>
          <c:dLbls>
            <c:dLbl>
              <c:idx val="0"/>
              <c:layout>
                <c:manualLayout>
                  <c:x val="1.2467364678231218E-3"/>
                  <c:y val="4.2995277161842274E-3"/>
                </c:manualLayout>
              </c:layout>
              <c:spPr>
                <a:solidFill>
                  <a:schemeClr val="bg1"/>
                </a:solidFill>
                <a:ln w="18385">
                  <a:noFill/>
                </a:ln>
              </c:spPr>
              <c:txPr>
                <a:bodyPr rot="0" vert="horz"/>
                <a:lstStyle/>
                <a:p>
                  <a:pPr>
                    <a:defRPr sz="1746" b="1">
                      <a:latin typeface="Arial" panose="020B0604020202020204" pitchFamily="34" charset="0"/>
                      <a:cs typeface="Arial" panose="020B0604020202020204" pitchFamily="34" charset="0"/>
                    </a:defRPr>
                  </a:pPr>
                  <a:endParaRPr lang="nl-NL"/>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41-4EC4-BA17-52E9C2CC24D9}"/>
                </c:ext>
              </c:extLst>
            </c:dLbl>
            <c:spPr>
              <a:noFill/>
              <a:ln w="18385">
                <a:noFill/>
              </a:ln>
            </c:spPr>
            <c:txPr>
              <a:bodyPr rot="0" vert="horz"/>
              <a:lstStyle/>
              <a:p>
                <a:pPr>
                  <a:defRPr sz="1746" b="1">
                    <a:latin typeface="Arial" panose="020B0604020202020204" pitchFamily="34" charset="0"/>
                    <a:cs typeface="Arial" panose="020B0604020202020204" pitchFamily="34" charset="0"/>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Sheet1!$I$2</c:f>
                <c:numCache>
                  <c:formatCode>General</c:formatCode>
                  <c:ptCount val="1"/>
                  <c:pt idx="0">
                    <c:v>0.27999999999999997</c:v>
                  </c:pt>
                </c:numCache>
              </c:numRef>
            </c:plus>
            <c:minus>
              <c:numRef>
                <c:f>Sheet1!$H$2</c:f>
                <c:numCache>
                  <c:formatCode>General</c:formatCode>
                  <c:ptCount val="1"/>
                  <c:pt idx="0">
                    <c:v>0.18999999999999997</c:v>
                  </c:pt>
                </c:numCache>
              </c:numRef>
            </c:minus>
          </c:errBars>
          <c:cat>
            <c:strRef>
              <c:f>Sheet1!$A$2</c:f>
              <c:strCache>
                <c:ptCount val="1"/>
                <c:pt idx="0">
                  <c:v>HIV Infection Rate/100 PY</c:v>
                </c:pt>
              </c:strCache>
            </c:strRef>
          </c:cat>
          <c:val>
            <c:numRef>
              <c:f>Sheet1!$B$2</c:f>
              <c:numCache>
                <c:formatCode>General</c:formatCode>
                <c:ptCount val="1"/>
                <c:pt idx="0">
                  <c:v>0.41</c:v>
                </c:pt>
              </c:numCache>
            </c:numRef>
          </c:val>
          <c:extLst>
            <c:ext xmlns:c16="http://schemas.microsoft.com/office/drawing/2014/chart" uri="{C3380CC4-5D6E-409C-BE32-E72D297353CC}">
              <c16:uniqueId val="{00000001-B541-4EC4-BA17-52E9C2CC24D9}"/>
            </c:ext>
          </c:extLst>
        </c:ser>
        <c:ser>
          <c:idx val="0"/>
          <c:order val="1"/>
          <c:tx>
            <c:strRef>
              <c:f>Sheet1!$C$1</c:f>
              <c:strCache>
                <c:ptCount val="1"/>
                <c:pt idx="0">
                  <c:v>F/TDF</c:v>
                </c:pt>
              </c:strCache>
            </c:strRef>
          </c:tx>
          <c:spPr>
            <a:solidFill>
              <a:srgbClr val="FF0000"/>
            </a:solidFill>
          </c:spPr>
          <c:invertIfNegative val="0"/>
          <c:dPt>
            <c:idx val="0"/>
            <c:invertIfNegative val="0"/>
            <c:bubble3D val="0"/>
            <c:extLst>
              <c:ext xmlns:c16="http://schemas.microsoft.com/office/drawing/2014/chart" uri="{C3380CC4-5D6E-409C-BE32-E72D297353CC}">
                <c16:uniqueId val="{00000002-B541-4EC4-BA17-52E9C2CC24D9}"/>
              </c:ext>
            </c:extLst>
          </c:dPt>
          <c:dLbls>
            <c:dLbl>
              <c:idx val="0"/>
              <c:layout>
                <c:manualLayout>
                  <c:x val="-1.0287563728331546E-3"/>
                  <c:y val="2.1305941902811203E-3"/>
                </c:manualLayout>
              </c:layout>
              <c:tx>
                <c:rich>
                  <a:bodyPr wrap="square" lIns="38100" tIns="19050" rIns="38100" bIns="19050" anchor="ctr">
                    <a:spAutoFit/>
                  </a:bodyPr>
                  <a:lstStyle/>
                  <a:p>
                    <a:pPr>
                      <a:defRPr sz="1746" b="1">
                        <a:latin typeface="Arial" panose="020B0604020202020204" pitchFamily="34" charset="0"/>
                        <a:cs typeface="Arial" panose="020B0604020202020204" pitchFamily="34" charset="0"/>
                      </a:defRPr>
                    </a:pPr>
                    <a:r>
                      <a:rPr lang="en-US"/>
                      <a:t>1,22</a:t>
                    </a:r>
                  </a:p>
                </c:rich>
              </c:tx>
              <c:numFmt formatCode="###,0\.00" sourceLinked="0"/>
              <c:spPr>
                <a:solidFill>
                  <a:schemeClr val="bg1"/>
                </a:solidFill>
                <a:ln>
                  <a:noFill/>
                </a:ln>
                <a:effectLst/>
              </c:spPr>
              <c:dLblPos val="outEnd"/>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41-4EC4-BA17-52E9C2CC24D9}"/>
                </c:ext>
              </c:extLst>
            </c:dLbl>
            <c:numFmt formatCode="###,0\.00" sourceLinked="0"/>
            <c:spPr>
              <a:noFill/>
              <a:ln w="24636">
                <a:noFill/>
              </a:ln>
            </c:spPr>
            <c:txPr>
              <a:bodyPr wrap="square" lIns="38100" tIns="19050" rIns="38100" bIns="19050" anchor="ctr">
                <a:spAutoFit/>
              </a:bodyPr>
              <a:lstStyle/>
              <a:p>
                <a:pPr>
                  <a:defRPr sz="1746" b="1">
                    <a:latin typeface="Arial" panose="020B0604020202020204" pitchFamily="34" charset="0"/>
                    <a:cs typeface="Arial" panose="020B0604020202020204" pitchFamily="34" charset="0"/>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Sheet1!$I$3</c:f>
                <c:numCache>
                  <c:formatCode>General</c:formatCode>
                  <c:ptCount val="1"/>
                  <c:pt idx="0">
                    <c:v>0.44999999999999996</c:v>
                  </c:pt>
                </c:numCache>
              </c:numRef>
            </c:plus>
            <c:minus>
              <c:numRef>
                <c:f>Sheet1!$H$3</c:f>
                <c:numCache>
                  <c:formatCode>General</c:formatCode>
                  <c:ptCount val="1"/>
                  <c:pt idx="0">
                    <c:v>0.35</c:v>
                  </c:pt>
                </c:numCache>
              </c:numRef>
            </c:minus>
          </c:errBars>
          <c:cat>
            <c:strRef>
              <c:f>Sheet1!$A$2</c:f>
              <c:strCache>
                <c:ptCount val="1"/>
                <c:pt idx="0">
                  <c:v>HIV Infection Rate/100 PY</c:v>
                </c:pt>
              </c:strCache>
            </c:strRef>
          </c:cat>
          <c:val>
            <c:numRef>
              <c:f>Sheet1!$C$2</c:f>
              <c:numCache>
                <c:formatCode>#,#00</c:formatCode>
                <c:ptCount val="1"/>
                <c:pt idx="0">
                  <c:v>1.22</c:v>
                </c:pt>
              </c:numCache>
            </c:numRef>
          </c:val>
          <c:extLst>
            <c:ext xmlns:c16="http://schemas.microsoft.com/office/drawing/2014/chart" uri="{C3380CC4-5D6E-409C-BE32-E72D297353CC}">
              <c16:uniqueId val="{00000003-B541-4EC4-BA17-52E9C2CC24D9}"/>
            </c:ext>
          </c:extLst>
        </c:ser>
        <c:dLbls>
          <c:showLegendKey val="0"/>
          <c:showVal val="0"/>
          <c:showCatName val="0"/>
          <c:showSerName val="0"/>
          <c:showPercent val="0"/>
          <c:showBubbleSize val="0"/>
        </c:dLbls>
        <c:gapWidth val="100"/>
        <c:overlap val="-50"/>
        <c:axId val="840047232"/>
        <c:axId val="1134595328"/>
      </c:barChart>
      <c:catAx>
        <c:axId val="840047232"/>
        <c:scaling>
          <c:orientation val="minMax"/>
        </c:scaling>
        <c:delete val="0"/>
        <c:axPos val="b"/>
        <c:numFmt formatCode="General" sourceLinked="1"/>
        <c:majorTickMark val="none"/>
        <c:minorTickMark val="none"/>
        <c:tickLblPos val="none"/>
        <c:spPr>
          <a:ln>
            <a:solidFill>
              <a:sysClr val="windowText" lastClr="000000"/>
            </a:solidFill>
          </a:ln>
        </c:spPr>
        <c:txPr>
          <a:bodyPr rot="-60000000" vert="horz"/>
          <a:lstStyle/>
          <a:p>
            <a:pPr>
              <a:defRPr sz="1156" b="0"/>
            </a:pPr>
            <a:endParaRPr lang="nl-NL"/>
          </a:p>
        </c:txPr>
        <c:crossAx val="1134595328"/>
        <c:crosses val="autoZero"/>
        <c:auto val="1"/>
        <c:lblAlgn val="ctr"/>
        <c:lblOffset val="100"/>
        <c:tickMarkSkip val="1"/>
        <c:noMultiLvlLbl val="0"/>
      </c:catAx>
      <c:valAx>
        <c:axId val="1134595328"/>
        <c:scaling>
          <c:orientation val="minMax"/>
        </c:scaling>
        <c:delete val="0"/>
        <c:axPos val="l"/>
        <c:numFmt formatCode="General" sourceLinked="1"/>
        <c:majorTickMark val="out"/>
        <c:minorTickMark val="none"/>
        <c:tickLblPos val="nextTo"/>
        <c:spPr>
          <a:ln>
            <a:solidFill>
              <a:sysClr val="windowText" lastClr="000000"/>
            </a:solidFill>
          </a:ln>
        </c:spPr>
        <c:txPr>
          <a:bodyPr rot="-60000000" vert="horz"/>
          <a:lstStyle/>
          <a:p>
            <a:pPr>
              <a:defRPr sz="1358">
                <a:latin typeface="Arial" panose="020B0604020202020204" pitchFamily="34" charset="0"/>
                <a:cs typeface="Arial" panose="020B0604020202020204" pitchFamily="34" charset="0"/>
              </a:defRPr>
            </a:pPr>
            <a:endParaRPr lang="nl-NL"/>
          </a:p>
        </c:txPr>
        <c:crossAx val="840047232"/>
        <c:crosses val="autoZero"/>
        <c:crossBetween val="between"/>
      </c:valAx>
      <c:spPr>
        <a:noFill/>
        <a:ln w="24636">
          <a:noFill/>
        </a:ln>
      </c:spPr>
    </c:plotArea>
    <c:plotVisOnly val="1"/>
    <c:dispBlanksAs val="span"/>
    <c:showDLblsOverMax val="0"/>
  </c:chart>
  <c:txPr>
    <a:bodyPr/>
    <a:lstStyle/>
    <a:p>
      <a:pPr>
        <a:defRPr sz="1302"/>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22550897354047E-2"/>
          <c:y val="4.1185408423514348E-2"/>
          <c:w val="0.65249308363481595"/>
          <c:h val="0.87483052675254536"/>
        </c:manualLayout>
      </c:layout>
      <c:barChart>
        <c:barDir val="col"/>
        <c:grouping val="percentStacked"/>
        <c:varyColors val="0"/>
        <c:ser>
          <c:idx val="0"/>
          <c:order val="0"/>
          <c:tx>
            <c:strRef>
              <c:f>Feuil1!$A$2</c:f>
              <c:strCache>
                <c:ptCount val="1"/>
                <c:pt idx="0">
                  <c:v>Aucun moyen de protection</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Feuil1!$B$1:$E$1</c:f>
              <c:numCache>
                <c:formatCode>General</c:formatCode>
                <c:ptCount val="4"/>
                <c:pt idx="0">
                  <c:v>2017</c:v>
                </c:pt>
                <c:pt idx="1">
                  <c:v>2019</c:v>
                </c:pt>
                <c:pt idx="2">
                  <c:v>2021</c:v>
                </c:pt>
                <c:pt idx="3">
                  <c:v>2023</c:v>
                </c:pt>
              </c:numCache>
            </c:numRef>
          </c:cat>
          <c:val>
            <c:numRef>
              <c:f>Feuil1!$B$2:$E$2</c:f>
              <c:numCache>
                <c:formatCode>0.0%</c:formatCode>
                <c:ptCount val="4"/>
                <c:pt idx="0">
                  <c:v>0.22600000000000001</c:v>
                </c:pt>
                <c:pt idx="1">
                  <c:v>0.19</c:v>
                </c:pt>
                <c:pt idx="2">
                  <c:v>0.20799999999999999</c:v>
                </c:pt>
                <c:pt idx="3">
                  <c:v>0.19600000000000001</c:v>
                </c:pt>
              </c:numCache>
            </c:numRef>
          </c:val>
          <c:extLst>
            <c:ext xmlns:c16="http://schemas.microsoft.com/office/drawing/2014/chart" uri="{C3380CC4-5D6E-409C-BE32-E72D297353CC}">
              <c16:uniqueId val="{00000000-54A4-44B6-AD4B-A61ADD9F3C9C}"/>
            </c:ext>
          </c:extLst>
        </c:ser>
        <c:ser>
          <c:idx val="1"/>
          <c:order val="1"/>
          <c:tx>
            <c:strRef>
              <c:f>Feuil1!$A$3</c:f>
              <c:strCache>
                <c:ptCount val="1"/>
                <c:pt idx="0">
                  <c:v>Préservatif exclusif</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Feuil1!$B$1:$E$1</c:f>
              <c:numCache>
                <c:formatCode>General</c:formatCode>
                <c:ptCount val="4"/>
                <c:pt idx="0">
                  <c:v>2017</c:v>
                </c:pt>
                <c:pt idx="1">
                  <c:v>2019</c:v>
                </c:pt>
                <c:pt idx="2">
                  <c:v>2021</c:v>
                </c:pt>
                <c:pt idx="3">
                  <c:v>2023</c:v>
                </c:pt>
              </c:numCache>
            </c:numRef>
          </c:cat>
          <c:val>
            <c:numRef>
              <c:f>Feuil1!$B$3:$E$3</c:f>
              <c:numCache>
                <c:formatCode>0.0%</c:formatCode>
                <c:ptCount val="4"/>
                <c:pt idx="0">
                  <c:v>0.63</c:v>
                </c:pt>
                <c:pt idx="1">
                  <c:v>0.55900000000000005</c:v>
                </c:pt>
                <c:pt idx="2">
                  <c:v>0.39100000000000001</c:v>
                </c:pt>
                <c:pt idx="3">
                  <c:v>0.32400000000000001</c:v>
                </c:pt>
              </c:numCache>
            </c:numRef>
          </c:val>
          <c:extLst>
            <c:ext xmlns:c16="http://schemas.microsoft.com/office/drawing/2014/chart" uri="{C3380CC4-5D6E-409C-BE32-E72D297353CC}">
              <c16:uniqueId val="{00000001-54A4-44B6-AD4B-A61ADD9F3C9C}"/>
            </c:ext>
          </c:extLst>
        </c:ser>
        <c:ser>
          <c:idx val="2"/>
          <c:order val="2"/>
          <c:tx>
            <c:strRef>
              <c:f>Feuil1!$A$4</c:f>
              <c:strCache>
                <c:ptCount val="1"/>
                <c:pt idx="0">
                  <c:v>TaSP</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Feuil1!$B$1:$E$1</c:f>
              <c:numCache>
                <c:formatCode>General</c:formatCode>
                <c:ptCount val="4"/>
                <c:pt idx="0">
                  <c:v>2017</c:v>
                </c:pt>
                <c:pt idx="1">
                  <c:v>2019</c:v>
                </c:pt>
                <c:pt idx="2">
                  <c:v>2021</c:v>
                </c:pt>
                <c:pt idx="3">
                  <c:v>2023</c:v>
                </c:pt>
              </c:numCache>
            </c:numRef>
          </c:cat>
          <c:val>
            <c:numRef>
              <c:f>Feuil1!$B$4:$E$4</c:f>
              <c:numCache>
                <c:formatCode>0.0%</c:formatCode>
                <c:ptCount val="4"/>
                <c:pt idx="0">
                  <c:v>4.9000000000000002E-2</c:v>
                </c:pt>
                <c:pt idx="1">
                  <c:v>5.0999999999999997E-2</c:v>
                </c:pt>
                <c:pt idx="2">
                  <c:v>7.6999999999999999E-2</c:v>
                </c:pt>
                <c:pt idx="3">
                  <c:v>5.1999999999999998E-2</c:v>
                </c:pt>
              </c:numCache>
            </c:numRef>
          </c:val>
          <c:extLst>
            <c:ext xmlns:c16="http://schemas.microsoft.com/office/drawing/2014/chart" uri="{C3380CC4-5D6E-409C-BE32-E72D297353CC}">
              <c16:uniqueId val="{00000002-54A4-44B6-AD4B-A61ADD9F3C9C}"/>
            </c:ext>
          </c:extLst>
        </c:ser>
        <c:ser>
          <c:idx val="3"/>
          <c:order val="3"/>
          <c:tx>
            <c:strRef>
              <c:f>Feuil1!$A$5</c:f>
              <c:strCache>
                <c:ptCount val="1"/>
                <c:pt idx="0">
                  <c:v>PrEP</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Feuil1!$B$1:$E$1</c:f>
              <c:numCache>
                <c:formatCode>General</c:formatCode>
                <c:ptCount val="4"/>
                <c:pt idx="0">
                  <c:v>2017</c:v>
                </c:pt>
                <c:pt idx="1">
                  <c:v>2019</c:v>
                </c:pt>
                <c:pt idx="2">
                  <c:v>2021</c:v>
                </c:pt>
                <c:pt idx="3">
                  <c:v>2023</c:v>
                </c:pt>
              </c:numCache>
            </c:numRef>
          </c:cat>
          <c:val>
            <c:numRef>
              <c:f>Feuil1!$B$5:$E$5</c:f>
              <c:numCache>
                <c:formatCode>0.0%</c:formatCode>
                <c:ptCount val="4"/>
                <c:pt idx="0">
                  <c:v>0.09</c:v>
                </c:pt>
                <c:pt idx="1">
                  <c:v>0.19500000000000001</c:v>
                </c:pt>
                <c:pt idx="2">
                  <c:v>0.32200000000000001</c:v>
                </c:pt>
                <c:pt idx="3">
                  <c:v>0.42299999999999999</c:v>
                </c:pt>
              </c:numCache>
            </c:numRef>
          </c:val>
          <c:extLst>
            <c:ext xmlns:c16="http://schemas.microsoft.com/office/drawing/2014/chart" uri="{C3380CC4-5D6E-409C-BE32-E72D297353CC}">
              <c16:uniqueId val="{00000003-54A4-44B6-AD4B-A61ADD9F3C9C}"/>
            </c:ext>
          </c:extLst>
        </c:ser>
        <c:ser>
          <c:idx val="4"/>
          <c:order val="4"/>
          <c:tx>
            <c:strRef>
              <c:f>Feuil1!$A$6</c:f>
              <c:strCache>
                <c:ptCount val="1"/>
                <c:pt idx="0">
                  <c:v>TEP</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Feuil1!$B$1:$E$1</c:f>
              <c:numCache>
                <c:formatCode>General</c:formatCode>
                <c:ptCount val="4"/>
                <c:pt idx="0">
                  <c:v>2017</c:v>
                </c:pt>
                <c:pt idx="1">
                  <c:v>2019</c:v>
                </c:pt>
                <c:pt idx="2">
                  <c:v>2021</c:v>
                </c:pt>
                <c:pt idx="3">
                  <c:v>2023</c:v>
                </c:pt>
              </c:numCache>
            </c:numRef>
          </c:cat>
          <c:val>
            <c:numRef>
              <c:f>Feuil1!$B$6:$E$6</c:f>
              <c:numCache>
                <c:formatCode>0.0%</c:formatCode>
                <c:ptCount val="4"/>
                <c:pt idx="0">
                  <c:v>5.0000000000000001E-3</c:v>
                </c:pt>
                <c:pt idx="1">
                  <c:v>5.0000000000000001E-3</c:v>
                </c:pt>
                <c:pt idx="2">
                  <c:v>2E-3</c:v>
                </c:pt>
                <c:pt idx="3">
                  <c:v>5.0000000000000001E-3</c:v>
                </c:pt>
              </c:numCache>
            </c:numRef>
          </c:val>
          <c:extLst>
            <c:ext xmlns:c16="http://schemas.microsoft.com/office/drawing/2014/chart" uri="{C3380CC4-5D6E-409C-BE32-E72D297353CC}">
              <c16:uniqueId val="{00000004-54A4-44B6-AD4B-A61ADD9F3C9C}"/>
            </c:ext>
          </c:extLst>
        </c:ser>
        <c:dLbls>
          <c:dLblPos val="ctr"/>
          <c:showLegendKey val="0"/>
          <c:showVal val="1"/>
          <c:showCatName val="0"/>
          <c:showSerName val="0"/>
          <c:showPercent val="0"/>
          <c:showBubbleSize val="0"/>
        </c:dLbls>
        <c:gapWidth val="50"/>
        <c:overlap val="100"/>
        <c:axId val="1134585536"/>
        <c:axId val="1134595872"/>
      </c:barChart>
      <c:catAx>
        <c:axId val="113458553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l-NL"/>
          </a:p>
        </c:txPr>
        <c:crossAx val="1134595872"/>
        <c:crosses val="autoZero"/>
        <c:auto val="1"/>
        <c:lblAlgn val="ctr"/>
        <c:lblOffset val="100"/>
        <c:noMultiLvlLbl val="0"/>
      </c:catAx>
      <c:valAx>
        <c:axId val="1134595872"/>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nl-NL"/>
          </a:p>
        </c:txPr>
        <c:crossAx val="1134585536"/>
        <c:crosses val="autoZero"/>
        <c:crossBetween val="between"/>
      </c:valAx>
      <c:spPr>
        <a:noFill/>
        <a:ln>
          <a:noFill/>
        </a:ln>
        <a:effectLst/>
      </c:spPr>
    </c:plotArea>
    <c:legend>
      <c:legendPos val="r"/>
      <c:layout>
        <c:manualLayout>
          <c:xMode val="edge"/>
          <c:yMode val="edge"/>
          <c:x val="0.76027842803433354"/>
          <c:y val="0.16752864530692815"/>
          <c:w val="0.23521706746116194"/>
          <c:h val="0.6529118255525713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sz="1600" b="1">
          <a:solidFill>
            <a:schemeClr val="tx1"/>
          </a:solidFill>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png"/></Relationships>
</file>

<file path=ppt/drawings/drawing1.xml><?xml version="1.0" encoding="utf-8"?>
<c:userShapes xmlns:c="http://schemas.openxmlformats.org/drawingml/2006/chart">
  <cdr:relSizeAnchor xmlns:cdr="http://schemas.openxmlformats.org/drawingml/2006/chartDrawing">
    <cdr:from>
      <cdr:x>0.23883</cdr:x>
      <cdr:y>0.70354</cdr:y>
    </cdr:from>
    <cdr:to>
      <cdr:x>0.50419</cdr:x>
      <cdr:y>0.78749</cdr:y>
    </cdr:to>
    <cdr:sp macro="" textlink="">
      <cdr:nvSpPr>
        <cdr:cNvPr id="2" name="Rectangle 1"/>
        <cdr:cNvSpPr/>
      </cdr:nvSpPr>
      <cdr:spPr>
        <a:xfrm xmlns:a="http://schemas.openxmlformats.org/drawingml/2006/main">
          <a:off x="895160" y="2301840"/>
          <a:ext cx="994569" cy="27463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0.62114</cdr:x>
      <cdr:y>0.06737</cdr:y>
    </cdr:from>
    <cdr:to>
      <cdr:x>0.86511</cdr:x>
      <cdr:y>0.52447</cdr:y>
    </cdr:to>
    <cdr:sp macro="" textlink="">
      <cdr:nvSpPr>
        <cdr:cNvPr id="3" name="Rectangle 2"/>
        <cdr:cNvSpPr/>
      </cdr:nvSpPr>
      <cdr:spPr>
        <a:xfrm xmlns:a="http://schemas.openxmlformats.org/drawingml/2006/main">
          <a:off x="2391133" y="217116"/>
          <a:ext cx="939183" cy="1473019"/>
        </a:xfrm>
        <a:prstGeom xmlns:a="http://schemas.openxmlformats.org/drawingml/2006/main" prst="rect">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3" y="2"/>
            <a:ext cx="2946935"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defRPr sz="1200">
                <a:latin typeface="Arial" pitchFamily="34" charset="0"/>
              </a:defRPr>
            </a:lvl1pPr>
          </a:lstStyle>
          <a:p>
            <a:pPr>
              <a:defRPr/>
            </a:pPr>
            <a:endParaRPr lang="fr-FR"/>
          </a:p>
        </p:txBody>
      </p:sp>
      <p:sp>
        <p:nvSpPr>
          <p:cNvPr id="46083" name="Rectangle 3"/>
          <p:cNvSpPr>
            <a:spLocks noGrp="1" noChangeArrowheads="1"/>
          </p:cNvSpPr>
          <p:nvPr>
            <p:ph type="dt" sz="quarter" idx="1"/>
          </p:nvPr>
        </p:nvSpPr>
        <p:spPr bwMode="auto">
          <a:xfrm>
            <a:off x="3850726" y="2"/>
            <a:ext cx="2946934"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lgn="r">
              <a:defRPr sz="1200">
                <a:latin typeface="Arial" pitchFamily="34" charset="0"/>
              </a:defRPr>
            </a:lvl1pPr>
          </a:lstStyle>
          <a:p>
            <a:pPr>
              <a:defRPr/>
            </a:pPr>
            <a:endParaRPr lang="fr-FR"/>
          </a:p>
        </p:txBody>
      </p:sp>
      <p:sp>
        <p:nvSpPr>
          <p:cNvPr id="46084" name="Rectangle 4"/>
          <p:cNvSpPr>
            <a:spLocks noGrp="1" noChangeArrowheads="1"/>
          </p:cNvSpPr>
          <p:nvPr>
            <p:ph type="ftr" sz="quarter" idx="2"/>
          </p:nvPr>
        </p:nvSpPr>
        <p:spPr bwMode="auto">
          <a:xfrm>
            <a:off x="3" y="9431485"/>
            <a:ext cx="2946935" cy="49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defRPr sz="1200">
                <a:latin typeface="Arial" pitchFamily="34" charset="0"/>
              </a:defRPr>
            </a:lvl1pPr>
          </a:lstStyle>
          <a:p>
            <a:pPr>
              <a:defRPr/>
            </a:pPr>
            <a:endParaRPr lang="fr-FR"/>
          </a:p>
        </p:txBody>
      </p:sp>
      <p:sp>
        <p:nvSpPr>
          <p:cNvPr id="46085" name="Rectangle 5"/>
          <p:cNvSpPr>
            <a:spLocks noGrp="1" noChangeArrowheads="1"/>
          </p:cNvSpPr>
          <p:nvPr>
            <p:ph type="sldNum" sz="quarter" idx="3"/>
          </p:nvPr>
        </p:nvSpPr>
        <p:spPr bwMode="auto">
          <a:xfrm>
            <a:off x="3850726" y="9431485"/>
            <a:ext cx="2946934" cy="49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lgn="r">
              <a:defRPr sz="1200">
                <a:latin typeface="Arial" pitchFamily="34" charset="0"/>
              </a:defRPr>
            </a:lvl1pPr>
          </a:lstStyle>
          <a:p>
            <a:pPr>
              <a:defRPr/>
            </a:pPr>
            <a:fld id="{3A42401B-DFCD-4386-8A68-63574353BE5E}" type="slidenum">
              <a:rPr lang="fr-FR"/>
              <a:pPr>
                <a:defRPr/>
              </a:pPr>
              <a:t>‹nr.›</a:t>
            </a:fld>
            <a:endParaRPr lang="fr-FR"/>
          </a:p>
        </p:txBody>
      </p:sp>
    </p:spTree>
    <p:extLst>
      <p:ext uri="{BB962C8B-B14F-4D97-AF65-F5344CB8AC3E}">
        <p14:creationId xmlns:p14="http://schemas.microsoft.com/office/powerpoint/2010/main" val="1292231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 y="2"/>
            <a:ext cx="2946935"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defRPr sz="1200">
                <a:latin typeface="Arial" pitchFamily="34" charset="0"/>
              </a:defRPr>
            </a:lvl1pPr>
          </a:lstStyle>
          <a:p>
            <a:pPr>
              <a:defRPr/>
            </a:pPr>
            <a:endParaRPr lang="fr-FR"/>
          </a:p>
        </p:txBody>
      </p:sp>
      <p:sp>
        <p:nvSpPr>
          <p:cNvPr id="5123" name="Rectangle 3"/>
          <p:cNvSpPr>
            <a:spLocks noGrp="1" noChangeArrowheads="1"/>
          </p:cNvSpPr>
          <p:nvPr>
            <p:ph type="dt" idx="1"/>
          </p:nvPr>
        </p:nvSpPr>
        <p:spPr bwMode="auto">
          <a:xfrm>
            <a:off x="3850726" y="2"/>
            <a:ext cx="2946934"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lgn="r">
              <a:defRPr sz="1200">
                <a:latin typeface="Arial" pitchFamily="34" charset="0"/>
              </a:defRPr>
            </a:lvl1pPr>
          </a:lstStyle>
          <a:p>
            <a:pPr>
              <a:defRPr/>
            </a:pPr>
            <a:endParaRPr lang="fr-FR"/>
          </a:p>
        </p:txBody>
      </p:sp>
      <p:sp>
        <p:nvSpPr>
          <p:cNvPr id="32772" name="Rectangle 4"/>
          <p:cNvSpPr>
            <a:spLocks noGrp="1" noRot="1" noChangeAspect="1" noChangeArrowheads="1" noTextEdit="1"/>
          </p:cNvSpPr>
          <p:nvPr>
            <p:ph type="sldImg" idx="2"/>
          </p:nvPr>
        </p:nvSpPr>
        <p:spPr bwMode="auto">
          <a:xfrm>
            <a:off x="90488" y="744538"/>
            <a:ext cx="6618287"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79446" y="4716542"/>
            <a:ext cx="5440372" cy="44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3" y="9431485"/>
            <a:ext cx="2946935" cy="49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defRPr sz="1200">
                <a:latin typeface="Arial" pitchFamily="34" charset="0"/>
              </a:defRPr>
            </a:lvl1pPr>
          </a:lstStyle>
          <a:p>
            <a:pPr>
              <a:defRPr/>
            </a:pPr>
            <a:endParaRPr lang="fr-FR"/>
          </a:p>
        </p:txBody>
      </p:sp>
      <p:sp>
        <p:nvSpPr>
          <p:cNvPr id="5127" name="Rectangle 7"/>
          <p:cNvSpPr>
            <a:spLocks noGrp="1" noChangeArrowheads="1"/>
          </p:cNvSpPr>
          <p:nvPr>
            <p:ph type="sldNum" sz="quarter" idx="5"/>
          </p:nvPr>
        </p:nvSpPr>
        <p:spPr bwMode="auto">
          <a:xfrm>
            <a:off x="3850726" y="9431485"/>
            <a:ext cx="2946934" cy="49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lgn="r">
              <a:defRPr sz="1200">
                <a:latin typeface="Arial" pitchFamily="34" charset="0"/>
              </a:defRPr>
            </a:lvl1pPr>
          </a:lstStyle>
          <a:p>
            <a:pPr>
              <a:defRPr/>
            </a:pPr>
            <a:fld id="{CF9D4DBE-95C9-4F27-B6F1-1CEA9FE875D0}" type="slidenum">
              <a:rPr lang="fr-FR"/>
              <a:pPr>
                <a:defRPr/>
              </a:pPr>
              <a:t>‹nr.›</a:t>
            </a:fld>
            <a:endParaRPr lang="fr-FR"/>
          </a:p>
        </p:txBody>
      </p:sp>
    </p:spTree>
    <p:extLst>
      <p:ext uri="{BB962C8B-B14F-4D97-AF65-F5344CB8AC3E}">
        <p14:creationId xmlns:p14="http://schemas.microsoft.com/office/powerpoint/2010/main" val="745663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CF9D4DBE-95C9-4F27-B6F1-1CEA9FE875D0}" type="slidenum">
              <a:rPr lang="fr-FR" smtClean="0"/>
              <a:pPr>
                <a:defRPr/>
              </a:pPr>
              <a:t>2</a:t>
            </a:fld>
            <a:endParaRPr lang="fr-FR"/>
          </a:p>
        </p:txBody>
      </p:sp>
    </p:spTree>
    <p:extLst>
      <p:ext uri="{BB962C8B-B14F-4D97-AF65-F5344CB8AC3E}">
        <p14:creationId xmlns:p14="http://schemas.microsoft.com/office/powerpoint/2010/main" val="2987630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z="800" smtClean="0"/>
          </a:p>
        </p:txBody>
      </p:sp>
      <p:sp>
        <p:nvSpPr>
          <p:cNvPr id="2416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307B19-548B-4BC9-A1BE-1646D1BDCB6D}" type="slidenum">
              <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fr-FR"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297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Espace réservé de l'image des diapositives 1"/>
          <p:cNvSpPr>
            <a:spLocks noGrp="1" noRot="1" noChangeAspect="1" noTextEdit="1"/>
          </p:cNvSpPr>
          <p:nvPr>
            <p:ph type="sldImg"/>
          </p:nvPr>
        </p:nvSpPr>
        <p:spPr>
          <a:xfrm>
            <a:off x="-223838" y="808038"/>
            <a:ext cx="7189788" cy="4044950"/>
          </a:xfrm>
          <a:ln/>
        </p:spPr>
      </p:sp>
      <p:sp>
        <p:nvSpPr>
          <p:cNvPr id="22221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smtClean="0"/>
          </a:p>
        </p:txBody>
      </p:sp>
      <p:sp>
        <p:nvSpPr>
          <p:cNvPr id="22221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D1C3B-705A-44BA-B687-7310CE5F4DB2}" type="slidenum">
              <a:rPr kumimoji="0" lang="fr-FR" altLang="fr-FR"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fr-FR" altLang="fr-FR"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65511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CE3FB-0EEF-4693-87F7-97C7E1ABE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157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Espace réservé de l'image des diapositives 1"/>
          <p:cNvSpPr>
            <a:spLocks noGrp="1" noRot="1" noChangeAspect="1" noTextEdit="1"/>
          </p:cNvSpPr>
          <p:nvPr>
            <p:ph type="sldImg"/>
          </p:nvPr>
        </p:nvSpPr>
        <p:spPr>
          <a:ln/>
        </p:spPr>
      </p:sp>
      <p:sp>
        <p:nvSpPr>
          <p:cNvPr id="17715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17715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F2ABAD-9115-40F1-8CD3-19061F3FB4F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2802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Espace réservé de l'image des diapositives 1"/>
          <p:cNvSpPr>
            <a:spLocks noGrp="1" noRot="1" noChangeAspect="1" noTextEdit="1"/>
          </p:cNvSpPr>
          <p:nvPr>
            <p:ph type="sldImg"/>
          </p:nvPr>
        </p:nvSpPr>
        <p:spPr>
          <a:ln/>
        </p:spPr>
      </p:sp>
      <p:sp>
        <p:nvSpPr>
          <p:cNvPr id="27955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7955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7D612B-AA7C-4E46-8641-46581645E74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683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327025" y="665163"/>
            <a:ext cx="5915025" cy="3327400"/>
          </a:xfrm>
          <a:ln/>
        </p:spPr>
      </p:sp>
      <p:sp>
        <p:nvSpPr>
          <p:cNvPr id="262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 will add relevant abstracts being presented</a:t>
            </a:r>
          </a:p>
        </p:txBody>
      </p:sp>
      <p:sp>
        <p:nvSpPr>
          <p:cNvPr id="262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defRPr>
                <a:solidFill>
                  <a:schemeClr val="tx1"/>
                </a:solidFill>
                <a:latin typeface="Arial" pitchFamily="34" charset="0"/>
                <a:cs typeface="Arial" pitchFamily="34" charset="0"/>
              </a:defRPr>
            </a:lvl1pPr>
            <a:lvl2pPr marL="742950" indent="-285750" defTabSz="881063">
              <a:defRPr>
                <a:solidFill>
                  <a:schemeClr val="tx1"/>
                </a:solidFill>
                <a:latin typeface="Arial" pitchFamily="34" charset="0"/>
                <a:cs typeface="Arial" pitchFamily="34" charset="0"/>
              </a:defRPr>
            </a:lvl2pPr>
            <a:lvl3pPr marL="1143000" indent="-228600" defTabSz="881063">
              <a:defRPr>
                <a:solidFill>
                  <a:schemeClr val="tx1"/>
                </a:solidFill>
                <a:latin typeface="Arial" pitchFamily="34" charset="0"/>
                <a:cs typeface="Arial" pitchFamily="34" charset="0"/>
              </a:defRPr>
            </a:lvl3pPr>
            <a:lvl4pPr marL="1600200" indent="-228600" defTabSz="881063">
              <a:defRPr>
                <a:solidFill>
                  <a:schemeClr val="tx1"/>
                </a:solidFill>
                <a:latin typeface="Arial" pitchFamily="34" charset="0"/>
                <a:cs typeface="Arial" pitchFamily="34" charset="0"/>
              </a:defRPr>
            </a:lvl4pPr>
            <a:lvl5pPr marL="2057400" indent="-228600" defTabSz="881063">
              <a:defRPr>
                <a:solidFill>
                  <a:schemeClr val="tx1"/>
                </a:solidFill>
                <a:latin typeface="Arial" pitchFamily="34" charset="0"/>
                <a:cs typeface="Arial" pitchFamily="34" charset="0"/>
              </a:defRPr>
            </a:lvl5pPr>
            <a:lvl6pPr marL="2514600" indent="-228600" defTabSz="8810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810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810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8106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881063" rtl="0" eaLnBrk="1" fontAlgn="base" latinLnBrk="0" hangingPunct="1">
              <a:lnSpc>
                <a:spcPct val="100000"/>
              </a:lnSpc>
              <a:spcBef>
                <a:spcPct val="0"/>
              </a:spcBef>
              <a:spcAft>
                <a:spcPct val="0"/>
              </a:spcAft>
              <a:buClrTx/>
              <a:buSzTx/>
              <a:buFontTx/>
              <a:buNone/>
              <a:tabLst/>
              <a:defRPr/>
            </a:pPr>
            <a:fld id="{165ACB78-FFE4-4878-A0B4-9BEAAF3EE349}" type="slidenum">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Arial" pitchFamily="34" charset="0"/>
              </a:rPr>
              <a:pPr marL="0" marR="0" lvl="0" indent="0" algn="r" defTabSz="881063"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404526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93663" y="744538"/>
            <a:ext cx="6616700" cy="3722687"/>
          </a:xfrm>
          <a:ln/>
        </p:spPr>
      </p:sp>
      <p:sp>
        <p:nvSpPr>
          <p:cNvPr id="148483" name="Notes Placeholder 2"/>
          <p:cNvSpPr>
            <a:spLocks noGrp="1"/>
          </p:cNvSpPr>
          <p:nvPr>
            <p:ph type="body" idx="1"/>
          </p:nvPr>
        </p:nvSpPr>
        <p:spPr>
          <a:xfrm>
            <a:off x="909639" y="4718050"/>
            <a:ext cx="4979987"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5" tIns="45977" rIns="91955" bIns="45977"/>
          <a:lstStyle/>
          <a:p>
            <a:pPr>
              <a:spcBef>
                <a:spcPct val="0"/>
              </a:spcBef>
            </a:pPr>
            <a:endParaRPr lang="en-GB" altLang="fr-FR" dirty="0" smtClean="0"/>
          </a:p>
        </p:txBody>
      </p:sp>
      <p:sp>
        <p:nvSpPr>
          <p:cNvPr id="148484" name="Slide Number Placeholder 3"/>
          <p:cNvSpPr txBox="1">
            <a:spLocks noGrp="1"/>
          </p:cNvSpPr>
          <p:nvPr/>
        </p:nvSpPr>
        <p:spPr bwMode="auto">
          <a:xfrm>
            <a:off x="3851275" y="9432925"/>
            <a:ext cx="29479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5" tIns="45977" rIns="91955" bIns="45977" anchor="b"/>
          <a:lstStyle>
            <a:lvl1pPr defTabSz="911225">
              <a:defRPr>
                <a:solidFill>
                  <a:schemeClr val="tx1"/>
                </a:solidFill>
                <a:latin typeface="Arial" pitchFamily="34" charset="0"/>
                <a:cs typeface="Arial" pitchFamily="34" charset="0"/>
              </a:defRPr>
            </a:lvl1pPr>
            <a:lvl2pPr marL="742950" indent="-285750" defTabSz="911225">
              <a:defRPr>
                <a:solidFill>
                  <a:schemeClr val="tx1"/>
                </a:solidFill>
                <a:latin typeface="Arial" pitchFamily="34" charset="0"/>
                <a:cs typeface="Arial" pitchFamily="34" charset="0"/>
              </a:defRPr>
            </a:lvl2pPr>
            <a:lvl3pPr marL="1143000" indent="-228600" defTabSz="911225">
              <a:defRPr>
                <a:solidFill>
                  <a:schemeClr val="tx1"/>
                </a:solidFill>
                <a:latin typeface="Arial" pitchFamily="34" charset="0"/>
                <a:cs typeface="Arial" pitchFamily="34" charset="0"/>
              </a:defRPr>
            </a:lvl3pPr>
            <a:lvl4pPr marL="1600200" indent="-228600" defTabSz="911225">
              <a:defRPr>
                <a:solidFill>
                  <a:schemeClr val="tx1"/>
                </a:solidFill>
                <a:latin typeface="Arial" pitchFamily="34" charset="0"/>
                <a:cs typeface="Arial" pitchFamily="34" charset="0"/>
              </a:defRPr>
            </a:lvl4pPr>
            <a:lvl5pPr marL="2057400" indent="-228600" defTabSz="911225">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1225" rtl="0" eaLnBrk="0" fontAlgn="base" latinLnBrk="0" hangingPunct="0">
              <a:lnSpc>
                <a:spcPct val="100000"/>
              </a:lnSpc>
              <a:spcBef>
                <a:spcPct val="0"/>
              </a:spcBef>
              <a:spcAft>
                <a:spcPct val="0"/>
              </a:spcAft>
              <a:buClrTx/>
              <a:buSzTx/>
              <a:buFontTx/>
              <a:buNone/>
              <a:tabLst/>
              <a:defRPr/>
            </a:pPr>
            <a:fld id="{B8F87236-E10B-4A19-AA4C-17BDA7957D68}" type="slidenum">
              <a:rPr kumimoji="0" lang="en-GB" alt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Arial" pitchFamily="34" charset="0"/>
              </a:rPr>
              <a:pPr marL="0" marR="0" lvl="0" indent="0" algn="r" defTabSz="911225" rtl="0" eaLnBrk="0" fontAlgn="base" latinLnBrk="0" hangingPunct="0">
                <a:lnSpc>
                  <a:spcPct val="100000"/>
                </a:lnSpc>
                <a:spcBef>
                  <a:spcPct val="0"/>
                </a:spcBef>
                <a:spcAft>
                  <a:spcPct val="0"/>
                </a:spcAft>
                <a:buClrTx/>
                <a:buSzTx/>
                <a:buFontTx/>
                <a:buNone/>
                <a:tabLst/>
                <a:defRPr/>
              </a:pPr>
              <a:t>33</a:t>
            </a:fld>
            <a:endParaRPr kumimoji="0" lang="en-GB" altLang="en-US" sz="1200" b="0" i="0" u="none" strike="noStrike" kern="1200" cap="none" spc="0" normalizeH="0" baseline="0" noProof="0" smtClean="0">
              <a:ln>
                <a:noFill/>
              </a:ln>
              <a:solidFill>
                <a:prstClr val="black"/>
              </a:solidFill>
              <a:effectLst/>
              <a:uLnTx/>
              <a:uFillTx/>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1865707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446BB3-62AB-4837-8B86-8970B6D5574F}" type="slidenum">
              <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9267"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B9A92D-98DD-4262-89B0-966005432CCA}" type="slidenum">
              <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139268" name="Rectangle 2"/>
          <p:cNvSpPr>
            <a:spLocks noGrp="1" noRot="1" noChangeAspect="1" noChangeArrowheads="1" noTextEdit="1"/>
          </p:cNvSpPr>
          <p:nvPr>
            <p:ph type="sldImg"/>
          </p:nvPr>
        </p:nvSpPr>
        <p:spPr>
          <a:xfrm>
            <a:off x="92075" y="744538"/>
            <a:ext cx="6618288" cy="3724275"/>
          </a:xfrm>
          <a:ln/>
        </p:spPr>
      </p:sp>
      <p:sp>
        <p:nvSpPr>
          <p:cNvPr id="139269" name="Rectangle 3"/>
          <p:cNvSpPr>
            <a:spLocks noGrp="1" noChangeArrowheads="1"/>
          </p:cNvSpPr>
          <p:nvPr>
            <p:ph type="body" idx="1"/>
          </p:nvPr>
        </p:nvSpPr>
        <p:spPr>
          <a:xfrm>
            <a:off x="906464" y="4716463"/>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1984808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95B5D-51ED-4628-B2FB-F72A3DEA1564}" type="slidenum">
              <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7571" name="Rectangle 7"/>
          <p:cNvSpPr txBox="1">
            <a:spLocks noGrp="1" noChangeArrowheads="1"/>
          </p:cNvSpPr>
          <p:nvPr/>
        </p:nvSpPr>
        <p:spPr bwMode="auto">
          <a:xfrm>
            <a:off x="3851275" y="9431340"/>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9" tIns="46050" rIns="92099" bIns="46050"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FD05CD-81FF-490F-BFBE-732DA018B7D9}" type="slidenum">
              <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237572" name="Rectangle 2"/>
          <p:cNvSpPr>
            <a:spLocks noGrp="1" noRot="1" noChangeAspect="1" noChangeArrowheads="1" noTextEdit="1"/>
          </p:cNvSpPr>
          <p:nvPr>
            <p:ph type="sldImg"/>
          </p:nvPr>
        </p:nvSpPr>
        <p:spPr>
          <a:xfrm>
            <a:off x="92075" y="742950"/>
            <a:ext cx="6619875" cy="3724275"/>
          </a:xfrm>
          <a:ln/>
        </p:spPr>
      </p:sp>
      <p:sp>
        <p:nvSpPr>
          <p:cNvPr id="237573" name="Rectangle 3"/>
          <p:cNvSpPr>
            <a:spLocks noGrp="1" noChangeArrowheads="1"/>
          </p:cNvSpPr>
          <p:nvPr>
            <p:ph type="body" idx="1"/>
          </p:nvPr>
        </p:nvSpPr>
        <p:spPr>
          <a:xfrm>
            <a:off x="679452" y="4716465"/>
            <a:ext cx="5440363" cy="447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363401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Espace réservé de l'image des diapositives 1"/>
          <p:cNvSpPr>
            <a:spLocks noGrp="1" noRot="1" noChangeAspect="1" noTextEdit="1"/>
          </p:cNvSpPr>
          <p:nvPr>
            <p:ph type="sldImg"/>
          </p:nvPr>
        </p:nvSpPr>
        <p:spPr>
          <a:xfrm>
            <a:off x="90488" y="744538"/>
            <a:ext cx="6618287" cy="3724275"/>
          </a:xfrm>
          <a:ln/>
        </p:spPr>
      </p:sp>
      <p:sp>
        <p:nvSpPr>
          <p:cNvPr id="26829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26829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3DFE7D-1F01-4C6C-A6D2-DD24DB3E5649}" type="slidenum">
              <a:rPr kumimoji="0" lang="fr-FR" altLang="fr-FR"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fr-FR" altLang="fr-FR"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6053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otes Placeholde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412901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3" tIns="46042" rIns="92083" bIns="4604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E33E54-EF06-40CA-8201-307ABB44F5E6}"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987"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3" tIns="46042" rIns="92083" bIns="4604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9CA813-E67F-480E-AA8E-03BC6958D127}"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8" name="Rectangle 2"/>
          <p:cNvSpPr>
            <a:spLocks noGrp="1" noRot="1" noChangeAspect="1" noChangeArrowheads="1" noTextEdit="1"/>
          </p:cNvSpPr>
          <p:nvPr>
            <p:ph type="sldImg"/>
          </p:nvPr>
        </p:nvSpPr>
        <p:spPr>
          <a:xfrm>
            <a:off x="22225" y="695325"/>
            <a:ext cx="6108700" cy="3436938"/>
          </a:xfrm>
          <a:ln/>
        </p:spPr>
      </p:sp>
      <p:sp>
        <p:nvSpPr>
          <p:cNvPr id="41989" name="Text Box 3"/>
          <p:cNvSpPr>
            <a:spLocks noGrp="1" noChangeArrowheads="1"/>
          </p:cNvSpPr>
          <p:nvPr>
            <p:ph type="body" idx="1"/>
          </p:nvPr>
        </p:nvSpPr>
        <p:spPr>
          <a:xfrm>
            <a:off x="615950" y="4354513"/>
            <a:ext cx="4921250" cy="412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lnSpc>
                <a:spcPct val="93000"/>
              </a:lnSpc>
              <a:spcBef>
                <a:spcPct val="0"/>
              </a:spcBef>
              <a:buSzPct val="45000"/>
              <a:tabLst>
                <a:tab pos="725488" algn="l"/>
                <a:tab pos="1454150" algn="l"/>
                <a:tab pos="2182813" algn="l"/>
                <a:tab pos="2913063" algn="l"/>
                <a:tab pos="3640138" algn="l"/>
                <a:tab pos="4370388" algn="l"/>
                <a:tab pos="5100638" algn="l"/>
              </a:tabLst>
            </a:pPr>
            <a:endParaRPr lang="en-US" altLang="fr-FR" sz="1000" smtClean="0">
              <a:latin typeface="Arial Unicode MS" pitchFamily="34" charset="-128"/>
            </a:endParaRPr>
          </a:p>
        </p:txBody>
      </p:sp>
    </p:spTree>
    <p:extLst>
      <p:ext uri="{BB962C8B-B14F-4D97-AF65-F5344CB8AC3E}">
        <p14:creationId xmlns:p14="http://schemas.microsoft.com/office/powerpoint/2010/main" val="129073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489889-62F4-443C-A4AB-3F27A159EC2C}" type="slidenum">
              <a:rPr kumimoji="0" lang="fr-FR"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242691"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E57AB7-C80E-462F-8191-D35F601B9D51}" type="slidenum">
              <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242692" name="Rectangle 2"/>
          <p:cNvSpPr>
            <a:spLocks noGrp="1" noRot="1" noChangeAspect="1" noChangeArrowheads="1" noTextEdit="1"/>
          </p:cNvSpPr>
          <p:nvPr>
            <p:ph type="sldImg"/>
          </p:nvPr>
        </p:nvSpPr>
        <p:spPr>
          <a:xfrm>
            <a:off x="23813" y="695325"/>
            <a:ext cx="6107112" cy="3436938"/>
          </a:xfrm>
          <a:ln/>
        </p:spPr>
      </p:sp>
      <p:sp>
        <p:nvSpPr>
          <p:cNvPr id="242693" name="Text Box 3"/>
          <p:cNvSpPr>
            <a:spLocks noGrp="1" noChangeArrowheads="1"/>
          </p:cNvSpPr>
          <p:nvPr>
            <p:ph type="body" idx="1"/>
          </p:nvPr>
        </p:nvSpPr>
        <p:spPr>
          <a:xfrm>
            <a:off x="615950" y="4354513"/>
            <a:ext cx="4922838" cy="4124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lnSpc>
                <a:spcPct val="93000"/>
              </a:lnSpc>
              <a:spcBef>
                <a:spcPct val="0"/>
              </a:spcBef>
              <a:buSzPct val="45000"/>
              <a:tabLst>
                <a:tab pos="725488" algn="l"/>
                <a:tab pos="1454150" algn="l"/>
                <a:tab pos="2182813" algn="l"/>
                <a:tab pos="2913063" algn="l"/>
                <a:tab pos="3640138" algn="l"/>
                <a:tab pos="4370388" algn="l"/>
                <a:tab pos="5100638" algn="l"/>
              </a:tabLst>
            </a:pPr>
            <a:endParaRPr lang="en-US" altLang="fr-FR" sz="1000" dirty="0" smtClean="0">
              <a:latin typeface="Arial Unicode MS" pitchFamily="34" charset="-128"/>
            </a:endParaRPr>
          </a:p>
        </p:txBody>
      </p:sp>
    </p:spTree>
    <p:extLst>
      <p:ext uri="{BB962C8B-B14F-4D97-AF65-F5344CB8AC3E}">
        <p14:creationId xmlns:p14="http://schemas.microsoft.com/office/powerpoint/2010/main" val="210980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63E9F2-E5CC-4AB2-8369-EEDE664C6FB5}" type="slidenum">
              <a:rPr kumimoji="0" lang="fr-FR"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fr-FR"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243715"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6EB47F-5F31-48CC-B98C-47478DC72AB3}" type="slidenum">
              <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243716" name="Rectangle 2"/>
          <p:cNvSpPr>
            <a:spLocks noGrp="1" noRot="1" noChangeAspect="1" noChangeArrowheads="1" noTextEdit="1"/>
          </p:cNvSpPr>
          <p:nvPr>
            <p:ph type="sldImg"/>
          </p:nvPr>
        </p:nvSpPr>
        <p:spPr>
          <a:xfrm>
            <a:off x="23813" y="695325"/>
            <a:ext cx="6107112" cy="3436938"/>
          </a:xfrm>
          <a:ln/>
        </p:spPr>
      </p:sp>
      <p:sp>
        <p:nvSpPr>
          <p:cNvPr id="243717" name="Text Box 3"/>
          <p:cNvSpPr>
            <a:spLocks noGrp="1" noChangeArrowheads="1"/>
          </p:cNvSpPr>
          <p:nvPr>
            <p:ph type="body" idx="1"/>
          </p:nvPr>
        </p:nvSpPr>
        <p:spPr>
          <a:xfrm>
            <a:off x="615950" y="4354513"/>
            <a:ext cx="4922838" cy="4124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lnSpc>
                <a:spcPct val="93000"/>
              </a:lnSpc>
              <a:spcBef>
                <a:spcPct val="0"/>
              </a:spcBef>
              <a:buSzPct val="45000"/>
              <a:tabLst>
                <a:tab pos="725488" algn="l"/>
                <a:tab pos="1454150" algn="l"/>
                <a:tab pos="2182813" algn="l"/>
                <a:tab pos="2913063" algn="l"/>
                <a:tab pos="3640138" algn="l"/>
                <a:tab pos="4370388" algn="l"/>
                <a:tab pos="5100638" algn="l"/>
              </a:tabLst>
            </a:pPr>
            <a:endParaRPr lang="en-US" altLang="fr-FR" sz="1000" dirty="0" smtClean="0">
              <a:latin typeface="Arial Unicode MS" pitchFamily="34" charset="-128"/>
            </a:endParaRPr>
          </a:p>
        </p:txBody>
      </p:sp>
    </p:spTree>
    <p:extLst>
      <p:ext uri="{BB962C8B-B14F-4D97-AF65-F5344CB8AC3E}">
        <p14:creationId xmlns:p14="http://schemas.microsoft.com/office/powerpoint/2010/main" val="386549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1896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76746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9431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38313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44789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ChangeArrowheads="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7D1749-88B7-44CE-AA0C-34A06CDF2B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395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93175F-4A6D-42A2-AC8B-C9F5DA48983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035" name="Rectangle 7"/>
          <p:cNvSpPr txBox="1">
            <a:spLocks noGrp="1" noChangeArrowheads="1"/>
          </p:cNvSpPr>
          <p:nvPr/>
        </p:nvSpPr>
        <p:spPr bwMode="auto">
          <a:xfrm>
            <a:off x="3851275" y="9431338"/>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7CC32C-E1E2-48E4-9C52-6B406E8CECC7}"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036" name="Rectangle 2"/>
          <p:cNvSpPr>
            <a:spLocks noGrp="1" noRot="1" noChangeAspect="1" noChangeArrowheads="1" noTextEdit="1"/>
          </p:cNvSpPr>
          <p:nvPr>
            <p:ph type="sldImg"/>
          </p:nvPr>
        </p:nvSpPr>
        <p:spPr>
          <a:xfrm>
            <a:off x="22225" y="695325"/>
            <a:ext cx="6110288" cy="3438525"/>
          </a:xfrm>
          <a:ln/>
        </p:spPr>
      </p:sp>
      <p:sp>
        <p:nvSpPr>
          <p:cNvPr id="44037" name="Text Box 3"/>
          <p:cNvSpPr>
            <a:spLocks noGrp="1" noChangeArrowheads="1"/>
          </p:cNvSpPr>
          <p:nvPr>
            <p:ph type="body" idx="1"/>
          </p:nvPr>
        </p:nvSpPr>
        <p:spPr>
          <a:xfrm>
            <a:off x="615950" y="4356100"/>
            <a:ext cx="4922838"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5613" eaLnBrk="1" hangingPunct="1">
              <a:lnSpc>
                <a:spcPct val="93000"/>
              </a:lnSpc>
              <a:spcBef>
                <a:spcPct val="0"/>
              </a:spcBef>
              <a:buSzPct val="45000"/>
              <a:tabLst>
                <a:tab pos="723900" algn="l"/>
                <a:tab pos="1452563" algn="l"/>
                <a:tab pos="2181225" algn="l"/>
                <a:tab pos="2911475" algn="l"/>
                <a:tab pos="3638550" algn="l"/>
                <a:tab pos="4368800" algn="l"/>
                <a:tab pos="5099050" algn="l"/>
              </a:tabLst>
            </a:pPr>
            <a:endParaRPr lang="en-US" altLang="fr-FR" sz="1000" smtClean="0">
              <a:latin typeface="Arial Unicode MS" pitchFamily="34" charset="-128"/>
            </a:endParaRPr>
          </a:p>
        </p:txBody>
      </p:sp>
    </p:spTree>
    <p:extLst>
      <p:ext uri="{BB962C8B-B14F-4D97-AF65-F5344CB8AC3E}">
        <p14:creationId xmlns:p14="http://schemas.microsoft.com/office/powerpoint/2010/main" val="334593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Espace réservé de l'image des diapositives 1"/>
          <p:cNvSpPr>
            <a:spLocks noGrp="1" noRot="1" noChangeAspect="1" noTextEdit="1"/>
          </p:cNvSpPr>
          <p:nvPr>
            <p:ph type="sldImg"/>
          </p:nvPr>
        </p:nvSpPr>
        <p:spPr>
          <a:ln/>
        </p:spPr>
      </p:sp>
      <p:sp>
        <p:nvSpPr>
          <p:cNvPr id="20582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t>PrEP is an effective prevention method to reduce the risk of HIV acquisition and has been recommended by WHO since 2015 as an additional prevention choice  for pepole at substantial risk of HIV. Maximising prevention of HIV transmission requires a multimodal approach: testing and immediate or early HIV treatment, to eliminate sexual transmission, condoms, testing and treatment for STIs, male circumcision, and harm reduction intervention such as opioid substitution therapy, needle exchanges services, should be used when available. </a:t>
            </a:r>
          </a:p>
        </p:txBody>
      </p:sp>
      <p:sp>
        <p:nvSpPr>
          <p:cNvPr id="205828"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6600" indent="-282575">
              <a:defRPr>
                <a:solidFill>
                  <a:schemeClr val="tx1"/>
                </a:solidFill>
                <a:latin typeface="Arial" panose="020B0604020202020204" pitchFamily="34" charset="0"/>
                <a:cs typeface="Arial" panose="020B0604020202020204" pitchFamily="34" charset="0"/>
              </a:defRPr>
            </a:lvl2pPr>
            <a:lvl3pPr marL="1133475" indent="-225425">
              <a:defRPr>
                <a:solidFill>
                  <a:schemeClr val="tx1"/>
                </a:solidFill>
                <a:latin typeface="Arial" panose="020B0604020202020204" pitchFamily="34" charset="0"/>
                <a:cs typeface="Arial" panose="020B0604020202020204" pitchFamily="34" charset="0"/>
              </a:defRPr>
            </a:lvl3pPr>
            <a:lvl4pPr marL="1585913" indent="-225425">
              <a:defRPr>
                <a:solidFill>
                  <a:schemeClr val="tx1"/>
                </a:solidFill>
                <a:latin typeface="Arial" panose="020B0604020202020204" pitchFamily="34" charset="0"/>
                <a:cs typeface="Arial" panose="020B0604020202020204" pitchFamily="34" charset="0"/>
              </a:defRPr>
            </a:lvl4pPr>
            <a:lvl5pPr marL="2039938" indent="-225425">
              <a:defRPr>
                <a:solidFill>
                  <a:schemeClr val="tx1"/>
                </a:solidFill>
                <a:latin typeface="Arial" panose="020B0604020202020204" pitchFamily="34" charset="0"/>
                <a:cs typeface="Arial" panose="020B0604020202020204" pitchFamily="34" charset="0"/>
              </a:defRPr>
            </a:lvl5pPr>
            <a:lvl6pPr marL="2497138"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54338"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11538"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68738" indent="-2254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BB7D73-D2DA-4CCB-8ABE-D3BE008727EC}"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5878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fr-FR" dirty="0" err="1" smtClean="0"/>
              <a:t>Cohort</a:t>
            </a:r>
            <a:r>
              <a:rPr lang="fr-FR" dirty="0" smtClean="0"/>
              <a:t> of 10,562 </a:t>
            </a:r>
            <a:r>
              <a:rPr lang="fr-FR" dirty="0" err="1" smtClean="0"/>
              <a:t>persons</a:t>
            </a:r>
            <a:r>
              <a:rPr lang="fr-FR" dirty="0" smtClean="0"/>
              <a:t>, 94% MSM at </a:t>
            </a:r>
            <a:r>
              <a:rPr lang="fr-FR" dirty="0" err="1" smtClean="0"/>
              <a:t>Fenway</a:t>
            </a:r>
            <a:r>
              <a:rPr lang="fr-FR" dirty="0" smtClean="0"/>
              <a:t>  54% on </a:t>
            </a:r>
            <a:r>
              <a:rPr lang="fr-FR" dirty="0" err="1" smtClean="0"/>
              <a:t>PrE</a:t>
            </a:r>
            <a:r>
              <a:rPr lang="fr-FR" baseline="0" dirty="0" err="1" smtClean="0"/>
              <a:t>P</a:t>
            </a:r>
            <a:r>
              <a:rPr lang="fr-FR" baseline="0" dirty="0" smtClean="0"/>
              <a:t>, 14% HIV, </a:t>
            </a:r>
            <a:r>
              <a:rPr lang="fr-FR" dirty="0" smtClean="0"/>
              <a:t>37,4%</a:t>
            </a:r>
            <a:r>
              <a:rPr lang="fr-FR" baseline="0" dirty="0" smtClean="0"/>
              <a:t> STI incidence</a:t>
            </a:r>
            <a:endParaRPr dirty="0"/>
          </a:p>
        </p:txBody>
      </p:sp>
    </p:spTree>
    <p:extLst>
      <p:ext uri="{BB962C8B-B14F-4D97-AF65-F5344CB8AC3E}">
        <p14:creationId xmlns:p14="http://schemas.microsoft.com/office/powerpoint/2010/main" val="3262411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Espace réservé de l'image des diapositives 1"/>
          <p:cNvSpPr>
            <a:spLocks noGrp="1" noRot="1" noChangeAspect="1" noChangeArrowheads="1" noTextEdit="1"/>
          </p:cNvSpPr>
          <p:nvPr>
            <p:ph type="sldImg"/>
          </p:nvPr>
        </p:nvSpPr>
        <p:spPr>
          <a:ln/>
        </p:spPr>
      </p:sp>
      <p:sp>
        <p:nvSpPr>
          <p:cNvPr id="25088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508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FC19D-01AE-473B-B787-F4F235948831}"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0203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B86FE-12AB-45E0-B01D-E8968CF9F22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5" name="Rectangle 7"/>
          <p:cNvSpPr txBox="1">
            <a:spLocks noGrp="1" noChangeArrowheads="1"/>
          </p:cNvSpPr>
          <p:nvPr/>
        </p:nvSpPr>
        <p:spPr bwMode="auto">
          <a:xfrm>
            <a:off x="3852863" y="943292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4" rIns="92107"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D81C0-059D-4359-9466-D19E806AE0FA}"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6" name="Rectangle 2"/>
          <p:cNvSpPr>
            <a:spLocks noGrp="1" noRot="1" noChangeAspect="1" noChangeArrowheads="1" noTextEdit="1"/>
          </p:cNvSpPr>
          <p:nvPr>
            <p:ph type="sldImg"/>
          </p:nvPr>
        </p:nvSpPr>
        <p:spPr>
          <a:xfrm>
            <a:off x="88900" y="744538"/>
            <a:ext cx="6623050" cy="3725862"/>
          </a:xfrm>
          <a:ln/>
        </p:spPr>
      </p:sp>
      <p:sp>
        <p:nvSpPr>
          <p:cNvPr id="593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1137855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B86FE-12AB-45E0-B01D-E8968CF9F22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5" name="Rectangle 7"/>
          <p:cNvSpPr txBox="1">
            <a:spLocks noGrp="1" noChangeArrowheads="1"/>
          </p:cNvSpPr>
          <p:nvPr/>
        </p:nvSpPr>
        <p:spPr bwMode="auto">
          <a:xfrm>
            <a:off x="3852863" y="943292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4" rIns="92107"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D81C0-059D-4359-9466-D19E806AE0FA}"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6" name="Rectangle 2"/>
          <p:cNvSpPr>
            <a:spLocks noGrp="1" noRot="1" noChangeAspect="1" noChangeArrowheads="1" noTextEdit="1"/>
          </p:cNvSpPr>
          <p:nvPr>
            <p:ph type="sldImg"/>
          </p:nvPr>
        </p:nvSpPr>
        <p:spPr>
          <a:xfrm>
            <a:off x="88900" y="744538"/>
            <a:ext cx="6623050" cy="3725862"/>
          </a:xfrm>
          <a:ln/>
        </p:spPr>
      </p:sp>
      <p:sp>
        <p:nvSpPr>
          <p:cNvPr id="593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179789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Espace réservé de l'image des diapositives 1"/>
          <p:cNvSpPr>
            <a:spLocks noGrp="1" noRot="1" noChangeAspect="1" noChangeArrowheads="1" noTextEdit="1"/>
          </p:cNvSpPr>
          <p:nvPr>
            <p:ph type="sldImg"/>
          </p:nvPr>
        </p:nvSpPr>
        <p:spPr>
          <a:ln/>
        </p:spPr>
      </p:sp>
      <p:sp>
        <p:nvSpPr>
          <p:cNvPr id="25088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2508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FC19D-01AE-473B-B787-F4F235948831}"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0493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3745890" y="10238397"/>
            <a:ext cx="2864504" cy="5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1" tIns="46041" rIns="92081" bIns="46041"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3727B-33E0-4FD6-A81B-153D289DF5B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2931" name="Rectangle 7"/>
          <p:cNvSpPr txBox="1">
            <a:spLocks noGrp="1" noChangeArrowheads="1"/>
          </p:cNvSpPr>
          <p:nvPr/>
        </p:nvSpPr>
        <p:spPr bwMode="auto">
          <a:xfrm>
            <a:off x="3745890" y="10238397"/>
            <a:ext cx="2864504" cy="5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81" tIns="46041" rIns="92081" bIns="46041"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F8A8B-D868-4A2A-9B29-8E4CB33E80E7}"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2932" name="Rectangle 2"/>
          <p:cNvSpPr>
            <a:spLocks noGrp="1" noRot="1" noChangeAspect="1" noChangeArrowheads="1" noTextEdit="1"/>
          </p:cNvSpPr>
          <p:nvPr>
            <p:ph type="sldImg"/>
          </p:nvPr>
        </p:nvSpPr>
        <p:spPr>
          <a:ln/>
        </p:spPr>
      </p:sp>
      <p:sp>
        <p:nvSpPr>
          <p:cNvPr id="25293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p>
        </p:txBody>
      </p:sp>
    </p:spTree>
    <p:extLst>
      <p:ext uri="{BB962C8B-B14F-4D97-AF65-F5344CB8AC3E}">
        <p14:creationId xmlns:p14="http://schemas.microsoft.com/office/powerpoint/2010/main" val="188334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3785588" y="11122004"/>
            <a:ext cx="2896146" cy="5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9" tIns="46040" rIns="92079" bIns="4604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99508-F80D-4A35-9B82-5EC2F0E7846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211" name="Rectangle 7"/>
          <p:cNvSpPr txBox="1">
            <a:spLocks noGrp="1" noChangeArrowheads="1"/>
          </p:cNvSpPr>
          <p:nvPr/>
        </p:nvSpPr>
        <p:spPr bwMode="auto">
          <a:xfrm>
            <a:off x="3785588" y="11122004"/>
            <a:ext cx="2896146" cy="5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9" tIns="46040" rIns="92079" bIns="4604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58402B-017D-49C1-86DF-A935193642E1}"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212" name="Rectangle 2"/>
          <p:cNvSpPr>
            <a:spLocks noGrp="1" noRot="1" noChangeAspect="1" noChangeArrowheads="1" noTextEdit="1"/>
          </p:cNvSpPr>
          <p:nvPr>
            <p:ph type="sldImg"/>
          </p:nvPr>
        </p:nvSpPr>
        <p:spPr>
          <a:xfrm>
            <a:off x="-576263" y="820738"/>
            <a:ext cx="7202488" cy="4052887"/>
          </a:xfrm>
          <a:ln/>
        </p:spPr>
      </p:sp>
      <p:sp>
        <p:nvSpPr>
          <p:cNvPr id="94213" name="Text Box 3"/>
          <p:cNvSpPr>
            <a:spLocks noGrp="1" noChangeArrowheads="1"/>
          </p:cNvSpPr>
          <p:nvPr>
            <p:ph type="body" idx="1"/>
          </p:nvPr>
        </p:nvSpPr>
        <p:spPr>
          <a:xfrm>
            <a:off x="605445" y="5135106"/>
            <a:ext cx="4838873" cy="48636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2438" eaLnBrk="1" hangingPunct="1">
              <a:lnSpc>
                <a:spcPct val="93000"/>
              </a:lnSpc>
              <a:spcBef>
                <a:spcPct val="0"/>
              </a:spcBef>
              <a:buSzPct val="45000"/>
              <a:tabLst>
                <a:tab pos="722313" algn="l"/>
                <a:tab pos="1450975" algn="l"/>
                <a:tab pos="2179638" algn="l"/>
                <a:tab pos="2909888" algn="l"/>
                <a:tab pos="3635375" algn="l"/>
                <a:tab pos="4365625" algn="l"/>
                <a:tab pos="5095875" algn="l"/>
              </a:tabLst>
            </a:pPr>
            <a:endParaRPr lang="en-US" altLang="fr-FR" sz="1000">
              <a:latin typeface="Arial Unicode MS" pitchFamily="34" charset="-128"/>
            </a:endParaRPr>
          </a:p>
        </p:txBody>
      </p:sp>
    </p:spTree>
    <p:extLst>
      <p:ext uri="{BB962C8B-B14F-4D97-AF65-F5344CB8AC3E}">
        <p14:creationId xmlns:p14="http://schemas.microsoft.com/office/powerpoint/2010/main" val="213819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18290" y="10241845"/>
            <a:ext cx="2921165" cy="5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B8039-ABD6-46FA-A4FC-29E9CF40D21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Rectangle 7"/>
          <p:cNvSpPr txBox="1">
            <a:spLocks noGrp="1" noChangeArrowheads="1"/>
          </p:cNvSpPr>
          <p:nvPr/>
        </p:nvSpPr>
        <p:spPr bwMode="auto">
          <a:xfrm>
            <a:off x="3818290" y="10241845"/>
            <a:ext cx="2921165" cy="53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B0978B-50D9-4E8C-9DD0-0540983B92CF}"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5524" name="Rectangle 2"/>
          <p:cNvSpPr>
            <a:spLocks noGrp="1" noRot="1" noChangeAspect="1" noChangeArrowheads="1" noTextEdit="1"/>
          </p:cNvSpPr>
          <p:nvPr>
            <p:ph type="sldImg"/>
          </p:nvPr>
        </p:nvSpPr>
        <p:spPr>
          <a:xfrm>
            <a:off x="-265113" y="755650"/>
            <a:ext cx="6632576" cy="3732213"/>
          </a:xfrm>
          <a:ln/>
        </p:spPr>
      </p:sp>
      <p:sp>
        <p:nvSpPr>
          <p:cNvPr id="235525" name="Text Box 3"/>
          <p:cNvSpPr>
            <a:spLocks noGrp="1" noChangeArrowheads="1"/>
          </p:cNvSpPr>
          <p:nvPr>
            <p:ph type="body" idx="1"/>
          </p:nvPr>
        </p:nvSpPr>
        <p:spPr>
          <a:xfrm>
            <a:off x="610675" y="4728730"/>
            <a:ext cx="4880675" cy="44787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5613" eaLnBrk="1" hangingPunct="1">
              <a:lnSpc>
                <a:spcPct val="93000"/>
              </a:lnSpc>
              <a:spcBef>
                <a:spcPct val="0"/>
              </a:spcBef>
              <a:buSzPct val="45000"/>
              <a:tabLst>
                <a:tab pos="725488" algn="l"/>
                <a:tab pos="1454150" algn="l"/>
                <a:tab pos="2182813" algn="l"/>
                <a:tab pos="2913063" algn="l"/>
                <a:tab pos="3638550" algn="l"/>
                <a:tab pos="4370388" algn="l"/>
                <a:tab pos="5099050" algn="l"/>
              </a:tabLst>
            </a:pPr>
            <a:endParaRPr lang="en-US" altLang="fr-FR" sz="1000" dirty="0" smtClean="0">
              <a:latin typeface="Arial Unicode MS" pitchFamily="34" charset="-128"/>
            </a:endParaRPr>
          </a:p>
        </p:txBody>
      </p:sp>
    </p:spTree>
    <p:extLst>
      <p:ext uri="{BB962C8B-B14F-4D97-AF65-F5344CB8AC3E}">
        <p14:creationId xmlns:p14="http://schemas.microsoft.com/office/powerpoint/2010/main" val="342515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B9B8FB-1CC6-4B54-A6D6-186543A503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472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Espace réservé de l'image des diapositives 1"/>
          <p:cNvSpPr>
            <a:spLocks noGrp="1" noRot="1" noChangeAspect="1" noTextEdit="1"/>
          </p:cNvSpPr>
          <p:nvPr>
            <p:ph type="sldImg"/>
          </p:nvPr>
        </p:nvSpPr>
        <p:spPr>
          <a:xfrm>
            <a:off x="-561975" y="877888"/>
            <a:ext cx="7807325" cy="4392612"/>
          </a:xfrm>
          <a:ln/>
        </p:spPr>
      </p:sp>
      <p:sp>
        <p:nvSpPr>
          <p:cNvPr id="22221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22221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D1C3B-705A-44BA-B687-7310CE5F4DB2}" type="slidenum">
              <a:rPr kumimoji="0" lang="fr-FR" altLang="fr-FR"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3473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z="80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2C3D5-0F3A-43F7-88AA-9EB4542B78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Arial" panose="020B0604020202020204" pitchFamily="34" charset="0"/>
            </a:endParaRPr>
          </a:p>
        </p:txBody>
      </p:sp>
    </p:spTree>
    <p:extLst>
      <p:ext uri="{BB962C8B-B14F-4D97-AF65-F5344CB8AC3E}">
        <p14:creationId xmlns:p14="http://schemas.microsoft.com/office/powerpoint/2010/main" val="93949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z="800"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2C3D5-0F3A-43F7-88AA-9EB4542B78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Arial" panose="020B0604020202020204" pitchFamily="34" charset="0"/>
            </a:endParaRPr>
          </a:p>
        </p:txBody>
      </p:sp>
    </p:spTree>
    <p:extLst>
      <p:ext uri="{BB962C8B-B14F-4D97-AF65-F5344CB8AC3E}">
        <p14:creationId xmlns:p14="http://schemas.microsoft.com/office/powerpoint/2010/main" val="75521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7.xml"/><Relationship Id="rId4" Type="http://schemas.openxmlformats.org/officeDocument/2006/relationships/image" Target="../media/image6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9.png"/><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9.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9.pn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9.pn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69.png"/><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5.wmf"/><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Master" Target="../slideMasters/slideMaster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Presentation_Template_Title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rrowheads="1"/>
          </p:cNvPicPr>
          <p:nvPr/>
        </p:nvPicPr>
        <p:blipFill>
          <a:blip r:embed="rId3" cstate="print">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9897533" y="504825"/>
            <a:ext cx="1684867" cy="113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Rectangle 2"/>
          <p:cNvSpPr>
            <a:spLocks noGrp="1" noChangeArrowheads="1"/>
          </p:cNvSpPr>
          <p:nvPr>
            <p:ph type="ctrTitle"/>
          </p:nvPr>
        </p:nvSpPr>
        <p:spPr>
          <a:xfrm>
            <a:off x="431871" y="3598894"/>
            <a:ext cx="11275484" cy="514351"/>
          </a:xfrm>
        </p:spPr>
        <p:txBody>
          <a:bodyPr/>
          <a:lstStyle>
            <a:lvl1pPr>
              <a:defRPr sz="4267" b="0">
                <a:solidFill>
                  <a:schemeClr val="bg1"/>
                </a:solidFill>
              </a:defRPr>
            </a:lvl1pPr>
          </a:lstStyle>
          <a:p>
            <a:r>
              <a:rPr lang="en-US" smtClean="0"/>
              <a:t>Click to edit Master title style</a:t>
            </a:r>
            <a:endParaRPr lang="en-GB"/>
          </a:p>
        </p:txBody>
      </p:sp>
      <p:sp>
        <p:nvSpPr>
          <p:cNvPr id="181251" name="Rectangle 3"/>
          <p:cNvSpPr>
            <a:spLocks noGrp="1" noChangeArrowheads="1"/>
          </p:cNvSpPr>
          <p:nvPr>
            <p:ph type="subTitle" idx="1"/>
          </p:nvPr>
        </p:nvSpPr>
        <p:spPr>
          <a:xfrm>
            <a:off x="431871" y="4318005"/>
            <a:ext cx="11275484" cy="1006475"/>
          </a:xfrm>
        </p:spPr>
        <p:txBody>
          <a:bodyPr/>
          <a:lstStyle>
            <a:lvl1pPr marL="0" indent="0">
              <a:defRPr sz="5333" b="1">
                <a:solidFill>
                  <a:schemeClr val="bg1"/>
                </a:solidFill>
              </a:defRPr>
            </a:lvl1pPr>
          </a:lstStyle>
          <a:p>
            <a:r>
              <a:rPr lang="en-US" smtClean="0"/>
              <a:t>Click to edit Master subtitle style</a:t>
            </a:r>
            <a:endParaRPr lang="en-GB"/>
          </a:p>
        </p:txBody>
      </p:sp>
    </p:spTree>
    <p:extLst>
      <p:ext uri="{BB962C8B-B14F-4D97-AF65-F5344CB8AC3E}">
        <p14:creationId xmlns:p14="http://schemas.microsoft.com/office/powerpoint/2010/main" val="736900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29FA4E2E-5AAE-433B-9EBD-A79BE41AFAE9}" type="slidenum">
              <a:rPr lang="en-GB"/>
              <a:pPr>
                <a:defRPr/>
              </a:pPr>
              <a:t>‹nr.›</a:t>
            </a:fld>
            <a:endParaRPr lang="en-GB"/>
          </a:p>
        </p:txBody>
      </p:sp>
    </p:spTree>
    <p:extLst>
      <p:ext uri="{BB962C8B-B14F-4D97-AF65-F5344CB8AC3E}">
        <p14:creationId xmlns:p14="http://schemas.microsoft.com/office/powerpoint/2010/main" val="33572882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D13D1-F058-49E8-B337-0F6B70E1DFC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790677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21"/>
            <a:ext cx="10363200" cy="1362075"/>
          </a:xfrm>
        </p:spPr>
        <p:txBody>
          <a:bodyPr anchor="t"/>
          <a:lstStyle>
            <a:lvl1pPr algn="l">
              <a:defRPr sz="5333"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7"/>
            <a:ext cx="10363200" cy="1500187"/>
          </a:xfrm>
        </p:spPr>
        <p:txBody>
          <a:bodyPr anchor="b"/>
          <a:lstStyle>
            <a:lvl1pPr marL="0" indent="0">
              <a:buNone/>
              <a:defRPr sz="2667"/>
            </a:lvl1pPr>
            <a:lvl2pPr marL="609022" indent="0">
              <a:buNone/>
              <a:defRPr sz="2400"/>
            </a:lvl2pPr>
            <a:lvl3pPr marL="1218040" indent="0">
              <a:buNone/>
              <a:defRPr sz="2133"/>
            </a:lvl3pPr>
            <a:lvl4pPr marL="1827066" indent="0">
              <a:buNone/>
              <a:defRPr sz="1867"/>
            </a:lvl4pPr>
            <a:lvl5pPr marL="2436084" indent="0">
              <a:buNone/>
              <a:defRPr sz="1867"/>
            </a:lvl5pPr>
            <a:lvl6pPr marL="3045105" indent="0">
              <a:buNone/>
              <a:defRPr sz="1867"/>
            </a:lvl6pPr>
            <a:lvl7pPr marL="3654125" indent="0">
              <a:buNone/>
              <a:defRPr sz="1867"/>
            </a:lvl7pPr>
            <a:lvl8pPr marL="4263147" indent="0">
              <a:buNone/>
              <a:defRPr sz="1867"/>
            </a:lvl8pPr>
            <a:lvl9pPr marL="4872166" indent="0">
              <a:buNone/>
              <a:defRPr sz="1867"/>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56511-77F0-4DF3-AB0B-A737597AC354}"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451261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25C23A-6762-4BF5-AC09-E8DAD16BA842}"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753453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022" indent="0">
              <a:buNone/>
              <a:defRPr sz="2667" b="1"/>
            </a:lvl2pPr>
            <a:lvl3pPr marL="1218040" indent="0">
              <a:buNone/>
              <a:defRPr sz="2400" b="1"/>
            </a:lvl3pPr>
            <a:lvl4pPr marL="1827066" indent="0">
              <a:buNone/>
              <a:defRPr sz="2133" b="1"/>
            </a:lvl4pPr>
            <a:lvl5pPr marL="2436084" indent="0">
              <a:buNone/>
              <a:defRPr sz="2133" b="1"/>
            </a:lvl5pPr>
            <a:lvl6pPr marL="3045105" indent="0">
              <a:buNone/>
              <a:defRPr sz="2133" b="1"/>
            </a:lvl6pPr>
            <a:lvl7pPr marL="3654125" indent="0">
              <a:buNone/>
              <a:defRPr sz="2133" b="1"/>
            </a:lvl7pPr>
            <a:lvl8pPr marL="4263147" indent="0">
              <a:buNone/>
              <a:defRPr sz="2133" b="1"/>
            </a:lvl8pPr>
            <a:lvl9pPr marL="4872166" indent="0">
              <a:buNone/>
              <a:defRPr sz="2133"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477" y="1535113"/>
            <a:ext cx="5389033" cy="639763"/>
          </a:xfrm>
        </p:spPr>
        <p:txBody>
          <a:bodyPr anchor="b"/>
          <a:lstStyle>
            <a:lvl1pPr marL="0" indent="0">
              <a:buNone/>
              <a:defRPr sz="3200" b="1"/>
            </a:lvl1pPr>
            <a:lvl2pPr marL="609022" indent="0">
              <a:buNone/>
              <a:defRPr sz="2667" b="1"/>
            </a:lvl2pPr>
            <a:lvl3pPr marL="1218040" indent="0">
              <a:buNone/>
              <a:defRPr sz="2400" b="1"/>
            </a:lvl3pPr>
            <a:lvl4pPr marL="1827066" indent="0">
              <a:buNone/>
              <a:defRPr sz="2133" b="1"/>
            </a:lvl4pPr>
            <a:lvl5pPr marL="2436084" indent="0">
              <a:buNone/>
              <a:defRPr sz="2133" b="1"/>
            </a:lvl5pPr>
            <a:lvl6pPr marL="3045105" indent="0">
              <a:buNone/>
              <a:defRPr sz="2133" b="1"/>
            </a:lvl6pPr>
            <a:lvl7pPr marL="3654125" indent="0">
              <a:buNone/>
              <a:defRPr sz="2133" b="1"/>
            </a:lvl7pPr>
            <a:lvl8pPr marL="4263147" indent="0">
              <a:buNone/>
              <a:defRPr sz="2133" b="1"/>
            </a:lvl8pPr>
            <a:lvl9pPr marL="4872166" indent="0">
              <a:buNone/>
              <a:defRPr sz="2133" b="1"/>
            </a:lvl9pPr>
          </a:lstStyle>
          <a:p>
            <a:pPr lvl="0"/>
            <a:r>
              <a:rPr lang="fr-FR" smtClean="0"/>
              <a:t>Modifiez les styles du texte du masque</a:t>
            </a:r>
          </a:p>
        </p:txBody>
      </p:sp>
      <p:sp>
        <p:nvSpPr>
          <p:cNvPr id="6" name="Espace réservé du contenu 5"/>
          <p:cNvSpPr>
            <a:spLocks noGrp="1"/>
          </p:cNvSpPr>
          <p:nvPr>
            <p:ph sz="quarter" idx="4"/>
          </p:nvPr>
        </p:nvSpPr>
        <p:spPr>
          <a:xfrm>
            <a:off x="61934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AF5939-BE2F-44BA-ABAA-99D893D29B14}"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5544798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EAF785-6149-4114-932C-3B34F8BAEDB4}"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176480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4B884-1AD7-46BB-96E2-B8074DFCBCE0}"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1964332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26" y="273049"/>
            <a:ext cx="4011084" cy="1162051"/>
          </a:xfrm>
        </p:spPr>
        <p:txBody>
          <a:bodyPr anchor="b"/>
          <a:lstStyle>
            <a:lvl1pPr algn="l">
              <a:defRPr sz="2667" b="1"/>
            </a:lvl1pPr>
          </a:lstStyle>
          <a:p>
            <a:r>
              <a:rPr lang="fr-FR" smtClean="0"/>
              <a:t>Modifiez le style du titre</a:t>
            </a:r>
            <a:endParaRPr lang="en-US"/>
          </a:p>
        </p:txBody>
      </p:sp>
      <p:sp>
        <p:nvSpPr>
          <p:cNvPr id="3" name="Espace réservé du contenu 2"/>
          <p:cNvSpPr>
            <a:spLocks noGrp="1"/>
          </p:cNvSpPr>
          <p:nvPr>
            <p:ph idx="1"/>
          </p:nvPr>
        </p:nvSpPr>
        <p:spPr>
          <a:xfrm>
            <a:off x="4766733" y="27310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26" y="1435133"/>
            <a:ext cx="4011084" cy="4691063"/>
          </a:xfrm>
        </p:spPr>
        <p:txBody>
          <a:bodyPr/>
          <a:lstStyle>
            <a:lvl1pPr marL="0" indent="0">
              <a:buNone/>
              <a:defRPr sz="1867"/>
            </a:lvl1pPr>
            <a:lvl2pPr marL="609022" indent="0">
              <a:buNone/>
              <a:defRPr sz="1600"/>
            </a:lvl2pPr>
            <a:lvl3pPr marL="1218040" indent="0">
              <a:buNone/>
              <a:defRPr sz="1333"/>
            </a:lvl3pPr>
            <a:lvl4pPr marL="1827066" indent="0">
              <a:buNone/>
              <a:defRPr sz="1200"/>
            </a:lvl4pPr>
            <a:lvl5pPr marL="2436084" indent="0">
              <a:buNone/>
              <a:defRPr sz="1200"/>
            </a:lvl5pPr>
            <a:lvl6pPr marL="3045105" indent="0">
              <a:buNone/>
              <a:defRPr sz="1200"/>
            </a:lvl6pPr>
            <a:lvl7pPr marL="3654125" indent="0">
              <a:buNone/>
              <a:defRPr sz="1200"/>
            </a:lvl7pPr>
            <a:lvl8pPr marL="4263147" indent="0">
              <a:buNone/>
              <a:defRPr sz="1200"/>
            </a:lvl8pPr>
            <a:lvl9pPr marL="4872166"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196EA-A7D6-4554-9C18-60BB5C381392}"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623530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667"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022" indent="0">
              <a:buNone/>
              <a:defRPr sz="3733"/>
            </a:lvl2pPr>
            <a:lvl3pPr marL="1218040" indent="0">
              <a:buNone/>
              <a:defRPr sz="3200"/>
            </a:lvl3pPr>
            <a:lvl4pPr marL="1827066" indent="0">
              <a:buNone/>
              <a:defRPr sz="2667"/>
            </a:lvl4pPr>
            <a:lvl5pPr marL="2436084" indent="0">
              <a:buNone/>
              <a:defRPr sz="2667"/>
            </a:lvl5pPr>
            <a:lvl6pPr marL="3045105" indent="0">
              <a:buNone/>
              <a:defRPr sz="2667"/>
            </a:lvl6pPr>
            <a:lvl7pPr marL="3654125" indent="0">
              <a:buNone/>
              <a:defRPr sz="2667"/>
            </a:lvl7pPr>
            <a:lvl8pPr marL="4263147" indent="0">
              <a:buNone/>
              <a:defRPr sz="2667"/>
            </a:lvl8pPr>
            <a:lvl9pPr marL="4872166" indent="0">
              <a:buNone/>
              <a:defRPr sz="2667"/>
            </a:lvl9pPr>
          </a:lstStyle>
          <a:p>
            <a:pPr lvl="0"/>
            <a:endParaRPr lang="en-US" noProof="0" smtClean="0"/>
          </a:p>
        </p:txBody>
      </p:sp>
      <p:sp>
        <p:nvSpPr>
          <p:cNvPr id="4" name="Espace réservé du texte 3"/>
          <p:cNvSpPr>
            <a:spLocks noGrp="1"/>
          </p:cNvSpPr>
          <p:nvPr>
            <p:ph type="body" sz="half" idx="2"/>
          </p:nvPr>
        </p:nvSpPr>
        <p:spPr>
          <a:xfrm>
            <a:off x="2389717" y="5367446"/>
            <a:ext cx="7315200" cy="804863"/>
          </a:xfrm>
        </p:spPr>
        <p:txBody>
          <a:bodyPr/>
          <a:lstStyle>
            <a:lvl1pPr marL="0" indent="0">
              <a:buNone/>
              <a:defRPr sz="1867"/>
            </a:lvl1pPr>
            <a:lvl2pPr marL="609022" indent="0">
              <a:buNone/>
              <a:defRPr sz="1600"/>
            </a:lvl2pPr>
            <a:lvl3pPr marL="1218040" indent="0">
              <a:buNone/>
              <a:defRPr sz="1333"/>
            </a:lvl3pPr>
            <a:lvl4pPr marL="1827066" indent="0">
              <a:buNone/>
              <a:defRPr sz="1200"/>
            </a:lvl4pPr>
            <a:lvl5pPr marL="2436084" indent="0">
              <a:buNone/>
              <a:defRPr sz="1200"/>
            </a:lvl5pPr>
            <a:lvl6pPr marL="3045105" indent="0">
              <a:buNone/>
              <a:defRPr sz="1200"/>
            </a:lvl6pPr>
            <a:lvl7pPr marL="3654125" indent="0">
              <a:buNone/>
              <a:defRPr sz="1200"/>
            </a:lvl7pPr>
            <a:lvl8pPr marL="4263147" indent="0">
              <a:buNone/>
              <a:defRPr sz="1200"/>
            </a:lvl8pPr>
            <a:lvl9pPr marL="4872166"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D8481C-018B-4052-81C7-946CFAD16AA5}"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6518734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4C7D8-C1D4-4048-B40B-B98DF7BE464F}"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8679771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9627E-4C4A-40ED-9D85-3EC38A24B3EE}"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14271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59881" y="142919"/>
            <a:ext cx="2840567" cy="60991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1801" y="142919"/>
            <a:ext cx="8324851" cy="6099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0623407D-5096-4961-B683-44A08EF8A929}" type="slidenum">
              <a:rPr lang="en-GB"/>
              <a:pPr>
                <a:defRPr/>
              </a:pPr>
              <a:t>‹nr.›</a:t>
            </a:fld>
            <a:endParaRPr lang="en-GB"/>
          </a:p>
        </p:txBody>
      </p:sp>
    </p:spTree>
    <p:extLst>
      <p:ext uri="{BB962C8B-B14F-4D97-AF65-F5344CB8AC3E}">
        <p14:creationId xmlns:p14="http://schemas.microsoft.com/office/powerpoint/2010/main" val="25757904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6219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90000"/>
              </a:lnSpc>
              <a:defRPr b="1" i="0">
                <a:solidFill>
                  <a:schemeClr val="accent1"/>
                </a:solidFill>
                <a:latin typeface="+mj-lt"/>
              </a:defRPr>
            </a:lvl1pPr>
          </a:lstStyle>
          <a:p>
            <a:r>
              <a:rPr lang="en-US"/>
              <a:t>Click to edit master title style</a:t>
            </a:r>
          </a:p>
        </p:txBody>
      </p:sp>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10972800" cy="4229524"/>
          </a:xfrm>
        </p:spPr>
        <p:txBody>
          <a:bodyPr/>
          <a:lstStyle>
            <a:lvl1pPr marL="227013" indent="-227013">
              <a:lnSpc>
                <a:spcPct val="110000"/>
              </a:lnSpc>
              <a:spcAft>
                <a:spcPts val="800"/>
              </a:spcAft>
              <a:buFont typeface="Arial" panose="020B0604020202020204" pitchFamily="34" charset="0"/>
              <a:buChar char="•"/>
              <a:defRPr i="0">
                <a:latin typeface="+mj-lt"/>
              </a:defRPr>
            </a:lvl1pPr>
            <a:lvl2pPr marL="569913" indent="-230188">
              <a:lnSpc>
                <a:spcPct val="110000"/>
              </a:lnSpc>
              <a:buFont typeface="Arial" panose="020B0604020202020204" pitchFamily="34" charset="0"/>
              <a:buChar char="–"/>
              <a:tabLst/>
              <a:defRPr sz="1800" b="0" i="0">
                <a:solidFill>
                  <a:schemeClr val="tx1"/>
                </a:solidFill>
                <a:latin typeface="+mj-lt"/>
              </a:defRPr>
            </a:lvl2pPr>
            <a:lvl3pPr marL="796925" indent="-223838">
              <a:lnSpc>
                <a:spcPct val="110000"/>
              </a:lnSpc>
              <a:buFont typeface="Arial" panose="020B0604020202020204" pitchFamily="34" charset="0"/>
              <a:buChar char="•"/>
              <a:tabLst/>
              <a:defRPr sz="1600" i="0">
                <a:latin typeface="+mj-lt"/>
              </a:defRPr>
            </a:lvl3pPr>
            <a:lvl4pPr marL="1031875" indent="-233363">
              <a:lnSpc>
                <a:spcPct val="110000"/>
              </a:lnSpc>
              <a:buFont typeface="Arial" panose="020B0604020202020204" pitchFamily="34" charset="0"/>
              <a:buChar char="–"/>
              <a:tabLst/>
              <a:defRPr sz="1400" i="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3" name="Text Placeholder 5">
            <a:extLst>
              <a:ext uri="{FF2B5EF4-FFF2-40B4-BE49-F238E27FC236}">
                <a16:creationId xmlns:a16="http://schemas.microsoft.com/office/drawing/2014/main" id="{E7B66A05-C75D-6E18-B016-DACC107CC661}"/>
              </a:ext>
            </a:extLst>
          </p:cNvPr>
          <p:cNvSpPr>
            <a:spLocks noGrp="1"/>
          </p:cNvSpPr>
          <p:nvPr>
            <p:ph type="body" sz="quarter" idx="11"/>
          </p:nvPr>
        </p:nvSpPr>
        <p:spPr>
          <a:xfrm>
            <a:off x="577516" y="6196117"/>
            <a:ext cx="10972800" cy="160750"/>
          </a:xfrm>
        </p:spPr>
        <p:txBody>
          <a:bodyPr tIns="0" rIns="0" bIns="0" anchor="b">
            <a:spAutoFit/>
          </a:bodyPr>
          <a:lstStyle>
            <a:lvl1pPr marL="0" indent="0">
              <a:spcBef>
                <a:spcPts val="0"/>
              </a:spcBef>
              <a:buNone/>
              <a:defRPr sz="1000">
                <a:solidFill>
                  <a:schemeClr val="accent6"/>
                </a:solidFill>
                <a:latin typeface="+mj-lt"/>
              </a:defRPr>
            </a:lvl1pPr>
          </a:lstStyle>
          <a:p>
            <a:pPr lvl="0"/>
            <a:r>
              <a:rPr lang="en-US"/>
              <a:t>Click to edit Master text styles</a:t>
            </a:r>
          </a:p>
        </p:txBody>
      </p:sp>
    </p:spTree>
    <p:extLst>
      <p:ext uri="{BB962C8B-B14F-4D97-AF65-F5344CB8AC3E}">
        <p14:creationId xmlns:p14="http://schemas.microsoft.com/office/powerpoint/2010/main" val="9390401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Title-One-Colum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3A0A93-FF74-6C44-A0AE-B42D0C2C5FD5}"/>
              </a:ext>
            </a:extLst>
          </p:cNvPr>
          <p:cNvSpPr>
            <a:spLocks noGrp="1"/>
          </p:cNvSpPr>
          <p:nvPr>
            <p:ph type="ctrTitle" hasCustomPrompt="1"/>
          </p:nvPr>
        </p:nvSpPr>
        <p:spPr>
          <a:xfrm>
            <a:off x="377824" y="381001"/>
            <a:ext cx="11433176" cy="723899"/>
          </a:xfrm>
        </p:spPr>
        <p:txBody>
          <a:bodyPr anchor="t" anchorCtr="0"/>
          <a:lstStyle>
            <a:lvl1pPr marL="0" marR="0" indent="0" algn="l" defTabSz="914400" rtl="0" eaLnBrk="1" fontAlgn="auto" latinLnBrk="0" hangingPunct="1">
              <a:lnSpc>
                <a:spcPct val="90000"/>
              </a:lnSpc>
              <a:spcBef>
                <a:spcPct val="0"/>
              </a:spcBef>
              <a:spcAft>
                <a:spcPts val="0"/>
              </a:spcAft>
              <a:buClrTx/>
              <a:buSzTx/>
              <a:buFontTx/>
              <a:buNone/>
              <a:tabLst/>
              <a:defRPr lang="en-US" sz="3200" kern="1200" dirty="0">
                <a:solidFill>
                  <a:schemeClr val="accent4"/>
                </a:solidFill>
                <a:latin typeface="+mj-lt"/>
                <a:ea typeface="+mj-ea"/>
                <a:cs typeface="+mj-cs"/>
              </a:defRPr>
            </a:lvl1pPr>
          </a:lstStyle>
          <a:p>
            <a:r>
              <a:rPr lang="en-US"/>
              <a:t>Effectively make your point in fewer words</a:t>
            </a:r>
          </a:p>
        </p:txBody>
      </p:sp>
      <p:sp>
        <p:nvSpPr>
          <p:cNvPr id="24" name="Slide Number Placeholder 5">
            <a:extLst>
              <a:ext uri="{FF2B5EF4-FFF2-40B4-BE49-F238E27FC236}">
                <a16:creationId xmlns:a16="http://schemas.microsoft.com/office/drawing/2014/main" id="{993DE2DE-39DC-3544-8F19-4688FA927490}"/>
              </a:ext>
            </a:extLst>
          </p:cNvPr>
          <p:cNvSpPr>
            <a:spLocks noGrp="1"/>
          </p:cNvSpPr>
          <p:nvPr>
            <p:ph type="sldNum" sz="quarter" idx="4"/>
          </p:nvPr>
        </p:nvSpPr>
        <p:spPr>
          <a:xfrm>
            <a:off x="11584744" y="6480175"/>
            <a:ext cx="229431" cy="216000"/>
          </a:xfrm>
          <a:prstGeom prst="rect">
            <a:avLst/>
          </a:prstGeom>
        </p:spPr>
        <p:txBody>
          <a:bodyPr vert="horz" lIns="0" tIns="0" rIns="0" bIns="0" rtlCol="0" anchor="ctr">
            <a:noAutofit/>
          </a:bodyPr>
          <a:lstStyle>
            <a:lvl1pPr algn="r">
              <a:defRPr sz="700">
                <a:solidFill>
                  <a:schemeClr val="bg2"/>
                </a:solidFill>
              </a:defRPr>
            </a:lvl1pPr>
          </a:lstStyle>
          <a:p>
            <a:fld id="{29CC380D-5F44-41E8-971E-CDD19ED6F8E3}" type="slidenum">
              <a:rPr lang="en-GB" smtClean="0"/>
              <a:pPr/>
              <a:t>‹nr.›</a:t>
            </a:fld>
            <a:endParaRPr lang="en-GB"/>
          </a:p>
        </p:txBody>
      </p:sp>
      <p:sp>
        <p:nvSpPr>
          <p:cNvPr id="28" name="Content Placeholder 2">
            <a:extLst>
              <a:ext uri="{FF2B5EF4-FFF2-40B4-BE49-F238E27FC236}">
                <a16:creationId xmlns:a16="http://schemas.microsoft.com/office/drawing/2014/main" id="{B046D594-5EBE-3942-AFDB-226EE34CF7D3}"/>
              </a:ext>
            </a:extLst>
          </p:cNvPr>
          <p:cNvSpPr>
            <a:spLocks noGrp="1"/>
          </p:cNvSpPr>
          <p:nvPr>
            <p:ph idx="1"/>
          </p:nvPr>
        </p:nvSpPr>
        <p:spPr>
          <a:xfrm>
            <a:off x="377825" y="1485900"/>
            <a:ext cx="11436350" cy="4895847"/>
          </a:xfrm>
        </p:spPr>
        <p:txBody>
          <a:bodyPr/>
          <a:lstStyle>
            <a:lvl1pPr>
              <a:defRPr sz="1800"/>
            </a:lvl1pPr>
            <a:lvl2pPr>
              <a:defRPr sz="1800"/>
            </a:lvl2pPr>
            <a:lvl3pPr>
              <a:defRPr sz="16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4">
            <a:extLst>
              <a:ext uri="{FF2B5EF4-FFF2-40B4-BE49-F238E27FC236}">
                <a16:creationId xmlns:a16="http://schemas.microsoft.com/office/drawing/2014/main" id="{6B5FC43F-4845-45C7-B23C-40D775BCC5C3}"/>
              </a:ext>
            </a:extLst>
          </p:cNvPr>
          <p:cNvSpPr>
            <a:spLocks noGrp="1"/>
          </p:cNvSpPr>
          <p:nvPr>
            <p:ph type="ftr" sz="quarter" idx="3"/>
          </p:nvPr>
        </p:nvSpPr>
        <p:spPr>
          <a:xfrm>
            <a:off x="377825" y="6482017"/>
            <a:ext cx="5066995" cy="214158"/>
          </a:xfrm>
          <a:prstGeom prst="rect">
            <a:avLst/>
          </a:prstGeom>
        </p:spPr>
        <p:txBody>
          <a:bodyPr vert="horz" lIns="0" tIns="0" rIns="0" bIns="0" rtlCol="0" anchor="ctr">
            <a:noAutofit/>
          </a:bodyPr>
          <a:lstStyle>
            <a:lvl1pPr marL="0" marR="0" indent="0" algn="l" defTabSz="228600" rtl="0" eaLnBrk="1" fontAlgn="auto" latinLnBrk="0" hangingPunct="1">
              <a:lnSpc>
                <a:spcPct val="100000"/>
              </a:lnSpc>
              <a:spcBef>
                <a:spcPts val="0"/>
              </a:spcBef>
              <a:spcAft>
                <a:spcPts val="0"/>
              </a:spcAft>
              <a:buClrTx/>
              <a:buSzTx/>
              <a:buFontTx/>
              <a:buNone/>
              <a:tabLst/>
              <a:defRPr sz="700" cap="all" baseline="0">
                <a:solidFill>
                  <a:schemeClr val="bg2"/>
                </a:solidFill>
              </a:defRPr>
            </a:lvl1pPr>
          </a:lstStyle>
          <a:p>
            <a:r>
              <a:rPr lang="en-GB"/>
              <a:t>FOR INTERNAL USE ONLY. NOT TO BE DISTRIBUTED TO ANYONE OUTSIDE THE COMPANY.</a:t>
            </a:r>
          </a:p>
        </p:txBody>
      </p:sp>
      <p:sp>
        <p:nvSpPr>
          <p:cNvPr id="8" name="MSIPCMContentMarking" descr="{&quot;HashCode&quot;:1468442394,&quot;Placement&quot;:&quot;Header&quot;,&quot;Top&quot;:0.0,&quot;Left&quot;:0.0,&quot;SlideWidth&quot;:960,&quot;SlideHeight&quot;:540}">
            <a:extLst>
              <a:ext uri="{FF2B5EF4-FFF2-40B4-BE49-F238E27FC236}">
                <a16:creationId xmlns:a16="http://schemas.microsoft.com/office/drawing/2014/main" id="{540EE13D-5546-4008-944E-E9C81E52E762}"/>
              </a:ext>
            </a:extLst>
          </p:cNvPr>
          <p:cNvSpPr txBox="1"/>
          <p:nvPr userDrawn="1"/>
        </p:nvSpPr>
        <p:spPr>
          <a:xfrm>
            <a:off x="0" y="0"/>
            <a:ext cx="1018019" cy="296525"/>
          </a:xfrm>
          <a:prstGeom prst="rect">
            <a:avLst/>
          </a:prstGeom>
          <a:noFill/>
        </p:spPr>
        <p:txBody>
          <a:bodyPr vert="horz" wrap="square" lIns="0" tIns="0" rIns="0" bIns="0" rtlCol="0" anchor="ctr" anchorCtr="1">
            <a:noAutofit/>
          </a:bodyPr>
          <a:lstStyle/>
          <a:p>
            <a:pPr algn="l">
              <a:spcBef>
                <a:spcPts val="0"/>
              </a:spcBef>
              <a:spcAft>
                <a:spcPts val="0"/>
              </a:spcAft>
            </a:pPr>
            <a:r>
              <a:rPr lang="en-US" sz="1200">
                <a:solidFill>
                  <a:srgbClr val="00B294"/>
                </a:solidFill>
                <a:latin typeface="Calibri" panose="020F0502020204030204" pitchFamily="34" charset="0"/>
              </a:rPr>
              <a:t>Proprietary</a:t>
            </a:r>
          </a:p>
        </p:txBody>
      </p:sp>
      <p:pic>
        <p:nvPicPr>
          <p:cNvPr id="9" name="Picture 8">
            <a:extLst>
              <a:ext uri="{FF2B5EF4-FFF2-40B4-BE49-F238E27FC236}">
                <a16:creationId xmlns:a16="http://schemas.microsoft.com/office/drawing/2014/main" id="{05167CEA-DA42-E9A0-673D-075F6A47D9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1198224" y="6364224"/>
            <a:ext cx="378079" cy="455815"/>
          </a:xfrm>
          <a:prstGeom prst="rect">
            <a:avLst/>
          </a:prstGeom>
        </p:spPr>
      </p:pic>
      <p:sp>
        <p:nvSpPr>
          <p:cNvPr id="10" name="TextBox 9">
            <a:extLst>
              <a:ext uri="{FF2B5EF4-FFF2-40B4-BE49-F238E27FC236}">
                <a16:creationId xmlns:a16="http://schemas.microsoft.com/office/drawing/2014/main" id="{56F06835-6F90-3791-1B52-0E9BBC1103C7}"/>
              </a:ext>
            </a:extLst>
          </p:cNvPr>
          <p:cNvSpPr txBox="1"/>
          <p:nvPr userDrawn="1"/>
        </p:nvSpPr>
        <p:spPr>
          <a:xfrm>
            <a:off x="9582411" y="82188"/>
            <a:ext cx="2228589" cy="216000"/>
          </a:xfrm>
          <a:prstGeom prst="rect">
            <a:avLst/>
          </a:prstGeom>
          <a:noFill/>
        </p:spPr>
        <p:txBody>
          <a:bodyPr wrap="square" lIns="0" tIns="0" rIns="0" bIns="0" rtlCol="0" anchor="ctr" anchorCtr="0">
            <a:no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lang="en-US" sz="1200" b="0" i="0">
                <a:solidFill>
                  <a:srgbClr val="0C2340"/>
                </a:solidFill>
                <a:latin typeface="Invention" panose="020B0503020008020204" pitchFamily="34" charset="0"/>
              </a:rPr>
              <a:t>GMSA FM CoE GST</a:t>
            </a:r>
            <a:endParaRPr lang="en-US" sz="800" b="1" i="0">
              <a:solidFill>
                <a:schemeClr val="accent1"/>
              </a:solidFill>
              <a:latin typeface="+mn-lt"/>
            </a:endParaRPr>
          </a:p>
        </p:txBody>
      </p:sp>
    </p:spTree>
    <p:extLst>
      <p:ext uri="{BB962C8B-B14F-4D97-AF65-F5344CB8AC3E}">
        <p14:creationId xmlns:p14="http://schemas.microsoft.com/office/powerpoint/2010/main" val="3098953890"/>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0D8ED14-4820-4A47-964F-918FC86EDA48}" type="slidenum">
              <a:rPr lang="fr-FR" altLang="fr-FR"/>
              <a:pPr>
                <a:defRPr/>
              </a:pPr>
              <a:t>‹nr.›</a:t>
            </a:fld>
            <a:endParaRPr lang="fr-FR" altLang="fr-FR"/>
          </a:p>
        </p:txBody>
      </p:sp>
    </p:spTree>
    <p:extLst>
      <p:ext uri="{BB962C8B-B14F-4D97-AF65-F5344CB8AC3E}">
        <p14:creationId xmlns:p14="http://schemas.microsoft.com/office/powerpoint/2010/main" val="6050256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5B10A28-AE72-4BBD-B6C2-380002054F79}" type="slidenum">
              <a:rPr lang="fr-FR" altLang="fr-FR"/>
              <a:pPr>
                <a:defRPr/>
              </a:pPr>
              <a:t>‹nr.›</a:t>
            </a:fld>
            <a:endParaRPr lang="fr-FR" altLang="fr-FR"/>
          </a:p>
        </p:txBody>
      </p:sp>
    </p:spTree>
    <p:extLst>
      <p:ext uri="{BB962C8B-B14F-4D97-AF65-F5344CB8AC3E}">
        <p14:creationId xmlns:p14="http://schemas.microsoft.com/office/powerpoint/2010/main" val="25922143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47E6C03-1D5F-4FA5-8BB1-9FBF620E359A}" type="slidenum">
              <a:rPr lang="fr-FR" altLang="fr-FR"/>
              <a:pPr>
                <a:defRPr/>
              </a:pPr>
              <a:t>‹nr.›</a:t>
            </a:fld>
            <a:endParaRPr lang="fr-FR" altLang="fr-FR"/>
          </a:p>
        </p:txBody>
      </p:sp>
    </p:spTree>
    <p:extLst>
      <p:ext uri="{BB962C8B-B14F-4D97-AF65-F5344CB8AC3E}">
        <p14:creationId xmlns:p14="http://schemas.microsoft.com/office/powerpoint/2010/main" val="38006435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3A8F7C7-05D5-4A3C-A1D3-58BF561E6F46}" type="slidenum">
              <a:rPr lang="fr-FR" altLang="fr-FR"/>
              <a:pPr>
                <a:defRPr/>
              </a:pPr>
              <a:t>‹nr.›</a:t>
            </a:fld>
            <a:endParaRPr lang="fr-FR" altLang="fr-FR"/>
          </a:p>
        </p:txBody>
      </p:sp>
    </p:spTree>
    <p:extLst>
      <p:ext uri="{BB962C8B-B14F-4D97-AF65-F5344CB8AC3E}">
        <p14:creationId xmlns:p14="http://schemas.microsoft.com/office/powerpoint/2010/main" val="3627652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28F5381C-8BCB-4FCD-9D5C-5039360A3A6F}" type="slidenum">
              <a:rPr lang="fr-FR" altLang="fr-FR"/>
              <a:pPr>
                <a:defRPr/>
              </a:pPr>
              <a:t>‹nr.›</a:t>
            </a:fld>
            <a:endParaRPr lang="fr-FR" altLang="fr-FR"/>
          </a:p>
        </p:txBody>
      </p:sp>
    </p:spTree>
    <p:extLst>
      <p:ext uri="{BB962C8B-B14F-4D97-AF65-F5344CB8AC3E}">
        <p14:creationId xmlns:p14="http://schemas.microsoft.com/office/powerpoint/2010/main" val="292738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750AFF64-AD70-4A81-BFFE-30AAA6513EF0}" type="slidenum">
              <a:rPr lang="fr-FR" altLang="fr-FR"/>
              <a:pPr>
                <a:defRPr/>
              </a:pPr>
              <a:t>‹nr.›</a:t>
            </a:fld>
            <a:endParaRPr lang="fr-FR" altLang="fr-FR"/>
          </a:p>
        </p:txBody>
      </p:sp>
    </p:spTree>
    <p:extLst>
      <p:ext uri="{BB962C8B-B14F-4D97-AF65-F5344CB8AC3E}">
        <p14:creationId xmlns:p14="http://schemas.microsoft.com/office/powerpoint/2010/main" val="2741057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DB1B6640-CB16-4728-8E99-527461E74690}" type="slidenum">
              <a:rPr lang="fr-FR" altLang="fr-FR"/>
              <a:pPr>
                <a:defRPr/>
              </a:pPr>
              <a:t>‹nr.›</a:t>
            </a:fld>
            <a:endParaRPr lang="fr-FR" altLang="fr-FR"/>
          </a:p>
        </p:txBody>
      </p:sp>
    </p:spTree>
    <p:extLst>
      <p:ext uri="{BB962C8B-B14F-4D97-AF65-F5344CB8AC3E}">
        <p14:creationId xmlns:p14="http://schemas.microsoft.com/office/powerpoint/2010/main" val="282509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NCHHSTP">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38"/>
            <a:ext cx="12192000" cy="1210615"/>
          </a:xfrm>
          <a:prstGeom prst="rect">
            <a:avLst/>
          </a:prstGeom>
        </p:spPr>
      </p:pic>
      <p:sp>
        <p:nvSpPr>
          <p:cNvPr id="7" name="Title 1"/>
          <p:cNvSpPr>
            <a:spLocks noGrp="1"/>
          </p:cNvSpPr>
          <p:nvPr>
            <p:ph type="title"/>
          </p:nvPr>
        </p:nvSpPr>
        <p:spPr>
          <a:xfrm>
            <a:off x="492390" y="2675613"/>
            <a:ext cx="11211969" cy="1180971"/>
          </a:xfrm>
          <a:prstGeom prst="rect">
            <a:avLst/>
          </a:prstGeom>
        </p:spPr>
        <p:txBody>
          <a:bodyPr lIns="91355" tIns="45676" rIns="91355" bIns="45676"/>
          <a:lstStyle>
            <a:lvl1pPr algn="ctr">
              <a:lnSpc>
                <a:spcPts val="4000"/>
              </a:lnSpc>
              <a:defRPr sz="5333"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1828804" y="4148889"/>
            <a:ext cx="8534400" cy="892035"/>
          </a:xfrm>
          <a:prstGeom prst="rect">
            <a:avLst/>
          </a:prstGeom>
        </p:spPr>
        <p:txBody>
          <a:bodyPr/>
          <a:lstStyle>
            <a:lvl1pPr marL="0" indent="0" algn="ctr">
              <a:buNone/>
              <a:defRPr sz="4267" b="1" baseline="0">
                <a:solidFill>
                  <a:srgbClr val="00788A"/>
                </a:solidFill>
                <a:effectLst/>
                <a:latin typeface="Calibri" pitchFamily="34" charset="0"/>
              </a:defRPr>
            </a:lvl1pPr>
            <a:lvl2pPr marL="609022" indent="0" algn="ctr">
              <a:buNone/>
              <a:defRPr>
                <a:solidFill>
                  <a:schemeClr val="tx1">
                    <a:tint val="75000"/>
                  </a:schemeClr>
                </a:solidFill>
              </a:defRPr>
            </a:lvl2pPr>
            <a:lvl3pPr marL="1218040" indent="0" algn="ctr">
              <a:buNone/>
              <a:defRPr>
                <a:solidFill>
                  <a:schemeClr val="tx1">
                    <a:tint val="75000"/>
                  </a:schemeClr>
                </a:solidFill>
              </a:defRPr>
            </a:lvl3pPr>
            <a:lvl4pPr marL="1827066" indent="0" algn="ctr">
              <a:buNone/>
              <a:defRPr>
                <a:solidFill>
                  <a:schemeClr val="tx1">
                    <a:tint val="75000"/>
                  </a:schemeClr>
                </a:solidFill>
              </a:defRPr>
            </a:lvl4pPr>
            <a:lvl5pPr marL="2436084" indent="0" algn="ctr">
              <a:buNone/>
              <a:defRPr>
                <a:solidFill>
                  <a:schemeClr val="tx1">
                    <a:tint val="75000"/>
                  </a:schemeClr>
                </a:solidFill>
              </a:defRPr>
            </a:lvl5pPr>
            <a:lvl6pPr marL="3045105" indent="0" algn="ctr">
              <a:buNone/>
              <a:defRPr>
                <a:solidFill>
                  <a:schemeClr val="tx1">
                    <a:tint val="75000"/>
                  </a:schemeClr>
                </a:solidFill>
              </a:defRPr>
            </a:lvl6pPr>
            <a:lvl7pPr marL="3654125" indent="0" algn="ctr">
              <a:buNone/>
              <a:defRPr>
                <a:solidFill>
                  <a:schemeClr val="tx1">
                    <a:tint val="75000"/>
                  </a:schemeClr>
                </a:solidFill>
              </a:defRPr>
            </a:lvl7pPr>
            <a:lvl8pPr marL="4263147" indent="0" algn="ctr">
              <a:buNone/>
              <a:defRPr>
                <a:solidFill>
                  <a:schemeClr val="tx1">
                    <a:tint val="75000"/>
                  </a:schemeClr>
                </a:solidFill>
              </a:defRPr>
            </a:lvl8pPr>
            <a:lvl9pPr marL="4872166" indent="0" algn="ctr">
              <a:buNone/>
              <a:defRPr>
                <a:solidFill>
                  <a:schemeClr val="tx1">
                    <a:tint val="75000"/>
                  </a:schemeClr>
                </a:solidFill>
              </a:defRPr>
            </a:lvl9pPr>
          </a:lstStyle>
          <a:p>
            <a:endParaRPr lang="en-US" dirty="0"/>
          </a:p>
        </p:txBody>
      </p:sp>
      <p:sp>
        <p:nvSpPr>
          <p:cNvPr id="6" name="TextBox 5"/>
          <p:cNvSpPr txBox="1"/>
          <p:nvPr userDrawn="1"/>
        </p:nvSpPr>
        <p:spPr>
          <a:xfrm>
            <a:off x="453281" y="120221"/>
            <a:ext cx="9909923" cy="533425"/>
          </a:xfrm>
          <a:prstGeom prst="rect">
            <a:avLst/>
          </a:prstGeom>
          <a:noFill/>
        </p:spPr>
        <p:txBody>
          <a:bodyPr wrap="square" lIns="121807" tIns="60901" rIns="121807" bIns="60901" rtlCol="0">
            <a:spAutoFit/>
          </a:bodyPr>
          <a:lstStyle/>
          <a:p>
            <a:pPr eaLnBrk="0" hangingPunct="0"/>
            <a:r>
              <a:rPr lang="en-US" sz="2667" b="1" dirty="0">
                <a:solidFill>
                  <a:srgbClr val="FFFFFF">
                    <a:lumMod val="95000"/>
                  </a:srgbClr>
                </a:solidFill>
                <a:latin typeface="Calibri" panose="020F0502020204030204" pitchFamily="34" charset="0"/>
              </a:rPr>
              <a:t>National Center for HIV/AIDS, Viral Hepatitis, STD, and TB Prevention</a:t>
            </a:r>
          </a:p>
        </p:txBody>
      </p:sp>
      <p:sp>
        <p:nvSpPr>
          <p:cNvPr id="11" name="Subtitle 2"/>
          <p:cNvSpPr txBox="1">
            <a:spLocks/>
          </p:cNvSpPr>
          <p:nvPr userDrawn="1"/>
        </p:nvSpPr>
        <p:spPr bwMode="auto">
          <a:xfrm>
            <a:off x="1844429" y="5309785"/>
            <a:ext cx="8534400" cy="89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7" tIns="60901" rIns="121807" bIns="60901"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3200" b="1" kern="1200" baseline="0">
                <a:solidFill>
                  <a:srgbClr val="00788A"/>
                </a:solidFill>
                <a:effectLst/>
                <a:latin typeface="Calibri"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4267" dirty="0"/>
          </a:p>
        </p:txBody>
      </p:sp>
      <p:sp>
        <p:nvSpPr>
          <p:cNvPr id="9" name="TextBox 8"/>
          <p:cNvSpPr txBox="1"/>
          <p:nvPr userDrawn="1"/>
        </p:nvSpPr>
        <p:spPr>
          <a:xfrm>
            <a:off x="475230" y="535823"/>
            <a:ext cx="9204101" cy="399990"/>
          </a:xfrm>
          <a:prstGeom prst="rect">
            <a:avLst/>
          </a:prstGeom>
          <a:noFill/>
        </p:spPr>
        <p:txBody>
          <a:bodyPr wrap="square" lIns="121807" tIns="60901" rIns="121807" bIns="60901" rtlCol="0">
            <a:spAutoFit/>
          </a:bodyPr>
          <a:lstStyle/>
          <a:p>
            <a:pPr eaLnBrk="0" hangingPunct="0"/>
            <a:r>
              <a:rPr lang="en-US" b="1" dirty="0">
                <a:solidFill>
                  <a:srgbClr val="FFFFFF"/>
                </a:solidFill>
                <a:latin typeface="Calibri" panose="020F0502020204030204" pitchFamily="34" charset="0"/>
              </a:rPr>
              <a:t>Division of STD Prevention </a:t>
            </a:r>
          </a:p>
        </p:txBody>
      </p:sp>
    </p:spTree>
    <p:extLst>
      <p:ext uri="{BB962C8B-B14F-4D97-AF65-F5344CB8AC3E}">
        <p14:creationId xmlns:p14="http://schemas.microsoft.com/office/powerpoint/2010/main" val="2943631963"/>
      </p:ext>
    </p:extLst>
  </p:cSld>
  <p:clrMapOvr>
    <a:masterClrMapping/>
  </p:clrMapOvr>
  <p:transition>
    <p:fade/>
  </p:transition>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964A9A0-CF6F-493E-804F-5AF6DD76BA13}" type="slidenum">
              <a:rPr lang="fr-FR" altLang="fr-FR"/>
              <a:pPr>
                <a:defRPr/>
              </a:pPr>
              <a:t>‹nr.›</a:t>
            </a:fld>
            <a:endParaRPr lang="fr-FR" altLang="fr-FR"/>
          </a:p>
        </p:txBody>
      </p:sp>
    </p:spTree>
    <p:extLst>
      <p:ext uri="{BB962C8B-B14F-4D97-AF65-F5344CB8AC3E}">
        <p14:creationId xmlns:p14="http://schemas.microsoft.com/office/powerpoint/2010/main" val="12458923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43808AB-A748-4F97-BE91-208407497BC1}" type="slidenum">
              <a:rPr lang="fr-FR" altLang="fr-FR"/>
              <a:pPr>
                <a:defRPr/>
              </a:pPr>
              <a:t>‹nr.›</a:t>
            </a:fld>
            <a:endParaRPr lang="fr-FR" altLang="fr-FR"/>
          </a:p>
        </p:txBody>
      </p:sp>
    </p:spTree>
    <p:extLst>
      <p:ext uri="{BB962C8B-B14F-4D97-AF65-F5344CB8AC3E}">
        <p14:creationId xmlns:p14="http://schemas.microsoft.com/office/powerpoint/2010/main" val="2881579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2B139D5-044F-4165-A016-F26723D32D46}" type="slidenum">
              <a:rPr lang="fr-FR" altLang="fr-FR"/>
              <a:pPr>
                <a:defRPr/>
              </a:pPr>
              <a:t>‹nr.›</a:t>
            </a:fld>
            <a:endParaRPr lang="fr-FR" altLang="fr-FR"/>
          </a:p>
        </p:txBody>
      </p:sp>
    </p:spTree>
    <p:extLst>
      <p:ext uri="{BB962C8B-B14F-4D97-AF65-F5344CB8AC3E}">
        <p14:creationId xmlns:p14="http://schemas.microsoft.com/office/powerpoint/2010/main" val="23395639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53B1211-EC7D-4AD7-AFC9-8A5FB097B8CB}" type="slidenum">
              <a:rPr lang="fr-FR" altLang="fr-FR"/>
              <a:pPr>
                <a:defRPr/>
              </a:pPr>
              <a:t>‹nr.›</a:t>
            </a:fld>
            <a:endParaRPr lang="fr-FR" altLang="fr-FR"/>
          </a:p>
        </p:txBody>
      </p:sp>
    </p:spTree>
    <p:extLst>
      <p:ext uri="{BB962C8B-B14F-4D97-AF65-F5344CB8AC3E}">
        <p14:creationId xmlns:p14="http://schemas.microsoft.com/office/powerpoint/2010/main" val="5068064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562"/>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609022" indent="0" algn="ctr">
              <a:buNone/>
              <a:defRPr/>
            </a:lvl2pPr>
            <a:lvl3pPr marL="1218040" indent="0" algn="ctr">
              <a:buNone/>
              <a:defRPr/>
            </a:lvl3pPr>
            <a:lvl4pPr marL="1827066" indent="0" algn="ctr">
              <a:buNone/>
              <a:defRPr/>
            </a:lvl4pPr>
            <a:lvl5pPr marL="2436084" indent="0" algn="ctr">
              <a:buNone/>
              <a:defRPr/>
            </a:lvl5pPr>
            <a:lvl6pPr marL="3045105" indent="0" algn="ctr">
              <a:buNone/>
              <a:defRPr/>
            </a:lvl6pPr>
            <a:lvl7pPr marL="3654125" indent="0" algn="ctr">
              <a:buNone/>
              <a:defRPr/>
            </a:lvl7pPr>
            <a:lvl8pPr marL="4263147" indent="0" algn="ctr">
              <a:buNone/>
              <a:defRPr/>
            </a:lvl8pPr>
            <a:lvl9pPr marL="4872166"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C86419E-2C8D-462D-964B-F3BBB9A89778}" type="slidenum">
              <a:rPr lang="fr-FR" altLang="fr-FR"/>
              <a:pPr>
                <a:defRPr/>
              </a:pPr>
              <a:t>‹nr.›</a:t>
            </a:fld>
            <a:endParaRPr lang="fr-FR" altLang="fr-FR"/>
          </a:p>
        </p:txBody>
      </p:sp>
    </p:spTree>
    <p:extLst>
      <p:ext uri="{BB962C8B-B14F-4D97-AF65-F5344CB8AC3E}">
        <p14:creationId xmlns:p14="http://schemas.microsoft.com/office/powerpoint/2010/main" val="345511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19D28D5-8963-45F5-891B-A25411A01945}" type="slidenum">
              <a:rPr lang="fr-FR" altLang="fr-FR"/>
              <a:pPr>
                <a:defRPr/>
              </a:pPr>
              <a:t>‹nr.›</a:t>
            </a:fld>
            <a:endParaRPr lang="fr-FR" altLang="fr-FR"/>
          </a:p>
        </p:txBody>
      </p:sp>
    </p:spTree>
    <p:extLst>
      <p:ext uri="{BB962C8B-B14F-4D97-AF65-F5344CB8AC3E}">
        <p14:creationId xmlns:p14="http://schemas.microsoft.com/office/powerpoint/2010/main" val="14407660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5333"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7"/>
            <a:ext cx="10363200" cy="1500187"/>
          </a:xfrm>
        </p:spPr>
        <p:txBody>
          <a:bodyPr anchor="b"/>
          <a:lstStyle>
            <a:lvl1pPr marL="0" indent="0">
              <a:buNone/>
              <a:defRPr sz="2667"/>
            </a:lvl1pPr>
            <a:lvl2pPr marL="609022" indent="0">
              <a:buNone/>
              <a:defRPr sz="2400"/>
            </a:lvl2pPr>
            <a:lvl3pPr marL="1218040" indent="0">
              <a:buNone/>
              <a:defRPr sz="2133"/>
            </a:lvl3pPr>
            <a:lvl4pPr marL="1827066" indent="0">
              <a:buNone/>
              <a:defRPr sz="1867"/>
            </a:lvl4pPr>
            <a:lvl5pPr marL="2436084" indent="0">
              <a:buNone/>
              <a:defRPr sz="1867"/>
            </a:lvl5pPr>
            <a:lvl6pPr marL="3045105" indent="0">
              <a:buNone/>
              <a:defRPr sz="1867"/>
            </a:lvl6pPr>
            <a:lvl7pPr marL="3654125" indent="0">
              <a:buNone/>
              <a:defRPr sz="1867"/>
            </a:lvl7pPr>
            <a:lvl8pPr marL="4263147" indent="0">
              <a:buNone/>
              <a:defRPr sz="1867"/>
            </a:lvl8pPr>
            <a:lvl9pPr marL="4872166" indent="0">
              <a:buNone/>
              <a:defRPr sz="1867"/>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116874F-FBBF-4857-821E-414D979D3E20}" type="slidenum">
              <a:rPr lang="fr-FR" altLang="fr-FR"/>
              <a:pPr>
                <a:defRPr/>
              </a:pPr>
              <a:t>‹nr.›</a:t>
            </a:fld>
            <a:endParaRPr lang="fr-FR" altLang="fr-FR"/>
          </a:p>
        </p:txBody>
      </p:sp>
    </p:spTree>
    <p:extLst>
      <p:ext uri="{BB962C8B-B14F-4D97-AF65-F5344CB8AC3E}">
        <p14:creationId xmlns:p14="http://schemas.microsoft.com/office/powerpoint/2010/main" val="3968415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692D911-500C-41B6-87D5-A0A52F74BBAC}" type="slidenum">
              <a:rPr lang="fr-FR" altLang="fr-FR"/>
              <a:pPr>
                <a:defRPr/>
              </a:pPr>
              <a:t>‹nr.›</a:t>
            </a:fld>
            <a:endParaRPr lang="fr-FR" altLang="fr-FR"/>
          </a:p>
        </p:txBody>
      </p:sp>
    </p:spTree>
    <p:extLst>
      <p:ext uri="{BB962C8B-B14F-4D97-AF65-F5344CB8AC3E}">
        <p14:creationId xmlns:p14="http://schemas.microsoft.com/office/powerpoint/2010/main" val="512489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9022" indent="0">
              <a:buNone/>
              <a:defRPr sz="2667" b="1"/>
            </a:lvl2pPr>
            <a:lvl3pPr marL="1218040" indent="0">
              <a:buNone/>
              <a:defRPr sz="2400" b="1"/>
            </a:lvl3pPr>
            <a:lvl4pPr marL="1827066" indent="0">
              <a:buNone/>
              <a:defRPr sz="2133" b="1"/>
            </a:lvl4pPr>
            <a:lvl5pPr marL="2436084" indent="0">
              <a:buNone/>
              <a:defRPr sz="2133" b="1"/>
            </a:lvl5pPr>
            <a:lvl6pPr marL="3045105" indent="0">
              <a:buNone/>
              <a:defRPr sz="2133" b="1"/>
            </a:lvl6pPr>
            <a:lvl7pPr marL="3654125" indent="0">
              <a:buNone/>
              <a:defRPr sz="2133" b="1"/>
            </a:lvl7pPr>
            <a:lvl8pPr marL="4263147" indent="0">
              <a:buNone/>
              <a:defRPr sz="2133" b="1"/>
            </a:lvl8pPr>
            <a:lvl9pPr marL="4872166" indent="0">
              <a:buNone/>
              <a:defRPr sz="2133"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442" y="1535113"/>
            <a:ext cx="5389033" cy="639763"/>
          </a:xfrm>
        </p:spPr>
        <p:txBody>
          <a:bodyPr anchor="b"/>
          <a:lstStyle>
            <a:lvl1pPr marL="0" indent="0">
              <a:buNone/>
              <a:defRPr sz="3200" b="1"/>
            </a:lvl1pPr>
            <a:lvl2pPr marL="609022" indent="0">
              <a:buNone/>
              <a:defRPr sz="2667" b="1"/>
            </a:lvl2pPr>
            <a:lvl3pPr marL="1218040" indent="0">
              <a:buNone/>
              <a:defRPr sz="2400" b="1"/>
            </a:lvl3pPr>
            <a:lvl4pPr marL="1827066" indent="0">
              <a:buNone/>
              <a:defRPr sz="2133" b="1"/>
            </a:lvl4pPr>
            <a:lvl5pPr marL="2436084" indent="0">
              <a:buNone/>
              <a:defRPr sz="2133" b="1"/>
            </a:lvl5pPr>
            <a:lvl6pPr marL="3045105" indent="0">
              <a:buNone/>
              <a:defRPr sz="2133" b="1"/>
            </a:lvl6pPr>
            <a:lvl7pPr marL="3654125" indent="0">
              <a:buNone/>
              <a:defRPr sz="2133" b="1"/>
            </a:lvl7pPr>
            <a:lvl8pPr marL="4263147" indent="0">
              <a:buNone/>
              <a:defRPr sz="2133" b="1"/>
            </a:lvl8pPr>
            <a:lvl9pPr marL="4872166" indent="0">
              <a:buNone/>
              <a:defRPr sz="2133" b="1"/>
            </a:lvl9pPr>
          </a:lstStyle>
          <a:p>
            <a:pPr lvl="0"/>
            <a:r>
              <a:rPr lang="fr-FR" smtClean="0"/>
              <a:t>Modifiez les styles du texte du masque</a:t>
            </a:r>
          </a:p>
        </p:txBody>
      </p:sp>
      <p:sp>
        <p:nvSpPr>
          <p:cNvPr id="6" name="Espace réservé du contenu 5"/>
          <p:cNvSpPr>
            <a:spLocks noGrp="1"/>
          </p:cNvSpPr>
          <p:nvPr>
            <p:ph sz="quarter" idx="4"/>
          </p:nvPr>
        </p:nvSpPr>
        <p:spPr>
          <a:xfrm>
            <a:off x="619344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FA43873B-5C99-4625-85F9-DF69834A4A39}" type="slidenum">
              <a:rPr lang="fr-FR" altLang="fr-FR"/>
              <a:pPr>
                <a:defRPr/>
              </a:pPr>
              <a:t>‹nr.›</a:t>
            </a:fld>
            <a:endParaRPr lang="fr-FR" altLang="fr-FR"/>
          </a:p>
        </p:txBody>
      </p:sp>
    </p:spTree>
    <p:extLst>
      <p:ext uri="{BB962C8B-B14F-4D97-AF65-F5344CB8AC3E}">
        <p14:creationId xmlns:p14="http://schemas.microsoft.com/office/powerpoint/2010/main" val="1099853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EF376429-7BB6-4C72-A7AD-6728F0B5737E}" type="slidenum">
              <a:rPr lang="fr-FR" altLang="fr-FR"/>
              <a:pPr>
                <a:defRPr/>
              </a:pPr>
              <a:t>‹nr.›</a:t>
            </a:fld>
            <a:endParaRPr lang="fr-FR" altLang="fr-FR"/>
          </a:p>
        </p:txBody>
      </p:sp>
    </p:spTree>
    <p:extLst>
      <p:ext uri="{BB962C8B-B14F-4D97-AF65-F5344CB8AC3E}">
        <p14:creationId xmlns:p14="http://schemas.microsoft.com/office/powerpoint/2010/main" val="35031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355" tIns="45676" rIns="91355" bIns="45676" anchor="b" anchorCtr="0"/>
          <a:lstStyle>
            <a:lvl1pPr algn="l">
              <a:lnSpc>
                <a:spcPts val="3467"/>
              </a:lnSpc>
              <a:defRPr sz="3200" b="1" baseline="0">
                <a:solidFill>
                  <a:srgbClr val="00788A"/>
                </a:solidFill>
                <a:effectLst/>
                <a:latin typeface="Calibri" pitchFamily="34" charset="0"/>
              </a:defRPr>
            </a:lvl1p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Tree>
    <p:extLst>
      <p:ext uri="{BB962C8B-B14F-4D97-AF65-F5344CB8AC3E}">
        <p14:creationId xmlns:p14="http://schemas.microsoft.com/office/powerpoint/2010/main" val="318688362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4C952B4D-36A8-4B88-A307-A9B52A507934}" type="slidenum">
              <a:rPr lang="fr-FR" altLang="fr-FR"/>
              <a:pPr>
                <a:defRPr/>
              </a:pPr>
              <a:t>‹nr.›</a:t>
            </a:fld>
            <a:endParaRPr lang="fr-FR" altLang="fr-FR"/>
          </a:p>
        </p:txBody>
      </p:sp>
    </p:spTree>
    <p:extLst>
      <p:ext uri="{BB962C8B-B14F-4D97-AF65-F5344CB8AC3E}">
        <p14:creationId xmlns:p14="http://schemas.microsoft.com/office/powerpoint/2010/main" val="23198545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26" y="273049"/>
            <a:ext cx="4011084" cy="1162051"/>
          </a:xfrm>
        </p:spPr>
        <p:txBody>
          <a:bodyPr anchor="b"/>
          <a:lstStyle>
            <a:lvl1pPr algn="l">
              <a:defRPr sz="2667" b="1"/>
            </a:lvl1pPr>
          </a:lstStyle>
          <a:p>
            <a:r>
              <a:rPr lang="fr-FR" smtClean="0"/>
              <a:t>Modifiez le style du titre</a:t>
            </a:r>
            <a:endParaRPr lang="en-US"/>
          </a:p>
        </p:txBody>
      </p:sp>
      <p:sp>
        <p:nvSpPr>
          <p:cNvPr id="3" name="Espace réservé du contenu 2"/>
          <p:cNvSpPr>
            <a:spLocks noGrp="1"/>
          </p:cNvSpPr>
          <p:nvPr>
            <p:ph idx="1"/>
          </p:nvPr>
        </p:nvSpPr>
        <p:spPr>
          <a:xfrm>
            <a:off x="4766733" y="27310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26" y="1435133"/>
            <a:ext cx="4011084" cy="4691063"/>
          </a:xfrm>
        </p:spPr>
        <p:txBody>
          <a:bodyPr/>
          <a:lstStyle>
            <a:lvl1pPr marL="0" indent="0">
              <a:buNone/>
              <a:defRPr sz="1867"/>
            </a:lvl1pPr>
            <a:lvl2pPr marL="609022" indent="0">
              <a:buNone/>
              <a:defRPr sz="1600"/>
            </a:lvl2pPr>
            <a:lvl3pPr marL="1218040" indent="0">
              <a:buNone/>
              <a:defRPr sz="1333"/>
            </a:lvl3pPr>
            <a:lvl4pPr marL="1827066" indent="0">
              <a:buNone/>
              <a:defRPr sz="1200"/>
            </a:lvl4pPr>
            <a:lvl5pPr marL="2436084" indent="0">
              <a:buNone/>
              <a:defRPr sz="1200"/>
            </a:lvl5pPr>
            <a:lvl6pPr marL="3045105" indent="0">
              <a:buNone/>
              <a:defRPr sz="1200"/>
            </a:lvl6pPr>
            <a:lvl7pPr marL="3654125" indent="0">
              <a:buNone/>
              <a:defRPr sz="1200"/>
            </a:lvl7pPr>
            <a:lvl8pPr marL="4263147" indent="0">
              <a:buNone/>
              <a:defRPr sz="1200"/>
            </a:lvl8pPr>
            <a:lvl9pPr marL="4872166"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A49633B-25D2-4E7B-BD2D-EE5A7C4B077D}" type="slidenum">
              <a:rPr lang="fr-FR" altLang="fr-FR"/>
              <a:pPr>
                <a:defRPr/>
              </a:pPr>
              <a:t>‹nr.›</a:t>
            </a:fld>
            <a:endParaRPr lang="fr-FR" altLang="fr-FR"/>
          </a:p>
        </p:txBody>
      </p:sp>
    </p:spTree>
    <p:extLst>
      <p:ext uri="{BB962C8B-B14F-4D97-AF65-F5344CB8AC3E}">
        <p14:creationId xmlns:p14="http://schemas.microsoft.com/office/powerpoint/2010/main" val="19751711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667"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9022" indent="0">
              <a:buNone/>
              <a:defRPr sz="3733"/>
            </a:lvl2pPr>
            <a:lvl3pPr marL="1218040" indent="0">
              <a:buNone/>
              <a:defRPr sz="3200"/>
            </a:lvl3pPr>
            <a:lvl4pPr marL="1827066" indent="0">
              <a:buNone/>
              <a:defRPr sz="2667"/>
            </a:lvl4pPr>
            <a:lvl5pPr marL="2436084" indent="0">
              <a:buNone/>
              <a:defRPr sz="2667"/>
            </a:lvl5pPr>
            <a:lvl6pPr marL="3045105" indent="0">
              <a:buNone/>
              <a:defRPr sz="2667"/>
            </a:lvl6pPr>
            <a:lvl7pPr marL="3654125" indent="0">
              <a:buNone/>
              <a:defRPr sz="2667"/>
            </a:lvl7pPr>
            <a:lvl8pPr marL="4263147" indent="0">
              <a:buNone/>
              <a:defRPr sz="2667"/>
            </a:lvl8pPr>
            <a:lvl9pPr marL="4872166" indent="0">
              <a:buNone/>
              <a:defRPr sz="2667"/>
            </a:lvl9pPr>
          </a:lstStyle>
          <a:p>
            <a:pPr lvl="0"/>
            <a:endParaRPr lang="en-US" noProof="0" smtClean="0"/>
          </a:p>
        </p:txBody>
      </p:sp>
      <p:sp>
        <p:nvSpPr>
          <p:cNvPr id="4" name="Espace réservé du texte 3"/>
          <p:cNvSpPr>
            <a:spLocks noGrp="1"/>
          </p:cNvSpPr>
          <p:nvPr>
            <p:ph type="body" sz="half" idx="2"/>
          </p:nvPr>
        </p:nvSpPr>
        <p:spPr>
          <a:xfrm>
            <a:off x="2389717" y="5367465"/>
            <a:ext cx="7315200" cy="804863"/>
          </a:xfrm>
        </p:spPr>
        <p:txBody>
          <a:bodyPr/>
          <a:lstStyle>
            <a:lvl1pPr marL="0" indent="0">
              <a:buNone/>
              <a:defRPr sz="1867"/>
            </a:lvl1pPr>
            <a:lvl2pPr marL="609022" indent="0">
              <a:buNone/>
              <a:defRPr sz="1600"/>
            </a:lvl2pPr>
            <a:lvl3pPr marL="1218040" indent="0">
              <a:buNone/>
              <a:defRPr sz="1333"/>
            </a:lvl3pPr>
            <a:lvl4pPr marL="1827066" indent="0">
              <a:buNone/>
              <a:defRPr sz="1200"/>
            </a:lvl4pPr>
            <a:lvl5pPr marL="2436084" indent="0">
              <a:buNone/>
              <a:defRPr sz="1200"/>
            </a:lvl5pPr>
            <a:lvl6pPr marL="3045105" indent="0">
              <a:buNone/>
              <a:defRPr sz="1200"/>
            </a:lvl6pPr>
            <a:lvl7pPr marL="3654125" indent="0">
              <a:buNone/>
              <a:defRPr sz="1200"/>
            </a:lvl7pPr>
            <a:lvl8pPr marL="4263147" indent="0">
              <a:buNone/>
              <a:defRPr sz="1200"/>
            </a:lvl8pPr>
            <a:lvl9pPr marL="4872166"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72A16BF-1B86-493F-8A48-3664E2C80EF5}" type="slidenum">
              <a:rPr lang="fr-FR" altLang="fr-FR"/>
              <a:pPr>
                <a:defRPr/>
              </a:pPr>
              <a:t>‹nr.›</a:t>
            </a:fld>
            <a:endParaRPr lang="fr-FR" altLang="fr-FR"/>
          </a:p>
        </p:txBody>
      </p:sp>
    </p:spTree>
    <p:extLst>
      <p:ext uri="{BB962C8B-B14F-4D97-AF65-F5344CB8AC3E}">
        <p14:creationId xmlns:p14="http://schemas.microsoft.com/office/powerpoint/2010/main" val="36476953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1327FA8-F421-4D67-AC68-E1CD5548A2AE}" type="slidenum">
              <a:rPr lang="fr-FR" altLang="fr-FR"/>
              <a:pPr>
                <a:defRPr/>
              </a:pPr>
              <a:t>‹nr.›</a:t>
            </a:fld>
            <a:endParaRPr lang="fr-FR" altLang="fr-FR"/>
          </a:p>
        </p:txBody>
      </p:sp>
    </p:spTree>
    <p:extLst>
      <p:ext uri="{BB962C8B-B14F-4D97-AF65-F5344CB8AC3E}">
        <p14:creationId xmlns:p14="http://schemas.microsoft.com/office/powerpoint/2010/main" val="2312910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5478EDE-0ACD-41A3-BD40-DDBF4B1FE4BF}" type="slidenum">
              <a:rPr lang="fr-FR" altLang="fr-FR"/>
              <a:pPr>
                <a:defRPr/>
              </a:pPr>
              <a:t>‹nr.›</a:t>
            </a:fld>
            <a:endParaRPr lang="fr-FR" altLang="fr-FR"/>
          </a:p>
        </p:txBody>
      </p:sp>
    </p:spTree>
    <p:extLst>
      <p:ext uri="{BB962C8B-B14F-4D97-AF65-F5344CB8AC3E}">
        <p14:creationId xmlns:p14="http://schemas.microsoft.com/office/powerpoint/2010/main" val="3803334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Study Name, Title and Summa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5181600"/>
            <a:ext cx="10972800" cy="990600"/>
          </a:xfrm>
        </p:spPr>
        <p:txBody>
          <a:bodyPr anchor="b"/>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3"/>
          </p:nvPr>
        </p:nvSpPr>
        <p:spPr>
          <a:xfrm>
            <a:off x="609600" y="154581"/>
            <a:ext cx="10972800" cy="302655"/>
          </a:xfrm>
          <a:noFill/>
        </p:spPr>
        <p:txBody>
          <a:bodyPr anchor="b"/>
          <a:lstStyle>
            <a:lvl1pPr marL="0" indent="0">
              <a:spcBef>
                <a:spcPts val="0"/>
              </a:spcBef>
              <a:buNone/>
              <a:defRPr sz="2133">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edit Master text styles</a:t>
            </a:r>
          </a:p>
        </p:txBody>
      </p:sp>
      <p:sp>
        <p:nvSpPr>
          <p:cNvPr id="6" name="Text Placeholder 4"/>
          <p:cNvSpPr>
            <a:spLocks noGrp="1"/>
          </p:cNvSpPr>
          <p:nvPr>
            <p:ph type="body" sz="quarter" idx="12"/>
          </p:nvPr>
        </p:nvSpPr>
        <p:spPr>
          <a:xfrm>
            <a:off x="613858" y="6538957"/>
            <a:ext cx="7529503" cy="158151"/>
          </a:xfrm>
        </p:spPr>
        <p:txBody>
          <a:bodyPr anchor="b"/>
          <a:lstStyle>
            <a:lvl1pPr marL="0" indent="0">
              <a:buNone/>
              <a:defRPr sz="1067"/>
            </a:lvl1pPr>
          </a:lstStyle>
          <a:p>
            <a:pPr lvl="0"/>
            <a:endParaRPr lang="en-GB" dirty="0"/>
          </a:p>
        </p:txBody>
      </p:sp>
      <p:sp>
        <p:nvSpPr>
          <p:cNvPr id="7" name="Slide Number Placeholder 3"/>
          <p:cNvSpPr>
            <a:spLocks noGrp="1"/>
          </p:cNvSpPr>
          <p:nvPr>
            <p:ph type="sldNum" sz="quarter" idx="14"/>
          </p:nvPr>
        </p:nvSpPr>
        <p:spPr>
          <a:xfrm>
            <a:off x="11663087" y="6448432"/>
            <a:ext cx="529167" cy="365125"/>
          </a:xfrm>
        </p:spPr>
        <p:txBody>
          <a:bodyPr rtlCol="0" anchor="ctr"/>
          <a:lstStyle>
            <a:lvl1pPr algn="r">
              <a:defRPr sz="1067">
                <a:solidFill>
                  <a:srgbClr val="000000">
                    <a:tint val="75000"/>
                  </a:srgbClr>
                </a:solidFill>
              </a:defRPr>
            </a:lvl1pPr>
          </a:lstStyle>
          <a:p>
            <a:pPr>
              <a:defRPr/>
            </a:pPr>
            <a:fld id="{C7A294A4-8A6B-4989-BFE4-A43B92710DC9}" type="slidenum">
              <a:rPr lang="en-GB"/>
              <a:pPr>
                <a:defRPr/>
              </a:pPr>
              <a:t>‹nr.›</a:t>
            </a:fld>
            <a:endParaRPr lang="en-GB" dirty="0"/>
          </a:p>
        </p:txBody>
      </p:sp>
    </p:spTree>
    <p:extLst>
      <p:ext uri="{BB962C8B-B14F-4D97-AF65-F5344CB8AC3E}">
        <p14:creationId xmlns:p14="http://schemas.microsoft.com/office/powerpoint/2010/main" val="3285087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19200" y="2133600"/>
            <a:ext cx="98552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27066" indent="0">
              <a:buFont typeface="Arial" pitchFamily="34" charset="0"/>
              <a:buNone/>
              <a:defRPr baseline="0">
                <a:solidFill>
                  <a:schemeClr val="tx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itle 3"/>
          <p:cNvSpPr>
            <a:spLocks noGrp="1"/>
          </p:cNvSpPr>
          <p:nvPr>
            <p:ph type="title"/>
          </p:nvPr>
        </p:nvSpPr>
        <p:spPr>
          <a:xfrm>
            <a:off x="1117604" y="960437"/>
            <a:ext cx="9956800" cy="944563"/>
          </a:xfrm>
        </p:spPr>
        <p:txBody>
          <a:bodyPr/>
          <a:lstStyle>
            <a:lvl1pPr>
              <a:defRPr>
                <a:solidFill>
                  <a:srgbClr val="0E99C0"/>
                </a:solidFill>
              </a:defRPr>
            </a:lvl1pPr>
          </a:lstStyle>
          <a:p>
            <a:r>
              <a:rPr lang="fr-FR" smtClean="0"/>
              <a:t>Modifiez le style du titre</a:t>
            </a:r>
            <a:endParaRPr lang="en-US" dirty="0"/>
          </a:p>
        </p:txBody>
      </p:sp>
    </p:spTree>
    <p:extLst>
      <p:ext uri="{BB962C8B-B14F-4D97-AF65-F5344CB8AC3E}">
        <p14:creationId xmlns:p14="http://schemas.microsoft.com/office/powerpoint/2010/main" val="6089302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45"/>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066" indent="0" algn="ctr">
              <a:buNone/>
              <a:defRPr/>
            </a:lvl2pPr>
            <a:lvl3pPr marL="914129" indent="0" algn="ctr">
              <a:buNone/>
              <a:defRPr/>
            </a:lvl3pPr>
            <a:lvl4pPr marL="1371194" indent="0" algn="ctr">
              <a:buNone/>
              <a:defRPr/>
            </a:lvl4pPr>
            <a:lvl5pPr marL="1828258" indent="0" algn="ctr">
              <a:buNone/>
              <a:defRPr/>
            </a:lvl5pPr>
            <a:lvl6pPr marL="2285321" indent="0" algn="ctr">
              <a:buNone/>
              <a:defRPr/>
            </a:lvl6pPr>
            <a:lvl7pPr marL="2742385" indent="0" algn="ctr">
              <a:buNone/>
              <a:defRPr/>
            </a:lvl7pPr>
            <a:lvl8pPr marL="3199450" indent="0" algn="ctr">
              <a:buNone/>
              <a:defRPr/>
            </a:lvl8pPr>
            <a:lvl9pPr marL="3656514"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59AFF928-246A-40E9-A3B6-DCF555753C69}" type="slidenum">
              <a:rPr lang="fr-FR" altLang="fr-FR"/>
              <a:pPr>
                <a:defRPr/>
              </a:pPr>
              <a:t>‹nr.›</a:t>
            </a:fld>
            <a:endParaRPr lang="fr-FR" altLang="fr-FR"/>
          </a:p>
        </p:txBody>
      </p:sp>
    </p:spTree>
    <p:extLst>
      <p:ext uri="{BB962C8B-B14F-4D97-AF65-F5344CB8AC3E}">
        <p14:creationId xmlns:p14="http://schemas.microsoft.com/office/powerpoint/2010/main" val="17401494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93B995D2-82E9-48B2-A74A-DA7F354435D9}" type="slidenum">
              <a:rPr lang="fr-FR" altLang="fr-FR"/>
              <a:pPr>
                <a:defRPr/>
              </a:pPr>
              <a:t>‹nr.›</a:t>
            </a:fld>
            <a:endParaRPr lang="fr-FR" altLang="fr-FR"/>
          </a:p>
        </p:txBody>
      </p:sp>
    </p:spTree>
    <p:extLst>
      <p:ext uri="{BB962C8B-B14F-4D97-AF65-F5344CB8AC3E}">
        <p14:creationId xmlns:p14="http://schemas.microsoft.com/office/powerpoint/2010/main" val="37629294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23"/>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22"/>
            <a:ext cx="10363200" cy="1500187"/>
          </a:xfrm>
        </p:spPr>
        <p:txBody>
          <a:bodyPr anchor="b"/>
          <a:lstStyle>
            <a:lvl1pPr marL="0" indent="0">
              <a:buNone/>
              <a:defRPr sz="2000"/>
            </a:lvl1pPr>
            <a:lvl2pPr marL="457066" indent="0">
              <a:buNone/>
              <a:defRPr sz="1800"/>
            </a:lvl2pPr>
            <a:lvl3pPr marL="914129" indent="0">
              <a:buNone/>
              <a:defRPr sz="1600"/>
            </a:lvl3pPr>
            <a:lvl4pPr marL="1371194" indent="0">
              <a:buNone/>
              <a:defRPr sz="1400"/>
            </a:lvl4pPr>
            <a:lvl5pPr marL="1828258" indent="0">
              <a:buNone/>
              <a:defRPr sz="1400"/>
            </a:lvl5pPr>
            <a:lvl6pPr marL="2285321" indent="0">
              <a:buNone/>
              <a:defRPr sz="1400"/>
            </a:lvl6pPr>
            <a:lvl7pPr marL="2742385" indent="0">
              <a:buNone/>
              <a:defRPr sz="1400"/>
            </a:lvl7pPr>
            <a:lvl8pPr marL="3199450" indent="0">
              <a:buNone/>
              <a:defRPr sz="1400"/>
            </a:lvl8pPr>
            <a:lvl9pPr marL="3656514"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A0053E56-6540-485D-91CC-F4360A793C20}" type="slidenum">
              <a:rPr lang="fr-FR" altLang="fr-FR"/>
              <a:pPr>
                <a:defRPr/>
              </a:pPr>
              <a:t>‹nr.›</a:t>
            </a:fld>
            <a:endParaRPr lang="fr-FR" altLang="fr-FR"/>
          </a:p>
        </p:txBody>
      </p:sp>
    </p:spTree>
    <p:extLst>
      <p:ext uri="{BB962C8B-B14F-4D97-AF65-F5344CB8AC3E}">
        <p14:creationId xmlns:p14="http://schemas.microsoft.com/office/powerpoint/2010/main" val="1774489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3467"/>
              </a:lnSpc>
              <a:defRPr sz="32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2979385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5E656864-4A24-4C7A-AC20-52254587B0F9}" type="slidenum">
              <a:rPr lang="fr-FR" altLang="fr-FR"/>
              <a:pPr>
                <a:defRPr/>
              </a:pPr>
              <a:t>‹nr.›</a:t>
            </a:fld>
            <a:endParaRPr lang="fr-FR" altLang="fr-FR"/>
          </a:p>
        </p:txBody>
      </p:sp>
    </p:spTree>
    <p:extLst>
      <p:ext uri="{BB962C8B-B14F-4D97-AF65-F5344CB8AC3E}">
        <p14:creationId xmlns:p14="http://schemas.microsoft.com/office/powerpoint/2010/main" val="35918204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82" y="1535113"/>
            <a:ext cx="5389033" cy="639762"/>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8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fr-FR"/>
          </a:p>
        </p:txBody>
      </p:sp>
      <p:sp>
        <p:nvSpPr>
          <p:cNvPr id="8" name="Rectangle 5"/>
          <p:cNvSpPr>
            <a:spLocks noGrp="1" noChangeArrowheads="1"/>
          </p:cNvSpPr>
          <p:nvPr>
            <p:ph type="ftr" sz="quarter" idx="11"/>
          </p:nvPr>
        </p:nvSpPr>
        <p:spPr/>
        <p:txBody>
          <a:bodyPr/>
          <a:lstStyle>
            <a:lvl1pPr>
              <a:defRPr/>
            </a:lvl1pPr>
          </a:lstStyle>
          <a:p>
            <a:pPr>
              <a:defRPr/>
            </a:pPr>
            <a:endParaRPr lang="fr-FR"/>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90E45992-AEDE-48DE-8F33-CD13C8E47D31}" type="slidenum">
              <a:rPr lang="fr-FR" altLang="fr-FR"/>
              <a:pPr>
                <a:defRPr/>
              </a:pPr>
              <a:t>‹nr.›</a:t>
            </a:fld>
            <a:endParaRPr lang="fr-FR" altLang="fr-FR"/>
          </a:p>
        </p:txBody>
      </p:sp>
    </p:spTree>
    <p:extLst>
      <p:ext uri="{BB962C8B-B14F-4D97-AF65-F5344CB8AC3E}">
        <p14:creationId xmlns:p14="http://schemas.microsoft.com/office/powerpoint/2010/main" val="6926450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fr-FR"/>
          </a:p>
        </p:txBody>
      </p:sp>
      <p:sp>
        <p:nvSpPr>
          <p:cNvPr id="4" name="Rectangle 5"/>
          <p:cNvSpPr>
            <a:spLocks noGrp="1" noChangeArrowheads="1"/>
          </p:cNvSpPr>
          <p:nvPr>
            <p:ph type="ftr" sz="quarter" idx="11"/>
          </p:nvPr>
        </p:nvSpPr>
        <p:spPr/>
        <p:txBody>
          <a:bodyPr/>
          <a:lstStyle>
            <a:lvl1pPr>
              <a:defRPr/>
            </a:lvl1pPr>
          </a:lstStyle>
          <a:p>
            <a:pPr>
              <a:defRPr/>
            </a:pPr>
            <a:endParaRPr lang="fr-FR"/>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82C4AF96-1266-4BE2-89E7-8C1B1D0E5D2F}" type="slidenum">
              <a:rPr lang="fr-FR" altLang="fr-FR"/>
              <a:pPr>
                <a:defRPr/>
              </a:pPr>
              <a:t>‹nr.›</a:t>
            </a:fld>
            <a:endParaRPr lang="fr-FR" altLang="fr-FR"/>
          </a:p>
        </p:txBody>
      </p:sp>
    </p:spTree>
    <p:extLst>
      <p:ext uri="{BB962C8B-B14F-4D97-AF65-F5344CB8AC3E}">
        <p14:creationId xmlns:p14="http://schemas.microsoft.com/office/powerpoint/2010/main" val="371758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fr-FR"/>
          </a:p>
        </p:txBody>
      </p:sp>
      <p:sp>
        <p:nvSpPr>
          <p:cNvPr id="3" name="Rectangle 5"/>
          <p:cNvSpPr>
            <a:spLocks noGrp="1" noChangeArrowheads="1"/>
          </p:cNvSpPr>
          <p:nvPr>
            <p:ph type="ftr" sz="quarter" idx="11"/>
          </p:nvPr>
        </p:nvSpPr>
        <p:spPr/>
        <p:txBody>
          <a:bodyPr/>
          <a:lstStyle>
            <a:lvl1pPr>
              <a:defRPr/>
            </a:lvl1pPr>
          </a:lstStyle>
          <a:p>
            <a:pPr>
              <a:defRPr/>
            </a:pPr>
            <a:endParaRPr lang="fr-FR"/>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FAEC7119-4B02-4C84-A157-7A000D1FCA85}" type="slidenum">
              <a:rPr lang="fr-FR" altLang="fr-FR"/>
              <a:pPr>
                <a:defRPr/>
              </a:pPr>
              <a:t>‹nr.›</a:t>
            </a:fld>
            <a:endParaRPr lang="fr-FR" altLang="fr-FR"/>
          </a:p>
        </p:txBody>
      </p:sp>
    </p:spTree>
    <p:extLst>
      <p:ext uri="{BB962C8B-B14F-4D97-AF65-F5344CB8AC3E}">
        <p14:creationId xmlns:p14="http://schemas.microsoft.com/office/powerpoint/2010/main" val="406155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3"/>
            <a:ext cx="4011084"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E86E2824-168D-4AF5-B2B8-8AE993E09C46}" type="slidenum">
              <a:rPr lang="fr-FR" altLang="fr-FR"/>
              <a:pPr>
                <a:defRPr/>
              </a:pPr>
              <a:t>‹nr.›</a:t>
            </a:fld>
            <a:endParaRPr lang="fr-FR" altLang="fr-FR"/>
          </a:p>
        </p:txBody>
      </p:sp>
    </p:spTree>
    <p:extLst>
      <p:ext uri="{BB962C8B-B14F-4D97-AF65-F5344CB8AC3E}">
        <p14:creationId xmlns:p14="http://schemas.microsoft.com/office/powerpoint/2010/main" val="970670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66" indent="0">
              <a:buNone/>
              <a:defRPr sz="2800"/>
            </a:lvl2pPr>
            <a:lvl3pPr marL="914129" indent="0">
              <a:buNone/>
              <a:defRPr sz="2400"/>
            </a:lvl3pPr>
            <a:lvl4pPr marL="1371194" indent="0">
              <a:buNone/>
              <a:defRPr sz="2000"/>
            </a:lvl4pPr>
            <a:lvl5pPr marL="1828258" indent="0">
              <a:buNone/>
              <a:defRPr sz="2000"/>
            </a:lvl5pPr>
            <a:lvl6pPr marL="2285321" indent="0">
              <a:buNone/>
              <a:defRPr sz="2000"/>
            </a:lvl6pPr>
            <a:lvl7pPr marL="2742385" indent="0">
              <a:buNone/>
              <a:defRPr sz="2000"/>
            </a:lvl7pPr>
            <a:lvl8pPr marL="3199450" indent="0">
              <a:buNone/>
              <a:defRPr sz="2000"/>
            </a:lvl8pPr>
            <a:lvl9pPr marL="3656514"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655B5413-24D6-439B-9D5D-7FE3AE26EBD2}" type="slidenum">
              <a:rPr lang="fr-FR" altLang="fr-FR"/>
              <a:pPr>
                <a:defRPr/>
              </a:pPr>
              <a:t>‹nr.›</a:t>
            </a:fld>
            <a:endParaRPr lang="fr-FR" altLang="fr-FR"/>
          </a:p>
        </p:txBody>
      </p:sp>
    </p:spTree>
    <p:extLst>
      <p:ext uri="{BB962C8B-B14F-4D97-AF65-F5344CB8AC3E}">
        <p14:creationId xmlns:p14="http://schemas.microsoft.com/office/powerpoint/2010/main" val="4069613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0EE392B5-156A-4C90-A059-3B70909CE3B0}" type="slidenum">
              <a:rPr lang="fr-FR" altLang="fr-FR"/>
              <a:pPr>
                <a:defRPr/>
              </a:pPr>
              <a:t>‹nr.›</a:t>
            </a:fld>
            <a:endParaRPr lang="fr-FR" altLang="fr-FR"/>
          </a:p>
        </p:txBody>
      </p:sp>
    </p:spTree>
    <p:extLst>
      <p:ext uri="{BB962C8B-B14F-4D97-AF65-F5344CB8AC3E}">
        <p14:creationId xmlns:p14="http://schemas.microsoft.com/office/powerpoint/2010/main" val="14794104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853230C9-739A-4EA2-A239-69E89B52D14E}" type="slidenum">
              <a:rPr lang="fr-FR" altLang="fr-FR"/>
              <a:pPr>
                <a:defRPr/>
              </a:pPr>
              <a:t>‹nr.›</a:t>
            </a:fld>
            <a:endParaRPr lang="fr-FR" altLang="fr-FR"/>
          </a:p>
        </p:txBody>
      </p:sp>
    </p:spTree>
    <p:extLst>
      <p:ext uri="{BB962C8B-B14F-4D97-AF65-F5344CB8AC3E}">
        <p14:creationId xmlns:p14="http://schemas.microsoft.com/office/powerpoint/2010/main" val="28773478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F487C"/>
                </a:solidFill>
                <a:latin typeface="Verdana"/>
                <a:cs typeface="Verdana"/>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fld id="{3C78108A-90EB-486F-9D7E-AD3D2C585140}" type="datetimeFigureOut">
              <a:rPr lang="en-US"/>
              <a:pPr>
                <a:defRPr/>
              </a:pPr>
              <a:t>11/23/2023</a:t>
            </a:fld>
            <a:endParaRPr lang="en-US"/>
          </a:p>
        </p:txBody>
      </p:sp>
      <p:sp>
        <p:nvSpPr>
          <p:cNvPr id="5" name="Holder 5"/>
          <p:cNvSpPr>
            <a:spLocks noGrp="1"/>
          </p:cNvSpPr>
          <p:nvPr>
            <p:ph type="sldNum" sz="quarter" idx="12"/>
          </p:nvPr>
        </p:nvSpPr>
        <p:spPr/>
        <p:txBody>
          <a:bodyPr lIns="0" tIns="0" rIns="0" bIns="0"/>
          <a:lstStyle>
            <a:lvl1pPr>
              <a:defRPr>
                <a:solidFill>
                  <a:srgbClr val="898989"/>
                </a:solidFill>
                <a:latin typeface="Arial" charset="0"/>
                <a:cs typeface="Arial" charset="0"/>
              </a:defRPr>
            </a:lvl1pPr>
          </a:lstStyle>
          <a:p>
            <a:pPr>
              <a:defRPr/>
            </a:pPr>
            <a:fld id="{CA40035E-9C28-482F-AB15-F546F3659748}" type="slidenum">
              <a:rPr lang="fr-FR"/>
              <a:pPr>
                <a:defRPr/>
              </a:pPr>
              <a:t>‹nr.›</a:t>
            </a:fld>
            <a:endParaRPr lang="fr-FR"/>
          </a:p>
        </p:txBody>
      </p:sp>
    </p:spTree>
    <p:extLst>
      <p:ext uri="{BB962C8B-B14F-4D97-AF65-F5344CB8AC3E}">
        <p14:creationId xmlns:p14="http://schemas.microsoft.com/office/powerpoint/2010/main" val="34664400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562"/>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608841" indent="0" algn="ctr">
              <a:buNone/>
              <a:defRPr/>
            </a:lvl2pPr>
            <a:lvl3pPr marL="1217680" indent="0" algn="ctr">
              <a:buNone/>
              <a:defRPr/>
            </a:lvl3pPr>
            <a:lvl4pPr marL="1826524" indent="0" algn="ctr">
              <a:buNone/>
              <a:defRPr/>
            </a:lvl4pPr>
            <a:lvl5pPr marL="2435363" indent="0" algn="ctr">
              <a:buNone/>
              <a:defRPr/>
            </a:lvl5pPr>
            <a:lvl6pPr marL="3044201" indent="0" algn="ctr">
              <a:buNone/>
              <a:defRPr/>
            </a:lvl6pPr>
            <a:lvl7pPr marL="3653041" indent="0" algn="ctr">
              <a:buNone/>
              <a:defRPr/>
            </a:lvl7pPr>
            <a:lvl8pPr marL="4261880" indent="0" algn="ctr">
              <a:buNone/>
              <a:defRPr/>
            </a:lvl8pPr>
            <a:lvl9pPr marL="4870717"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11DFD9-764C-4ED8-B9B8-E438C9179866}"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411972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3467"/>
              </a:lnSpc>
              <a:defRPr sz="32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715783906"/>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6B92D-6098-44F4-A9AD-F70C9EBAA31D}"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153361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5333"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7"/>
            <a:ext cx="10363200" cy="1500187"/>
          </a:xfrm>
        </p:spPr>
        <p:txBody>
          <a:bodyPr anchor="b"/>
          <a:lstStyle>
            <a:lvl1pPr marL="0" indent="0">
              <a:buNone/>
              <a:defRPr sz="2667"/>
            </a:lvl1pPr>
            <a:lvl2pPr marL="608841" indent="0">
              <a:buNone/>
              <a:defRPr sz="2400"/>
            </a:lvl2pPr>
            <a:lvl3pPr marL="1217680" indent="0">
              <a:buNone/>
              <a:defRPr sz="2133"/>
            </a:lvl3pPr>
            <a:lvl4pPr marL="1826524" indent="0">
              <a:buNone/>
              <a:defRPr sz="1867"/>
            </a:lvl4pPr>
            <a:lvl5pPr marL="2435363" indent="0">
              <a:buNone/>
              <a:defRPr sz="1867"/>
            </a:lvl5pPr>
            <a:lvl6pPr marL="3044201" indent="0">
              <a:buNone/>
              <a:defRPr sz="1867"/>
            </a:lvl6pPr>
            <a:lvl7pPr marL="3653041" indent="0">
              <a:buNone/>
              <a:defRPr sz="1867"/>
            </a:lvl7pPr>
            <a:lvl8pPr marL="4261880" indent="0">
              <a:buNone/>
              <a:defRPr sz="1867"/>
            </a:lvl8pPr>
            <a:lvl9pPr marL="4870717" indent="0">
              <a:buNone/>
              <a:defRPr sz="1867"/>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01D66-6BE3-4F79-87BE-3915B562ED7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198558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807EE4-96C2-42DB-8BEC-9DEC153AC0F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2459632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3200" b="1"/>
            </a:lvl1pPr>
            <a:lvl2pPr marL="608841" indent="0">
              <a:buNone/>
              <a:defRPr sz="2667" b="1"/>
            </a:lvl2pPr>
            <a:lvl3pPr marL="1217680" indent="0">
              <a:buNone/>
              <a:defRPr sz="2400" b="1"/>
            </a:lvl3pPr>
            <a:lvl4pPr marL="1826524" indent="0">
              <a:buNone/>
              <a:defRPr sz="2133" b="1"/>
            </a:lvl4pPr>
            <a:lvl5pPr marL="2435363" indent="0">
              <a:buNone/>
              <a:defRPr sz="2133" b="1"/>
            </a:lvl5pPr>
            <a:lvl6pPr marL="3044201" indent="0">
              <a:buNone/>
              <a:defRPr sz="2133" b="1"/>
            </a:lvl6pPr>
            <a:lvl7pPr marL="3653041" indent="0">
              <a:buNone/>
              <a:defRPr sz="2133" b="1"/>
            </a:lvl7pPr>
            <a:lvl8pPr marL="4261880" indent="0">
              <a:buNone/>
              <a:defRPr sz="2133" b="1"/>
            </a:lvl8pPr>
            <a:lvl9pPr marL="4870717" indent="0">
              <a:buNone/>
              <a:defRPr sz="2133"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442" y="1535113"/>
            <a:ext cx="5389033" cy="639763"/>
          </a:xfrm>
        </p:spPr>
        <p:txBody>
          <a:bodyPr anchor="b"/>
          <a:lstStyle>
            <a:lvl1pPr marL="0" indent="0">
              <a:buNone/>
              <a:defRPr sz="3200" b="1"/>
            </a:lvl1pPr>
            <a:lvl2pPr marL="608841" indent="0">
              <a:buNone/>
              <a:defRPr sz="2667" b="1"/>
            </a:lvl2pPr>
            <a:lvl3pPr marL="1217680" indent="0">
              <a:buNone/>
              <a:defRPr sz="2400" b="1"/>
            </a:lvl3pPr>
            <a:lvl4pPr marL="1826524" indent="0">
              <a:buNone/>
              <a:defRPr sz="2133" b="1"/>
            </a:lvl4pPr>
            <a:lvl5pPr marL="2435363" indent="0">
              <a:buNone/>
              <a:defRPr sz="2133" b="1"/>
            </a:lvl5pPr>
            <a:lvl6pPr marL="3044201" indent="0">
              <a:buNone/>
              <a:defRPr sz="2133" b="1"/>
            </a:lvl6pPr>
            <a:lvl7pPr marL="3653041" indent="0">
              <a:buNone/>
              <a:defRPr sz="2133" b="1"/>
            </a:lvl7pPr>
            <a:lvl8pPr marL="4261880" indent="0">
              <a:buNone/>
              <a:defRPr sz="2133" b="1"/>
            </a:lvl8pPr>
            <a:lvl9pPr marL="4870717" indent="0">
              <a:buNone/>
              <a:defRPr sz="2133" b="1"/>
            </a:lvl9pPr>
          </a:lstStyle>
          <a:p>
            <a:pPr lvl="0"/>
            <a:r>
              <a:rPr lang="fr-FR" smtClean="0"/>
              <a:t>Modifiez les styles du texte du masque</a:t>
            </a:r>
          </a:p>
        </p:txBody>
      </p:sp>
      <p:sp>
        <p:nvSpPr>
          <p:cNvPr id="6" name="Espace réservé du contenu 5"/>
          <p:cNvSpPr>
            <a:spLocks noGrp="1"/>
          </p:cNvSpPr>
          <p:nvPr>
            <p:ph sz="quarter" idx="4"/>
          </p:nvPr>
        </p:nvSpPr>
        <p:spPr>
          <a:xfrm>
            <a:off x="619344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649102-1FDD-42F4-AE8E-E72335901982}"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4500733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15671-A97C-41C1-BBDC-C2A1C624A25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9480900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DD8457-AE29-4C9F-8554-964922547BA3}"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8861893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26" y="273053"/>
            <a:ext cx="4011084" cy="1162051"/>
          </a:xfrm>
        </p:spPr>
        <p:txBody>
          <a:bodyPr anchor="b"/>
          <a:lstStyle>
            <a:lvl1pPr algn="l">
              <a:defRPr sz="2667" b="1"/>
            </a:lvl1pPr>
          </a:lstStyle>
          <a:p>
            <a:r>
              <a:rPr lang="fr-FR" smtClean="0"/>
              <a:t>Modifiez le style du titre</a:t>
            </a:r>
            <a:endParaRPr lang="en-US"/>
          </a:p>
        </p:txBody>
      </p:sp>
      <p:sp>
        <p:nvSpPr>
          <p:cNvPr id="3" name="Espace réservé du contenu 2"/>
          <p:cNvSpPr>
            <a:spLocks noGrp="1"/>
          </p:cNvSpPr>
          <p:nvPr>
            <p:ph idx="1"/>
          </p:nvPr>
        </p:nvSpPr>
        <p:spPr>
          <a:xfrm>
            <a:off x="4766733" y="27310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26" y="1435133"/>
            <a:ext cx="4011084" cy="4691063"/>
          </a:xfrm>
        </p:spPr>
        <p:txBody>
          <a:bodyPr/>
          <a:lstStyle>
            <a:lvl1pPr marL="0" indent="0">
              <a:buNone/>
              <a:defRPr sz="1867"/>
            </a:lvl1pPr>
            <a:lvl2pPr marL="608841" indent="0">
              <a:buNone/>
              <a:defRPr sz="1600"/>
            </a:lvl2pPr>
            <a:lvl3pPr marL="1217680" indent="0">
              <a:buNone/>
              <a:defRPr sz="1333"/>
            </a:lvl3pPr>
            <a:lvl4pPr marL="1826524" indent="0">
              <a:buNone/>
              <a:defRPr sz="1200"/>
            </a:lvl4pPr>
            <a:lvl5pPr marL="2435363" indent="0">
              <a:buNone/>
              <a:defRPr sz="1200"/>
            </a:lvl5pPr>
            <a:lvl6pPr marL="3044201" indent="0">
              <a:buNone/>
              <a:defRPr sz="1200"/>
            </a:lvl6pPr>
            <a:lvl7pPr marL="3653041" indent="0">
              <a:buNone/>
              <a:defRPr sz="1200"/>
            </a:lvl7pPr>
            <a:lvl8pPr marL="4261880" indent="0">
              <a:buNone/>
              <a:defRPr sz="1200"/>
            </a:lvl8pPr>
            <a:lvl9pPr marL="4870717"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34866-7D61-4E7A-9DA9-409CC6B6CB35}"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491289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667"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4267"/>
            </a:lvl1pPr>
            <a:lvl2pPr marL="608841" indent="0">
              <a:buNone/>
              <a:defRPr sz="3733"/>
            </a:lvl2pPr>
            <a:lvl3pPr marL="1217680" indent="0">
              <a:buNone/>
              <a:defRPr sz="3200"/>
            </a:lvl3pPr>
            <a:lvl4pPr marL="1826524" indent="0">
              <a:buNone/>
              <a:defRPr sz="2667"/>
            </a:lvl4pPr>
            <a:lvl5pPr marL="2435363" indent="0">
              <a:buNone/>
              <a:defRPr sz="2667"/>
            </a:lvl5pPr>
            <a:lvl6pPr marL="3044201" indent="0">
              <a:buNone/>
              <a:defRPr sz="2667"/>
            </a:lvl6pPr>
            <a:lvl7pPr marL="3653041" indent="0">
              <a:buNone/>
              <a:defRPr sz="2667"/>
            </a:lvl7pPr>
            <a:lvl8pPr marL="4261880" indent="0">
              <a:buNone/>
              <a:defRPr sz="2667"/>
            </a:lvl8pPr>
            <a:lvl9pPr marL="4870717" indent="0">
              <a:buNone/>
              <a:defRPr sz="2667"/>
            </a:lvl9pPr>
          </a:lstStyle>
          <a:p>
            <a:pPr lvl="0"/>
            <a:endParaRPr lang="en-US" noProof="0" smtClean="0"/>
          </a:p>
        </p:txBody>
      </p:sp>
      <p:sp>
        <p:nvSpPr>
          <p:cNvPr id="4" name="Espace réservé du texte 3"/>
          <p:cNvSpPr>
            <a:spLocks noGrp="1"/>
          </p:cNvSpPr>
          <p:nvPr>
            <p:ph type="body" sz="half" idx="2"/>
          </p:nvPr>
        </p:nvSpPr>
        <p:spPr>
          <a:xfrm>
            <a:off x="2389717" y="5367466"/>
            <a:ext cx="7315200" cy="804863"/>
          </a:xfrm>
        </p:spPr>
        <p:txBody>
          <a:bodyPr/>
          <a:lstStyle>
            <a:lvl1pPr marL="0" indent="0">
              <a:buNone/>
              <a:defRPr sz="1867"/>
            </a:lvl1pPr>
            <a:lvl2pPr marL="608841" indent="0">
              <a:buNone/>
              <a:defRPr sz="1600"/>
            </a:lvl2pPr>
            <a:lvl3pPr marL="1217680" indent="0">
              <a:buNone/>
              <a:defRPr sz="1333"/>
            </a:lvl3pPr>
            <a:lvl4pPr marL="1826524" indent="0">
              <a:buNone/>
              <a:defRPr sz="1200"/>
            </a:lvl4pPr>
            <a:lvl5pPr marL="2435363" indent="0">
              <a:buNone/>
              <a:defRPr sz="1200"/>
            </a:lvl5pPr>
            <a:lvl6pPr marL="3044201" indent="0">
              <a:buNone/>
              <a:defRPr sz="1200"/>
            </a:lvl6pPr>
            <a:lvl7pPr marL="3653041" indent="0">
              <a:buNone/>
              <a:defRPr sz="1200"/>
            </a:lvl7pPr>
            <a:lvl8pPr marL="4261880" indent="0">
              <a:buNone/>
              <a:defRPr sz="1200"/>
            </a:lvl8pPr>
            <a:lvl9pPr marL="4870717" indent="0">
              <a:buNone/>
              <a:defRPr sz="12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855C6-6DC2-4028-8724-0F37208DACDA}"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474585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B9928-9B76-423C-A1CD-BDA8EC3BCD30}"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1278845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270F68-5AF8-4A8D-AA43-3B36311AA29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693038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74039810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066" indent="0" algn="ctr">
              <a:buNone/>
              <a:defRPr/>
            </a:lvl2pPr>
            <a:lvl3pPr marL="914129" indent="0" algn="ctr">
              <a:buNone/>
              <a:defRPr/>
            </a:lvl3pPr>
            <a:lvl4pPr marL="1371194" indent="0" algn="ctr">
              <a:buNone/>
              <a:defRPr/>
            </a:lvl4pPr>
            <a:lvl5pPr marL="1828258" indent="0" algn="ctr">
              <a:buNone/>
              <a:defRPr/>
            </a:lvl5pPr>
            <a:lvl6pPr marL="2285321" indent="0" algn="ctr">
              <a:buNone/>
              <a:defRPr/>
            </a:lvl6pPr>
            <a:lvl7pPr marL="2742385" indent="0" algn="ctr">
              <a:buNone/>
              <a:defRPr/>
            </a:lvl7pPr>
            <a:lvl8pPr marL="3199450" indent="0" algn="ctr">
              <a:buNone/>
              <a:defRPr/>
            </a:lvl8pPr>
            <a:lvl9pPr marL="3656514"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11DFD9-764C-4ED8-B9B8-E438C9179866}"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7666329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6B92D-6098-44F4-A9AD-F70C9EBAA31D}"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03541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6"/>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8"/>
            <a:ext cx="10363200" cy="1500187"/>
          </a:xfrm>
        </p:spPr>
        <p:txBody>
          <a:bodyPr anchor="b"/>
          <a:lstStyle>
            <a:lvl1pPr marL="0" indent="0">
              <a:buNone/>
              <a:defRPr sz="2000"/>
            </a:lvl1pPr>
            <a:lvl2pPr marL="457066" indent="0">
              <a:buNone/>
              <a:defRPr sz="1800"/>
            </a:lvl2pPr>
            <a:lvl3pPr marL="914129" indent="0">
              <a:buNone/>
              <a:defRPr sz="1600"/>
            </a:lvl3pPr>
            <a:lvl4pPr marL="1371194" indent="0">
              <a:buNone/>
              <a:defRPr sz="1400"/>
            </a:lvl4pPr>
            <a:lvl5pPr marL="1828258" indent="0">
              <a:buNone/>
              <a:defRPr sz="1400"/>
            </a:lvl5pPr>
            <a:lvl6pPr marL="2285321" indent="0">
              <a:buNone/>
              <a:defRPr sz="1400"/>
            </a:lvl6pPr>
            <a:lvl7pPr marL="2742385" indent="0">
              <a:buNone/>
              <a:defRPr sz="1400"/>
            </a:lvl7pPr>
            <a:lvl8pPr marL="3199450" indent="0">
              <a:buNone/>
              <a:defRPr sz="1400"/>
            </a:lvl8pPr>
            <a:lvl9pPr marL="3656514"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01D66-6BE3-4F79-87BE-3915B562ED7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632500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807EE4-96C2-42DB-8BEC-9DEC153AC0F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8340943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4"/>
            <a:ext cx="5386917" cy="639763"/>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3" y="1535114"/>
            <a:ext cx="5389033" cy="639763"/>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649102-1FDD-42F4-AE8E-E72335901982}"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5849365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15671-A97C-41C1-BBDC-C2A1C624A25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7914083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DD8457-AE29-4C9F-8554-964922547BA3}"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7510929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4"/>
            <a:ext cx="4011084" cy="1162051"/>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34866-7D61-4E7A-9DA9-409CC6B6CB35}"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1142670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66" indent="0">
              <a:buNone/>
              <a:defRPr sz="2800"/>
            </a:lvl2pPr>
            <a:lvl3pPr marL="914129" indent="0">
              <a:buNone/>
              <a:defRPr sz="2400"/>
            </a:lvl3pPr>
            <a:lvl4pPr marL="1371194" indent="0">
              <a:buNone/>
              <a:defRPr sz="2000"/>
            </a:lvl4pPr>
            <a:lvl5pPr marL="1828258" indent="0">
              <a:buNone/>
              <a:defRPr sz="2000"/>
            </a:lvl5pPr>
            <a:lvl6pPr marL="2285321" indent="0">
              <a:buNone/>
              <a:defRPr sz="2000"/>
            </a:lvl6pPr>
            <a:lvl7pPr marL="2742385" indent="0">
              <a:buNone/>
              <a:defRPr sz="2000"/>
            </a:lvl7pPr>
            <a:lvl8pPr marL="3199450" indent="0">
              <a:buNone/>
              <a:defRPr sz="2000"/>
            </a:lvl8pPr>
            <a:lvl9pPr marL="3656514"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9"/>
            <a:ext cx="7315200" cy="804863"/>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855C6-6DC2-4028-8724-0F37208DACDA}"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8847700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B9928-9B76-423C-A1CD-BDA8EC3BCD30}"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79692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6628974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270F68-5AF8-4A8D-AA43-3B36311AA29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3677585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3721440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5954082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5531" y="5826252"/>
            <a:ext cx="1545336" cy="972312"/>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6748999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640386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261604" y="3232404"/>
            <a:ext cx="3930395" cy="362559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5067299" cy="2526791"/>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94488" y="4075176"/>
            <a:ext cx="3790187" cy="247649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5311736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066" indent="0" algn="ctr">
              <a:buNone/>
              <a:defRPr/>
            </a:lvl2pPr>
            <a:lvl3pPr marL="914129" indent="0" algn="ctr">
              <a:buNone/>
              <a:defRPr/>
            </a:lvl3pPr>
            <a:lvl4pPr marL="1371194" indent="0" algn="ctr">
              <a:buNone/>
              <a:defRPr/>
            </a:lvl4pPr>
            <a:lvl5pPr marL="1828258" indent="0" algn="ctr">
              <a:buNone/>
              <a:defRPr/>
            </a:lvl5pPr>
            <a:lvl6pPr marL="2285321" indent="0" algn="ctr">
              <a:buNone/>
              <a:defRPr/>
            </a:lvl6pPr>
            <a:lvl7pPr marL="2742385" indent="0" algn="ctr">
              <a:buNone/>
              <a:defRPr/>
            </a:lvl7pPr>
            <a:lvl8pPr marL="3199450" indent="0" algn="ctr">
              <a:buNone/>
              <a:defRPr/>
            </a:lvl8pPr>
            <a:lvl9pPr marL="3656514"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9B7A8F40-D9B3-4599-8D5B-B5F61F0B0203}"/>
              </a:ext>
            </a:extLst>
          </p:cNvPr>
          <p:cNvSpPr>
            <a:spLocks noGrp="1" noChangeArrowheads="1"/>
          </p:cNvSpPr>
          <p:nvPr>
            <p:ph type="dt" sz="half" idx="10"/>
          </p:nvPr>
        </p:nvSpPr>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51B646DC-0A83-4D00-A902-0CBE0A09F375}"/>
              </a:ext>
            </a:extLst>
          </p:cNvPr>
          <p:cNvSpPr>
            <a:spLocks noGrp="1" noChangeArrowheads="1"/>
          </p:cNvSpPr>
          <p:nvPr>
            <p:ph type="ftr" sz="quarter" idx="11"/>
          </p:nvPr>
        </p:nvSpPr>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718D1F3-702E-49AC-AA48-03DF376F3D79}"/>
              </a:ext>
            </a:extLst>
          </p:cNvPr>
          <p:cNvSpPr>
            <a:spLocks noGrp="1" noChangeArrowheads="1"/>
          </p:cNvSpPr>
          <p:nvPr>
            <p:ph type="sldNum" sz="quarter" idx="12"/>
          </p:nvPr>
        </p:nvSpPr>
        <p:spPr/>
        <p:txBody>
          <a:bodyPr/>
          <a:lstStyle>
            <a:lvl1pPr>
              <a:defRPr>
                <a:cs typeface="+mn-cs"/>
              </a:defRPr>
            </a:lvl1pPr>
          </a:lstStyle>
          <a:p>
            <a:pPr>
              <a:defRPr/>
            </a:pPr>
            <a:fld id="{537EE693-65DC-462B-8C68-634CDDA045AC}" type="slidenum">
              <a:rPr lang="fr-FR" altLang="fr-FR"/>
              <a:pPr>
                <a:defRPr/>
              </a:pPr>
              <a:t>‹nr.›</a:t>
            </a:fld>
            <a:endParaRPr lang="fr-FR" altLang="fr-FR"/>
          </a:p>
        </p:txBody>
      </p:sp>
    </p:spTree>
    <p:extLst>
      <p:ext uri="{BB962C8B-B14F-4D97-AF65-F5344CB8AC3E}">
        <p14:creationId xmlns:p14="http://schemas.microsoft.com/office/powerpoint/2010/main" val="8510626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9BC90A27-C6A8-46B2-8B1C-EF11DD54DA94}"/>
              </a:ext>
            </a:extLst>
          </p:cNvPr>
          <p:cNvSpPr>
            <a:spLocks noGrp="1" noChangeArrowheads="1"/>
          </p:cNvSpPr>
          <p:nvPr>
            <p:ph type="dt" sz="half" idx="10"/>
          </p:nvPr>
        </p:nvSpPr>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F3AB0794-92E3-4102-AA3F-AEC25928AC8C}"/>
              </a:ext>
            </a:extLst>
          </p:cNvPr>
          <p:cNvSpPr>
            <a:spLocks noGrp="1" noChangeArrowheads="1"/>
          </p:cNvSpPr>
          <p:nvPr>
            <p:ph type="ftr" sz="quarter" idx="11"/>
          </p:nvPr>
        </p:nvSpPr>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E26E323E-4D0C-4346-8B7E-90BA298A65E0}"/>
              </a:ext>
            </a:extLst>
          </p:cNvPr>
          <p:cNvSpPr>
            <a:spLocks noGrp="1" noChangeArrowheads="1"/>
          </p:cNvSpPr>
          <p:nvPr>
            <p:ph type="sldNum" sz="quarter" idx="12"/>
          </p:nvPr>
        </p:nvSpPr>
        <p:spPr/>
        <p:txBody>
          <a:bodyPr/>
          <a:lstStyle>
            <a:lvl1pPr>
              <a:defRPr>
                <a:cs typeface="+mn-cs"/>
              </a:defRPr>
            </a:lvl1pPr>
          </a:lstStyle>
          <a:p>
            <a:pPr>
              <a:defRPr/>
            </a:pPr>
            <a:fld id="{5BCEB9BB-30F8-451F-875E-D6498EDB34ED}" type="slidenum">
              <a:rPr lang="fr-FR" altLang="fr-FR"/>
              <a:pPr>
                <a:defRPr/>
              </a:pPr>
              <a:t>‹nr.›</a:t>
            </a:fld>
            <a:endParaRPr lang="fr-FR" altLang="fr-FR"/>
          </a:p>
        </p:txBody>
      </p:sp>
    </p:spTree>
    <p:extLst>
      <p:ext uri="{BB962C8B-B14F-4D97-AF65-F5344CB8AC3E}">
        <p14:creationId xmlns:p14="http://schemas.microsoft.com/office/powerpoint/2010/main" val="37731085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6"/>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8"/>
            <a:ext cx="10363200" cy="1500187"/>
          </a:xfrm>
        </p:spPr>
        <p:txBody>
          <a:bodyPr anchor="b"/>
          <a:lstStyle>
            <a:lvl1pPr marL="0" indent="0">
              <a:buNone/>
              <a:defRPr sz="2000"/>
            </a:lvl1pPr>
            <a:lvl2pPr marL="457066" indent="0">
              <a:buNone/>
              <a:defRPr sz="1800"/>
            </a:lvl2pPr>
            <a:lvl3pPr marL="914129" indent="0">
              <a:buNone/>
              <a:defRPr sz="1600"/>
            </a:lvl3pPr>
            <a:lvl4pPr marL="1371194" indent="0">
              <a:buNone/>
              <a:defRPr sz="1400"/>
            </a:lvl4pPr>
            <a:lvl5pPr marL="1828258" indent="0">
              <a:buNone/>
              <a:defRPr sz="1400"/>
            </a:lvl5pPr>
            <a:lvl6pPr marL="2285321" indent="0">
              <a:buNone/>
              <a:defRPr sz="1400"/>
            </a:lvl6pPr>
            <a:lvl7pPr marL="2742385" indent="0">
              <a:buNone/>
              <a:defRPr sz="1400"/>
            </a:lvl7pPr>
            <a:lvl8pPr marL="3199450" indent="0">
              <a:buNone/>
              <a:defRPr sz="1400"/>
            </a:lvl8pPr>
            <a:lvl9pPr marL="3656514"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00958A28-A1D8-4EE8-BA68-8C4B073BD5B8}"/>
              </a:ext>
            </a:extLst>
          </p:cNvPr>
          <p:cNvSpPr>
            <a:spLocks noGrp="1" noChangeArrowheads="1"/>
          </p:cNvSpPr>
          <p:nvPr>
            <p:ph type="dt" sz="half" idx="10"/>
          </p:nvPr>
        </p:nvSpPr>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BF6AC624-0D03-42C1-9334-71F15159F6B8}"/>
              </a:ext>
            </a:extLst>
          </p:cNvPr>
          <p:cNvSpPr>
            <a:spLocks noGrp="1" noChangeArrowheads="1"/>
          </p:cNvSpPr>
          <p:nvPr>
            <p:ph type="ftr" sz="quarter" idx="11"/>
          </p:nvPr>
        </p:nvSpPr>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CCED4653-91DC-425C-9962-F9784F15A3C6}"/>
              </a:ext>
            </a:extLst>
          </p:cNvPr>
          <p:cNvSpPr>
            <a:spLocks noGrp="1" noChangeArrowheads="1"/>
          </p:cNvSpPr>
          <p:nvPr>
            <p:ph type="sldNum" sz="quarter" idx="12"/>
          </p:nvPr>
        </p:nvSpPr>
        <p:spPr/>
        <p:txBody>
          <a:bodyPr/>
          <a:lstStyle>
            <a:lvl1pPr>
              <a:defRPr>
                <a:cs typeface="+mn-cs"/>
              </a:defRPr>
            </a:lvl1pPr>
          </a:lstStyle>
          <a:p>
            <a:pPr>
              <a:defRPr/>
            </a:pPr>
            <a:fld id="{61147683-D65E-4DEF-9454-F34591D4B7EB}" type="slidenum">
              <a:rPr lang="fr-FR" altLang="fr-FR"/>
              <a:pPr>
                <a:defRPr/>
              </a:pPr>
              <a:t>‹nr.›</a:t>
            </a:fld>
            <a:endParaRPr lang="fr-FR" altLang="fr-FR"/>
          </a:p>
        </p:txBody>
      </p:sp>
    </p:spTree>
    <p:extLst>
      <p:ext uri="{BB962C8B-B14F-4D97-AF65-F5344CB8AC3E}">
        <p14:creationId xmlns:p14="http://schemas.microsoft.com/office/powerpoint/2010/main" val="25506209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6">
            <a:extLst>
              <a:ext uri="{FF2B5EF4-FFF2-40B4-BE49-F238E27FC236}">
                <a16:creationId xmlns:a16="http://schemas.microsoft.com/office/drawing/2014/main" id="{600F184F-0234-460F-8678-9F421AA397B0}"/>
              </a:ext>
            </a:extLst>
          </p:cNvPr>
          <p:cNvSpPr>
            <a:spLocks noGrp="1" noChangeArrowheads="1"/>
          </p:cNvSpPr>
          <p:nvPr>
            <p:ph type="dt" sz="half" idx="10"/>
          </p:nvPr>
        </p:nvSpPr>
        <p:spPr/>
        <p:txBody>
          <a:bodyPr/>
          <a:lstStyle>
            <a:lvl1pPr>
              <a:defRPr/>
            </a:lvl1pPr>
          </a:lstStyle>
          <a:p>
            <a:pPr>
              <a:defRPr/>
            </a:pPr>
            <a:endParaRPr lang="fr-FR"/>
          </a:p>
        </p:txBody>
      </p:sp>
      <p:sp>
        <p:nvSpPr>
          <p:cNvPr id="6" name="Espace réservé du pied de page 7">
            <a:extLst>
              <a:ext uri="{FF2B5EF4-FFF2-40B4-BE49-F238E27FC236}">
                <a16:creationId xmlns:a16="http://schemas.microsoft.com/office/drawing/2014/main" id="{35A694D6-08FD-4C78-AC47-887E5C292FC7}"/>
              </a:ext>
            </a:extLst>
          </p:cNvPr>
          <p:cNvSpPr>
            <a:spLocks noGrp="1" noChangeArrowheads="1"/>
          </p:cNvSpPr>
          <p:nvPr>
            <p:ph type="ftr" sz="quarter" idx="11"/>
          </p:nvPr>
        </p:nvSpPr>
        <p:spPr/>
        <p:txBody>
          <a:bodyPr/>
          <a:lstStyle>
            <a:lvl1pPr>
              <a:defRPr/>
            </a:lvl1pPr>
          </a:lstStyle>
          <a:p>
            <a:pPr>
              <a:defRPr/>
            </a:pPr>
            <a:endParaRPr lang="fr-FR"/>
          </a:p>
        </p:txBody>
      </p:sp>
      <p:sp>
        <p:nvSpPr>
          <p:cNvPr id="7" name="Espace réservé du numéro de diapositive 8">
            <a:extLst>
              <a:ext uri="{FF2B5EF4-FFF2-40B4-BE49-F238E27FC236}">
                <a16:creationId xmlns:a16="http://schemas.microsoft.com/office/drawing/2014/main" id="{E1DC8C80-4F11-4DEE-B8DA-8C2DCC0801E4}"/>
              </a:ext>
            </a:extLst>
          </p:cNvPr>
          <p:cNvSpPr>
            <a:spLocks noGrp="1" noChangeArrowheads="1"/>
          </p:cNvSpPr>
          <p:nvPr>
            <p:ph type="sldNum" sz="quarter" idx="12"/>
          </p:nvPr>
        </p:nvSpPr>
        <p:spPr/>
        <p:txBody>
          <a:bodyPr/>
          <a:lstStyle>
            <a:lvl1pPr>
              <a:defRPr>
                <a:cs typeface="+mn-cs"/>
              </a:defRPr>
            </a:lvl1pPr>
          </a:lstStyle>
          <a:p>
            <a:pPr>
              <a:defRPr/>
            </a:pPr>
            <a:fld id="{EA2C2071-5A85-45CB-B074-D8E03EFB319D}" type="slidenum">
              <a:rPr lang="fr-FR" altLang="fr-FR"/>
              <a:pPr>
                <a:defRPr/>
              </a:pPr>
              <a:t>‹nr.›</a:t>
            </a:fld>
            <a:endParaRPr lang="fr-FR" altLang="fr-FR"/>
          </a:p>
        </p:txBody>
      </p:sp>
    </p:spTree>
    <p:extLst>
      <p:ext uri="{BB962C8B-B14F-4D97-AF65-F5344CB8AC3E}">
        <p14:creationId xmlns:p14="http://schemas.microsoft.com/office/powerpoint/2010/main" val="3001504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43874509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4"/>
            <a:ext cx="5386917" cy="639763"/>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73" y="1535114"/>
            <a:ext cx="5389033" cy="639763"/>
          </a:xfrm>
        </p:spPr>
        <p:txBody>
          <a:bodyPr anchor="b"/>
          <a:lstStyle>
            <a:lvl1pPr marL="0" indent="0">
              <a:buNone/>
              <a:defRPr sz="2400" b="1"/>
            </a:lvl1pPr>
            <a:lvl2pPr marL="457066" indent="0">
              <a:buNone/>
              <a:defRPr sz="2000" b="1"/>
            </a:lvl2pPr>
            <a:lvl3pPr marL="914129" indent="0">
              <a:buNone/>
              <a:defRPr sz="1800" b="1"/>
            </a:lvl3pPr>
            <a:lvl4pPr marL="1371194" indent="0">
              <a:buNone/>
              <a:defRPr sz="1600" b="1"/>
            </a:lvl4pPr>
            <a:lvl5pPr marL="1828258" indent="0">
              <a:buNone/>
              <a:defRPr sz="1600" b="1"/>
            </a:lvl5pPr>
            <a:lvl6pPr marL="2285321" indent="0">
              <a:buNone/>
              <a:defRPr sz="1600" b="1"/>
            </a:lvl6pPr>
            <a:lvl7pPr marL="2742385" indent="0">
              <a:buNone/>
              <a:defRPr sz="1600" b="1"/>
            </a:lvl7pPr>
            <a:lvl8pPr marL="3199450" indent="0">
              <a:buNone/>
              <a:defRPr sz="1600" b="1"/>
            </a:lvl8pPr>
            <a:lvl9pPr marL="3656514"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8CA4B530-BD86-4942-9F47-1B69D895F960}"/>
              </a:ext>
            </a:extLst>
          </p:cNvPr>
          <p:cNvSpPr>
            <a:spLocks noGrp="1" noChangeArrowheads="1"/>
          </p:cNvSpPr>
          <p:nvPr>
            <p:ph type="dt" sz="half" idx="10"/>
          </p:nvPr>
        </p:nvSpPr>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8500640B-31C1-4477-83EB-93BE7649EFE7}"/>
              </a:ext>
            </a:extLst>
          </p:cNvPr>
          <p:cNvSpPr>
            <a:spLocks noGrp="1" noChangeArrowheads="1"/>
          </p:cNvSpPr>
          <p:nvPr>
            <p:ph type="ftr" sz="quarter" idx="11"/>
          </p:nvPr>
        </p:nvSpPr>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33A71F1B-E3D7-41E6-B0F7-12EDDBB59986}"/>
              </a:ext>
            </a:extLst>
          </p:cNvPr>
          <p:cNvSpPr>
            <a:spLocks noGrp="1" noChangeArrowheads="1"/>
          </p:cNvSpPr>
          <p:nvPr>
            <p:ph type="sldNum" sz="quarter" idx="12"/>
          </p:nvPr>
        </p:nvSpPr>
        <p:spPr/>
        <p:txBody>
          <a:bodyPr/>
          <a:lstStyle>
            <a:lvl1pPr>
              <a:defRPr>
                <a:cs typeface="+mn-cs"/>
              </a:defRPr>
            </a:lvl1pPr>
          </a:lstStyle>
          <a:p>
            <a:pPr>
              <a:defRPr/>
            </a:pPr>
            <a:fld id="{B88B19B4-9C4F-419F-9DE7-C934B044F880}" type="slidenum">
              <a:rPr lang="fr-FR" altLang="fr-FR"/>
              <a:pPr>
                <a:defRPr/>
              </a:pPr>
              <a:t>‹nr.›</a:t>
            </a:fld>
            <a:endParaRPr lang="fr-FR" altLang="fr-FR"/>
          </a:p>
        </p:txBody>
      </p:sp>
    </p:spTree>
    <p:extLst>
      <p:ext uri="{BB962C8B-B14F-4D97-AF65-F5344CB8AC3E}">
        <p14:creationId xmlns:p14="http://schemas.microsoft.com/office/powerpoint/2010/main" val="42927993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2C722E80-D6DC-4754-A139-3CD048F230B5}"/>
              </a:ext>
            </a:extLst>
          </p:cNvPr>
          <p:cNvSpPr>
            <a:spLocks noGrp="1" noChangeArrowheads="1"/>
          </p:cNvSpPr>
          <p:nvPr>
            <p:ph type="dt" sz="half" idx="10"/>
          </p:nvPr>
        </p:nvSpPr>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1392D3AB-8D29-473B-A8CA-650AE9E698A5}"/>
              </a:ext>
            </a:extLst>
          </p:cNvPr>
          <p:cNvSpPr>
            <a:spLocks noGrp="1" noChangeArrowheads="1"/>
          </p:cNvSpPr>
          <p:nvPr>
            <p:ph type="ftr" sz="quarter" idx="11"/>
          </p:nvPr>
        </p:nvSpPr>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CD7CDF45-5FC6-468A-B3A3-018371C0BDE8}"/>
              </a:ext>
            </a:extLst>
          </p:cNvPr>
          <p:cNvSpPr>
            <a:spLocks noGrp="1" noChangeArrowheads="1"/>
          </p:cNvSpPr>
          <p:nvPr>
            <p:ph type="sldNum" sz="quarter" idx="12"/>
          </p:nvPr>
        </p:nvSpPr>
        <p:spPr/>
        <p:txBody>
          <a:bodyPr/>
          <a:lstStyle>
            <a:lvl1pPr>
              <a:defRPr>
                <a:cs typeface="+mn-cs"/>
              </a:defRPr>
            </a:lvl1pPr>
          </a:lstStyle>
          <a:p>
            <a:pPr>
              <a:defRPr/>
            </a:pPr>
            <a:fld id="{DF15D3E5-446D-4190-9B1C-DD3ED3300ACB}" type="slidenum">
              <a:rPr lang="fr-FR" altLang="fr-FR"/>
              <a:pPr>
                <a:defRPr/>
              </a:pPr>
              <a:t>‹nr.›</a:t>
            </a:fld>
            <a:endParaRPr lang="fr-FR" altLang="fr-FR"/>
          </a:p>
        </p:txBody>
      </p:sp>
    </p:spTree>
    <p:extLst>
      <p:ext uri="{BB962C8B-B14F-4D97-AF65-F5344CB8AC3E}">
        <p14:creationId xmlns:p14="http://schemas.microsoft.com/office/powerpoint/2010/main" val="20280694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F42FC4-6B17-4412-B909-259E4C31FAC2}"/>
              </a:ext>
            </a:extLst>
          </p:cNvPr>
          <p:cNvSpPr>
            <a:spLocks noGrp="1" noChangeArrowheads="1"/>
          </p:cNvSpPr>
          <p:nvPr>
            <p:ph type="dt" sz="half" idx="10"/>
          </p:nvPr>
        </p:nvSpPr>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9B984BBF-EB75-48A1-B428-A71C36A1BB30}"/>
              </a:ext>
            </a:extLst>
          </p:cNvPr>
          <p:cNvSpPr>
            <a:spLocks noGrp="1" noChangeArrowheads="1"/>
          </p:cNvSpPr>
          <p:nvPr>
            <p:ph type="ftr" sz="quarter" idx="11"/>
          </p:nvPr>
        </p:nvSpPr>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854D847D-9E24-4F0E-ACF6-E0CF0B983EFE}"/>
              </a:ext>
            </a:extLst>
          </p:cNvPr>
          <p:cNvSpPr>
            <a:spLocks noGrp="1" noChangeArrowheads="1"/>
          </p:cNvSpPr>
          <p:nvPr>
            <p:ph type="sldNum" sz="quarter" idx="12"/>
          </p:nvPr>
        </p:nvSpPr>
        <p:spPr/>
        <p:txBody>
          <a:bodyPr/>
          <a:lstStyle>
            <a:lvl1pPr>
              <a:defRPr>
                <a:cs typeface="+mn-cs"/>
              </a:defRPr>
            </a:lvl1pPr>
          </a:lstStyle>
          <a:p>
            <a:pPr>
              <a:defRPr/>
            </a:pPr>
            <a:fld id="{92226575-B235-4166-B261-1CAC9E279BF2}" type="slidenum">
              <a:rPr lang="fr-FR" altLang="fr-FR"/>
              <a:pPr>
                <a:defRPr/>
              </a:pPr>
              <a:t>‹nr.›</a:t>
            </a:fld>
            <a:endParaRPr lang="fr-FR" altLang="fr-FR"/>
          </a:p>
        </p:txBody>
      </p:sp>
    </p:spTree>
    <p:extLst>
      <p:ext uri="{BB962C8B-B14F-4D97-AF65-F5344CB8AC3E}">
        <p14:creationId xmlns:p14="http://schemas.microsoft.com/office/powerpoint/2010/main" val="15303311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4"/>
            <a:ext cx="4011084" cy="1162051"/>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a:t>Modifiez les styles du texte du masque</a:t>
            </a:r>
          </a:p>
        </p:txBody>
      </p:sp>
      <p:sp>
        <p:nvSpPr>
          <p:cNvPr id="5" name="Espace réservé de la date 6">
            <a:extLst>
              <a:ext uri="{FF2B5EF4-FFF2-40B4-BE49-F238E27FC236}">
                <a16:creationId xmlns:a16="http://schemas.microsoft.com/office/drawing/2014/main" id="{F05287CB-AAF4-464D-956F-09FE4B608150}"/>
              </a:ext>
            </a:extLst>
          </p:cNvPr>
          <p:cNvSpPr>
            <a:spLocks noGrp="1" noChangeArrowheads="1"/>
          </p:cNvSpPr>
          <p:nvPr>
            <p:ph type="dt" sz="half" idx="10"/>
          </p:nvPr>
        </p:nvSpPr>
        <p:spPr/>
        <p:txBody>
          <a:bodyPr/>
          <a:lstStyle>
            <a:lvl1pPr>
              <a:defRPr/>
            </a:lvl1pPr>
          </a:lstStyle>
          <a:p>
            <a:pPr>
              <a:defRPr/>
            </a:pPr>
            <a:endParaRPr lang="fr-FR"/>
          </a:p>
        </p:txBody>
      </p:sp>
      <p:sp>
        <p:nvSpPr>
          <p:cNvPr id="6" name="Espace réservé du pied de page 7">
            <a:extLst>
              <a:ext uri="{FF2B5EF4-FFF2-40B4-BE49-F238E27FC236}">
                <a16:creationId xmlns:a16="http://schemas.microsoft.com/office/drawing/2014/main" id="{4065617D-5775-4990-92C3-E32ED089B0DD}"/>
              </a:ext>
            </a:extLst>
          </p:cNvPr>
          <p:cNvSpPr>
            <a:spLocks noGrp="1" noChangeArrowheads="1"/>
          </p:cNvSpPr>
          <p:nvPr>
            <p:ph type="ftr" sz="quarter" idx="11"/>
          </p:nvPr>
        </p:nvSpPr>
        <p:spPr/>
        <p:txBody>
          <a:bodyPr/>
          <a:lstStyle>
            <a:lvl1pPr>
              <a:defRPr/>
            </a:lvl1pPr>
          </a:lstStyle>
          <a:p>
            <a:pPr>
              <a:defRPr/>
            </a:pPr>
            <a:endParaRPr lang="fr-FR"/>
          </a:p>
        </p:txBody>
      </p:sp>
      <p:sp>
        <p:nvSpPr>
          <p:cNvPr id="7" name="Espace réservé du numéro de diapositive 8">
            <a:extLst>
              <a:ext uri="{FF2B5EF4-FFF2-40B4-BE49-F238E27FC236}">
                <a16:creationId xmlns:a16="http://schemas.microsoft.com/office/drawing/2014/main" id="{9BB85C95-F400-44BA-B9CA-AB3C7FC17E60}"/>
              </a:ext>
            </a:extLst>
          </p:cNvPr>
          <p:cNvSpPr>
            <a:spLocks noGrp="1" noChangeArrowheads="1"/>
          </p:cNvSpPr>
          <p:nvPr>
            <p:ph type="sldNum" sz="quarter" idx="12"/>
          </p:nvPr>
        </p:nvSpPr>
        <p:spPr/>
        <p:txBody>
          <a:bodyPr/>
          <a:lstStyle>
            <a:lvl1pPr>
              <a:defRPr>
                <a:cs typeface="+mn-cs"/>
              </a:defRPr>
            </a:lvl1pPr>
          </a:lstStyle>
          <a:p>
            <a:pPr>
              <a:defRPr/>
            </a:pPr>
            <a:fld id="{650655B5-8E17-409B-841B-24FF436767A9}" type="slidenum">
              <a:rPr lang="fr-FR" altLang="fr-FR"/>
              <a:pPr>
                <a:defRPr/>
              </a:pPr>
              <a:t>‹nr.›</a:t>
            </a:fld>
            <a:endParaRPr lang="fr-FR" altLang="fr-FR"/>
          </a:p>
        </p:txBody>
      </p:sp>
    </p:spTree>
    <p:extLst>
      <p:ext uri="{BB962C8B-B14F-4D97-AF65-F5344CB8AC3E}">
        <p14:creationId xmlns:p14="http://schemas.microsoft.com/office/powerpoint/2010/main" val="36242246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66" indent="0">
              <a:buNone/>
              <a:defRPr sz="2800"/>
            </a:lvl2pPr>
            <a:lvl3pPr marL="914129" indent="0">
              <a:buNone/>
              <a:defRPr sz="2400"/>
            </a:lvl3pPr>
            <a:lvl4pPr marL="1371194" indent="0">
              <a:buNone/>
              <a:defRPr sz="2000"/>
            </a:lvl4pPr>
            <a:lvl5pPr marL="1828258" indent="0">
              <a:buNone/>
              <a:defRPr sz="2000"/>
            </a:lvl5pPr>
            <a:lvl6pPr marL="2285321" indent="0">
              <a:buNone/>
              <a:defRPr sz="2000"/>
            </a:lvl6pPr>
            <a:lvl7pPr marL="2742385" indent="0">
              <a:buNone/>
              <a:defRPr sz="2000"/>
            </a:lvl7pPr>
            <a:lvl8pPr marL="3199450" indent="0">
              <a:buNone/>
              <a:defRPr sz="2000"/>
            </a:lvl8pPr>
            <a:lvl9pPr marL="3656514" indent="0">
              <a:buNone/>
              <a:defRPr sz="2000"/>
            </a:lvl9pPr>
          </a:lstStyle>
          <a:p>
            <a:pPr lvl="0"/>
            <a:endParaRPr lang="en-US" noProof="0"/>
          </a:p>
        </p:txBody>
      </p:sp>
      <p:sp>
        <p:nvSpPr>
          <p:cNvPr id="4" name="Espace réservé du texte 3"/>
          <p:cNvSpPr>
            <a:spLocks noGrp="1"/>
          </p:cNvSpPr>
          <p:nvPr>
            <p:ph type="body" sz="half" idx="2"/>
          </p:nvPr>
        </p:nvSpPr>
        <p:spPr>
          <a:xfrm>
            <a:off x="2389717" y="5367339"/>
            <a:ext cx="7315200" cy="804863"/>
          </a:xfrm>
        </p:spPr>
        <p:txBody>
          <a:bodyPr/>
          <a:lstStyle>
            <a:lvl1pPr marL="0" indent="0">
              <a:buNone/>
              <a:defRPr sz="1400"/>
            </a:lvl1pPr>
            <a:lvl2pPr marL="457066" indent="0">
              <a:buNone/>
              <a:defRPr sz="1200"/>
            </a:lvl2pPr>
            <a:lvl3pPr marL="914129" indent="0">
              <a:buNone/>
              <a:defRPr sz="1000"/>
            </a:lvl3pPr>
            <a:lvl4pPr marL="1371194" indent="0">
              <a:buNone/>
              <a:defRPr sz="900"/>
            </a:lvl4pPr>
            <a:lvl5pPr marL="1828258" indent="0">
              <a:buNone/>
              <a:defRPr sz="900"/>
            </a:lvl5pPr>
            <a:lvl6pPr marL="2285321" indent="0">
              <a:buNone/>
              <a:defRPr sz="900"/>
            </a:lvl6pPr>
            <a:lvl7pPr marL="2742385" indent="0">
              <a:buNone/>
              <a:defRPr sz="900"/>
            </a:lvl7pPr>
            <a:lvl8pPr marL="3199450" indent="0">
              <a:buNone/>
              <a:defRPr sz="900"/>
            </a:lvl8pPr>
            <a:lvl9pPr marL="3656514" indent="0">
              <a:buNone/>
              <a:defRPr sz="900"/>
            </a:lvl9pPr>
          </a:lstStyle>
          <a:p>
            <a:pPr lvl="0"/>
            <a:r>
              <a:rPr lang="fr-FR"/>
              <a:t>Modifiez les styles du texte du masque</a:t>
            </a:r>
          </a:p>
        </p:txBody>
      </p:sp>
      <p:sp>
        <p:nvSpPr>
          <p:cNvPr id="5" name="Espace réservé de la date 6">
            <a:extLst>
              <a:ext uri="{FF2B5EF4-FFF2-40B4-BE49-F238E27FC236}">
                <a16:creationId xmlns:a16="http://schemas.microsoft.com/office/drawing/2014/main" id="{2795F102-FB40-4DEE-870B-6F1BFE2F4C6E}"/>
              </a:ext>
            </a:extLst>
          </p:cNvPr>
          <p:cNvSpPr>
            <a:spLocks noGrp="1" noChangeArrowheads="1"/>
          </p:cNvSpPr>
          <p:nvPr>
            <p:ph type="dt" sz="half" idx="10"/>
          </p:nvPr>
        </p:nvSpPr>
        <p:spPr/>
        <p:txBody>
          <a:bodyPr/>
          <a:lstStyle>
            <a:lvl1pPr>
              <a:defRPr/>
            </a:lvl1pPr>
          </a:lstStyle>
          <a:p>
            <a:pPr>
              <a:defRPr/>
            </a:pPr>
            <a:endParaRPr lang="fr-FR"/>
          </a:p>
        </p:txBody>
      </p:sp>
      <p:sp>
        <p:nvSpPr>
          <p:cNvPr id="6" name="Espace réservé du pied de page 7">
            <a:extLst>
              <a:ext uri="{FF2B5EF4-FFF2-40B4-BE49-F238E27FC236}">
                <a16:creationId xmlns:a16="http://schemas.microsoft.com/office/drawing/2014/main" id="{78135BB1-8AF2-421A-B45C-A8C09E637568}"/>
              </a:ext>
            </a:extLst>
          </p:cNvPr>
          <p:cNvSpPr>
            <a:spLocks noGrp="1" noChangeArrowheads="1"/>
          </p:cNvSpPr>
          <p:nvPr>
            <p:ph type="ftr" sz="quarter" idx="11"/>
          </p:nvPr>
        </p:nvSpPr>
        <p:spPr/>
        <p:txBody>
          <a:bodyPr/>
          <a:lstStyle>
            <a:lvl1pPr>
              <a:defRPr/>
            </a:lvl1pPr>
          </a:lstStyle>
          <a:p>
            <a:pPr>
              <a:defRPr/>
            </a:pPr>
            <a:endParaRPr lang="fr-FR"/>
          </a:p>
        </p:txBody>
      </p:sp>
      <p:sp>
        <p:nvSpPr>
          <p:cNvPr id="7" name="Espace réservé du numéro de diapositive 8">
            <a:extLst>
              <a:ext uri="{FF2B5EF4-FFF2-40B4-BE49-F238E27FC236}">
                <a16:creationId xmlns:a16="http://schemas.microsoft.com/office/drawing/2014/main" id="{DE1AAC0A-DB35-4C48-A7B9-594790F5462A}"/>
              </a:ext>
            </a:extLst>
          </p:cNvPr>
          <p:cNvSpPr>
            <a:spLocks noGrp="1" noChangeArrowheads="1"/>
          </p:cNvSpPr>
          <p:nvPr>
            <p:ph type="sldNum" sz="quarter" idx="12"/>
          </p:nvPr>
        </p:nvSpPr>
        <p:spPr/>
        <p:txBody>
          <a:bodyPr/>
          <a:lstStyle>
            <a:lvl1pPr>
              <a:defRPr>
                <a:cs typeface="+mn-cs"/>
              </a:defRPr>
            </a:lvl1pPr>
          </a:lstStyle>
          <a:p>
            <a:pPr>
              <a:defRPr/>
            </a:pPr>
            <a:fld id="{96C95F70-D784-462E-9E9A-6EF0EE8DCE8B}" type="slidenum">
              <a:rPr lang="fr-FR" altLang="fr-FR"/>
              <a:pPr>
                <a:defRPr/>
              </a:pPr>
              <a:t>‹nr.›</a:t>
            </a:fld>
            <a:endParaRPr lang="fr-FR" altLang="fr-FR"/>
          </a:p>
        </p:txBody>
      </p:sp>
    </p:spTree>
    <p:extLst>
      <p:ext uri="{BB962C8B-B14F-4D97-AF65-F5344CB8AC3E}">
        <p14:creationId xmlns:p14="http://schemas.microsoft.com/office/powerpoint/2010/main" val="35057556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174FAC2F-E212-4A8A-B883-571FE87FE18A}"/>
              </a:ext>
            </a:extLst>
          </p:cNvPr>
          <p:cNvSpPr>
            <a:spLocks noGrp="1" noChangeArrowheads="1"/>
          </p:cNvSpPr>
          <p:nvPr>
            <p:ph type="dt" sz="half" idx="10"/>
          </p:nvPr>
        </p:nvSpPr>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A0358C05-211E-49D7-95DF-33460D5921DF}"/>
              </a:ext>
            </a:extLst>
          </p:cNvPr>
          <p:cNvSpPr>
            <a:spLocks noGrp="1" noChangeArrowheads="1"/>
          </p:cNvSpPr>
          <p:nvPr>
            <p:ph type="ftr" sz="quarter" idx="11"/>
          </p:nvPr>
        </p:nvSpPr>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064EED3D-8F12-4DF2-96E0-F336B04AFC02}"/>
              </a:ext>
            </a:extLst>
          </p:cNvPr>
          <p:cNvSpPr>
            <a:spLocks noGrp="1" noChangeArrowheads="1"/>
          </p:cNvSpPr>
          <p:nvPr>
            <p:ph type="sldNum" sz="quarter" idx="12"/>
          </p:nvPr>
        </p:nvSpPr>
        <p:spPr/>
        <p:txBody>
          <a:bodyPr/>
          <a:lstStyle>
            <a:lvl1pPr>
              <a:defRPr>
                <a:cs typeface="+mn-cs"/>
              </a:defRPr>
            </a:lvl1pPr>
          </a:lstStyle>
          <a:p>
            <a:pPr>
              <a:defRPr/>
            </a:pPr>
            <a:fld id="{4210A273-C193-4F7B-8824-43E1105556A0}" type="slidenum">
              <a:rPr lang="fr-FR" altLang="fr-FR"/>
              <a:pPr>
                <a:defRPr/>
              </a:pPr>
              <a:t>‹nr.›</a:t>
            </a:fld>
            <a:endParaRPr lang="fr-FR" altLang="fr-FR"/>
          </a:p>
        </p:txBody>
      </p:sp>
    </p:spTree>
    <p:extLst>
      <p:ext uri="{BB962C8B-B14F-4D97-AF65-F5344CB8AC3E}">
        <p14:creationId xmlns:p14="http://schemas.microsoft.com/office/powerpoint/2010/main" val="30809919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45331D85-EDBA-4A04-85FC-A0E06126CAA6}"/>
              </a:ext>
            </a:extLst>
          </p:cNvPr>
          <p:cNvSpPr>
            <a:spLocks noGrp="1" noChangeArrowheads="1"/>
          </p:cNvSpPr>
          <p:nvPr>
            <p:ph type="dt" sz="half" idx="10"/>
          </p:nvPr>
        </p:nvSpPr>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29B2A74E-D8E1-4964-9E8F-9B15BD35F4AA}"/>
              </a:ext>
            </a:extLst>
          </p:cNvPr>
          <p:cNvSpPr>
            <a:spLocks noGrp="1" noChangeArrowheads="1"/>
          </p:cNvSpPr>
          <p:nvPr>
            <p:ph type="ftr" sz="quarter" idx="11"/>
          </p:nvPr>
        </p:nvSpPr>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A27528BC-11EB-4F7E-A17C-D5B7B112660A}"/>
              </a:ext>
            </a:extLst>
          </p:cNvPr>
          <p:cNvSpPr>
            <a:spLocks noGrp="1" noChangeArrowheads="1"/>
          </p:cNvSpPr>
          <p:nvPr>
            <p:ph type="sldNum" sz="quarter" idx="12"/>
          </p:nvPr>
        </p:nvSpPr>
        <p:spPr/>
        <p:txBody>
          <a:bodyPr/>
          <a:lstStyle>
            <a:lvl1pPr>
              <a:defRPr>
                <a:cs typeface="+mn-cs"/>
              </a:defRPr>
            </a:lvl1pPr>
          </a:lstStyle>
          <a:p>
            <a:pPr>
              <a:defRPr/>
            </a:pPr>
            <a:fld id="{70500CDA-DEF0-411B-BC6D-F10A52093C22}" type="slidenum">
              <a:rPr lang="fr-FR" altLang="fr-FR"/>
              <a:pPr>
                <a:defRPr/>
              </a:pPr>
              <a:t>‹nr.›</a:t>
            </a:fld>
            <a:endParaRPr lang="fr-FR" altLang="fr-FR"/>
          </a:p>
        </p:txBody>
      </p:sp>
    </p:spTree>
    <p:extLst>
      <p:ext uri="{BB962C8B-B14F-4D97-AF65-F5344CB8AC3E}">
        <p14:creationId xmlns:p14="http://schemas.microsoft.com/office/powerpoint/2010/main" val="14673241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8"/>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057" indent="0" algn="ctr">
              <a:buNone/>
              <a:defRPr/>
            </a:lvl2pPr>
            <a:lvl3pPr marL="914110" indent="0" algn="ctr">
              <a:buNone/>
              <a:defRPr/>
            </a:lvl3pPr>
            <a:lvl4pPr marL="1371166" indent="0" algn="ctr">
              <a:buNone/>
              <a:defRPr/>
            </a:lvl4pPr>
            <a:lvl5pPr marL="1828221" indent="0" algn="ctr">
              <a:buNone/>
              <a:defRPr/>
            </a:lvl5pPr>
            <a:lvl6pPr marL="2285276" indent="0" algn="ctr">
              <a:buNone/>
              <a:defRPr/>
            </a:lvl6pPr>
            <a:lvl7pPr marL="2742330" indent="0" algn="ctr">
              <a:buNone/>
              <a:defRPr/>
            </a:lvl7pPr>
            <a:lvl8pPr marL="3199387" indent="0" algn="ctr">
              <a:buNone/>
              <a:defRPr/>
            </a:lvl8pPr>
            <a:lvl9pPr marL="3656441"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1AEBC3F-DE03-4C02-AC93-CEDE3E4CA712}" type="slidenum">
              <a:rPr lang="fr-FR" altLang="fr-FR"/>
              <a:pPr>
                <a:defRPr/>
              </a:pPr>
              <a:t>‹nr.›</a:t>
            </a:fld>
            <a:endParaRPr lang="fr-FR" altLang="fr-FR"/>
          </a:p>
        </p:txBody>
      </p:sp>
    </p:spTree>
    <p:extLst>
      <p:ext uri="{BB962C8B-B14F-4D97-AF65-F5344CB8AC3E}">
        <p14:creationId xmlns:p14="http://schemas.microsoft.com/office/powerpoint/2010/main" val="3696120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02A7E6-33B6-4F32-A6D4-17BE7FA1D1DB}" type="slidenum">
              <a:rPr lang="fr-FR" altLang="fr-FR"/>
              <a:pPr>
                <a:defRPr/>
              </a:pPr>
              <a:t>‹nr.›</a:t>
            </a:fld>
            <a:endParaRPr lang="fr-FR" altLang="fr-FR"/>
          </a:p>
        </p:txBody>
      </p:sp>
    </p:spTree>
    <p:extLst>
      <p:ext uri="{BB962C8B-B14F-4D97-AF65-F5344CB8AC3E}">
        <p14:creationId xmlns:p14="http://schemas.microsoft.com/office/powerpoint/2010/main" val="36520120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6"/>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22"/>
            <a:ext cx="10363200" cy="1500187"/>
          </a:xfrm>
        </p:spPr>
        <p:txBody>
          <a:bodyPr anchor="b"/>
          <a:lstStyle>
            <a:lvl1pPr marL="0" indent="0">
              <a:buNone/>
              <a:defRPr sz="2000"/>
            </a:lvl1pPr>
            <a:lvl2pPr marL="457057" indent="0">
              <a:buNone/>
              <a:defRPr sz="1800"/>
            </a:lvl2pPr>
            <a:lvl3pPr marL="914110" indent="0">
              <a:buNone/>
              <a:defRPr sz="1600"/>
            </a:lvl3pPr>
            <a:lvl4pPr marL="1371166" indent="0">
              <a:buNone/>
              <a:defRPr sz="1400"/>
            </a:lvl4pPr>
            <a:lvl5pPr marL="1828221" indent="0">
              <a:buNone/>
              <a:defRPr sz="1400"/>
            </a:lvl5pPr>
            <a:lvl6pPr marL="2285276" indent="0">
              <a:buNone/>
              <a:defRPr sz="1400"/>
            </a:lvl6pPr>
            <a:lvl7pPr marL="2742330" indent="0">
              <a:buNone/>
              <a:defRPr sz="1400"/>
            </a:lvl7pPr>
            <a:lvl8pPr marL="3199387" indent="0">
              <a:buNone/>
              <a:defRPr sz="1400"/>
            </a:lvl8pPr>
            <a:lvl9pPr marL="3656441"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B7B04B5-0911-4DD0-8DB8-57D7B35F0C97}" type="slidenum">
              <a:rPr lang="fr-FR" altLang="fr-FR"/>
              <a:pPr>
                <a:defRPr/>
              </a:pPr>
              <a:t>‹nr.›</a:t>
            </a:fld>
            <a:endParaRPr lang="fr-FR" altLang="fr-FR"/>
          </a:p>
        </p:txBody>
      </p:sp>
    </p:spTree>
    <p:extLst>
      <p:ext uri="{BB962C8B-B14F-4D97-AF65-F5344CB8AC3E}">
        <p14:creationId xmlns:p14="http://schemas.microsoft.com/office/powerpoint/2010/main" val="122308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61238090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0235926-B9FF-4C03-AB18-B3C36424AD06}" type="slidenum">
              <a:rPr lang="fr-FR" altLang="fr-FR"/>
              <a:pPr>
                <a:defRPr/>
              </a:pPr>
              <a:t>‹nr.›</a:t>
            </a:fld>
            <a:endParaRPr lang="fr-FR" altLang="fr-FR"/>
          </a:p>
        </p:txBody>
      </p:sp>
    </p:spTree>
    <p:extLst>
      <p:ext uri="{BB962C8B-B14F-4D97-AF65-F5344CB8AC3E}">
        <p14:creationId xmlns:p14="http://schemas.microsoft.com/office/powerpoint/2010/main" val="261896651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2400" b="1"/>
            </a:lvl1pPr>
            <a:lvl2pPr marL="457057" indent="0">
              <a:buNone/>
              <a:defRPr sz="2000" b="1"/>
            </a:lvl2pPr>
            <a:lvl3pPr marL="914110" indent="0">
              <a:buNone/>
              <a:defRPr sz="1800" b="1"/>
            </a:lvl3pPr>
            <a:lvl4pPr marL="1371166" indent="0">
              <a:buNone/>
              <a:defRPr sz="1600" b="1"/>
            </a:lvl4pPr>
            <a:lvl5pPr marL="1828221" indent="0">
              <a:buNone/>
              <a:defRPr sz="1600" b="1"/>
            </a:lvl5pPr>
            <a:lvl6pPr marL="2285276" indent="0">
              <a:buNone/>
              <a:defRPr sz="1600" b="1"/>
            </a:lvl6pPr>
            <a:lvl7pPr marL="2742330" indent="0">
              <a:buNone/>
              <a:defRPr sz="1600" b="1"/>
            </a:lvl7pPr>
            <a:lvl8pPr marL="3199387" indent="0">
              <a:buNone/>
              <a:defRPr sz="1600" b="1"/>
            </a:lvl8pPr>
            <a:lvl9pPr marL="3656441"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81" y="1535113"/>
            <a:ext cx="5389033" cy="639763"/>
          </a:xfrm>
        </p:spPr>
        <p:txBody>
          <a:bodyPr anchor="b"/>
          <a:lstStyle>
            <a:lvl1pPr marL="0" indent="0">
              <a:buNone/>
              <a:defRPr sz="2400" b="1"/>
            </a:lvl1pPr>
            <a:lvl2pPr marL="457057" indent="0">
              <a:buNone/>
              <a:defRPr sz="2000" b="1"/>
            </a:lvl2pPr>
            <a:lvl3pPr marL="914110" indent="0">
              <a:buNone/>
              <a:defRPr sz="1800" b="1"/>
            </a:lvl3pPr>
            <a:lvl4pPr marL="1371166" indent="0">
              <a:buNone/>
              <a:defRPr sz="1600" b="1"/>
            </a:lvl4pPr>
            <a:lvl5pPr marL="1828221" indent="0">
              <a:buNone/>
              <a:defRPr sz="1600" b="1"/>
            </a:lvl5pPr>
            <a:lvl6pPr marL="2285276" indent="0">
              <a:buNone/>
              <a:defRPr sz="1600" b="1"/>
            </a:lvl6pPr>
            <a:lvl7pPr marL="2742330" indent="0">
              <a:buNone/>
              <a:defRPr sz="1600" b="1"/>
            </a:lvl7pPr>
            <a:lvl8pPr marL="3199387" indent="0">
              <a:buNone/>
              <a:defRPr sz="1600" b="1"/>
            </a:lvl8pPr>
            <a:lvl9pPr marL="3656441"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7829EBB-8FCA-47D9-837F-8F919B48518A}" type="slidenum">
              <a:rPr lang="fr-FR" altLang="fr-FR"/>
              <a:pPr>
                <a:defRPr/>
              </a:pPr>
              <a:t>‹nr.›</a:t>
            </a:fld>
            <a:endParaRPr lang="fr-FR" altLang="fr-FR"/>
          </a:p>
        </p:txBody>
      </p:sp>
    </p:spTree>
    <p:extLst>
      <p:ext uri="{BB962C8B-B14F-4D97-AF65-F5344CB8AC3E}">
        <p14:creationId xmlns:p14="http://schemas.microsoft.com/office/powerpoint/2010/main" val="24106738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43D0BA1-2842-407B-9883-5DC14AF4E81A}" type="slidenum">
              <a:rPr lang="fr-FR" altLang="fr-FR"/>
              <a:pPr>
                <a:defRPr/>
              </a:pPr>
              <a:t>‹nr.›</a:t>
            </a:fld>
            <a:endParaRPr lang="fr-FR" altLang="fr-FR"/>
          </a:p>
        </p:txBody>
      </p:sp>
    </p:spTree>
    <p:extLst>
      <p:ext uri="{BB962C8B-B14F-4D97-AF65-F5344CB8AC3E}">
        <p14:creationId xmlns:p14="http://schemas.microsoft.com/office/powerpoint/2010/main" val="6925502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FD1074DA-F4BC-40AF-A46F-B50B8E89245C}" type="slidenum">
              <a:rPr lang="fr-FR" altLang="fr-FR"/>
              <a:pPr>
                <a:defRPr/>
              </a:pPr>
              <a:t>‹nr.›</a:t>
            </a:fld>
            <a:endParaRPr lang="fr-FR" altLang="fr-FR"/>
          </a:p>
        </p:txBody>
      </p:sp>
    </p:spTree>
    <p:extLst>
      <p:ext uri="{BB962C8B-B14F-4D97-AF65-F5344CB8AC3E}">
        <p14:creationId xmlns:p14="http://schemas.microsoft.com/office/powerpoint/2010/main" val="8219342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9" y="273053"/>
            <a:ext cx="4011084" cy="1162051"/>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9" y="1435103"/>
            <a:ext cx="4011084" cy="4691063"/>
          </a:xfrm>
        </p:spPr>
        <p:txBody>
          <a:bodyPr/>
          <a:lstStyle>
            <a:lvl1pPr marL="0" indent="0">
              <a:buNone/>
              <a:defRPr sz="1400"/>
            </a:lvl1pPr>
            <a:lvl2pPr marL="457057" indent="0">
              <a:buNone/>
              <a:defRPr sz="1200"/>
            </a:lvl2pPr>
            <a:lvl3pPr marL="914110" indent="0">
              <a:buNone/>
              <a:defRPr sz="1000"/>
            </a:lvl3pPr>
            <a:lvl4pPr marL="1371166" indent="0">
              <a:buNone/>
              <a:defRPr sz="900"/>
            </a:lvl4pPr>
            <a:lvl5pPr marL="1828221" indent="0">
              <a:buNone/>
              <a:defRPr sz="900"/>
            </a:lvl5pPr>
            <a:lvl6pPr marL="2285276" indent="0">
              <a:buNone/>
              <a:defRPr sz="900"/>
            </a:lvl6pPr>
            <a:lvl7pPr marL="2742330" indent="0">
              <a:buNone/>
              <a:defRPr sz="900"/>
            </a:lvl7pPr>
            <a:lvl8pPr marL="3199387" indent="0">
              <a:buNone/>
              <a:defRPr sz="900"/>
            </a:lvl8pPr>
            <a:lvl9pPr marL="3656441"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744A4C3-2833-466F-B5B5-9C9F5DA51CEA}" type="slidenum">
              <a:rPr lang="fr-FR" altLang="fr-FR"/>
              <a:pPr>
                <a:defRPr/>
              </a:pPr>
              <a:t>‹nr.›</a:t>
            </a:fld>
            <a:endParaRPr lang="fr-FR" altLang="fr-FR"/>
          </a:p>
        </p:txBody>
      </p:sp>
    </p:spTree>
    <p:extLst>
      <p:ext uri="{BB962C8B-B14F-4D97-AF65-F5344CB8AC3E}">
        <p14:creationId xmlns:p14="http://schemas.microsoft.com/office/powerpoint/2010/main" val="21784479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57" indent="0">
              <a:buNone/>
              <a:defRPr sz="2800"/>
            </a:lvl2pPr>
            <a:lvl3pPr marL="914110" indent="0">
              <a:buNone/>
              <a:defRPr sz="2400"/>
            </a:lvl3pPr>
            <a:lvl4pPr marL="1371166" indent="0">
              <a:buNone/>
              <a:defRPr sz="2000"/>
            </a:lvl4pPr>
            <a:lvl5pPr marL="1828221" indent="0">
              <a:buNone/>
              <a:defRPr sz="2000"/>
            </a:lvl5pPr>
            <a:lvl6pPr marL="2285276" indent="0">
              <a:buNone/>
              <a:defRPr sz="2000"/>
            </a:lvl6pPr>
            <a:lvl7pPr marL="2742330" indent="0">
              <a:buNone/>
              <a:defRPr sz="2000"/>
            </a:lvl7pPr>
            <a:lvl8pPr marL="3199387" indent="0">
              <a:buNone/>
              <a:defRPr sz="2000"/>
            </a:lvl8pPr>
            <a:lvl9pPr marL="3656441"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400"/>
            </a:lvl1pPr>
            <a:lvl2pPr marL="457057" indent="0">
              <a:buNone/>
              <a:defRPr sz="1200"/>
            </a:lvl2pPr>
            <a:lvl3pPr marL="914110" indent="0">
              <a:buNone/>
              <a:defRPr sz="1000"/>
            </a:lvl3pPr>
            <a:lvl4pPr marL="1371166" indent="0">
              <a:buNone/>
              <a:defRPr sz="900"/>
            </a:lvl4pPr>
            <a:lvl5pPr marL="1828221" indent="0">
              <a:buNone/>
              <a:defRPr sz="900"/>
            </a:lvl5pPr>
            <a:lvl6pPr marL="2285276" indent="0">
              <a:buNone/>
              <a:defRPr sz="900"/>
            </a:lvl6pPr>
            <a:lvl7pPr marL="2742330" indent="0">
              <a:buNone/>
              <a:defRPr sz="900"/>
            </a:lvl7pPr>
            <a:lvl8pPr marL="3199387" indent="0">
              <a:buNone/>
              <a:defRPr sz="900"/>
            </a:lvl8pPr>
            <a:lvl9pPr marL="3656441"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464B0E5-A036-4B33-A272-ACBD11A5BE5B}" type="slidenum">
              <a:rPr lang="fr-FR" altLang="fr-FR"/>
              <a:pPr>
                <a:defRPr/>
              </a:pPr>
              <a:t>‹nr.›</a:t>
            </a:fld>
            <a:endParaRPr lang="fr-FR" altLang="fr-FR"/>
          </a:p>
        </p:txBody>
      </p:sp>
    </p:spTree>
    <p:extLst>
      <p:ext uri="{BB962C8B-B14F-4D97-AF65-F5344CB8AC3E}">
        <p14:creationId xmlns:p14="http://schemas.microsoft.com/office/powerpoint/2010/main" val="28190664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08E989B-AAF6-4B01-9ECE-FC5448E30852}" type="slidenum">
              <a:rPr lang="fr-FR" altLang="fr-FR"/>
              <a:pPr>
                <a:defRPr/>
              </a:pPr>
              <a:t>‹nr.›</a:t>
            </a:fld>
            <a:endParaRPr lang="fr-FR" altLang="fr-FR"/>
          </a:p>
        </p:txBody>
      </p:sp>
    </p:spTree>
    <p:extLst>
      <p:ext uri="{BB962C8B-B14F-4D97-AF65-F5344CB8AC3E}">
        <p14:creationId xmlns:p14="http://schemas.microsoft.com/office/powerpoint/2010/main" val="588500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2B3DC5A-61E2-469D-815C-999B91782C9D}" type="slidenum">
              <a:rPr lang="fr-FR" altLang="fr-FR"/>
              <a:pPr>
                <a:defRPr/>
              </a:pPr>
              <a:t>‹nr.›</a:t>
            </a:fld>
            <a:endParaRPr lang="fr-FR" altLang="fr-FR"/>
          </a:p>
        </p:txBody>
      </p:sp>
    </p:spTree>
    <p:extLst>
      <p:ext uri="{BB962C8B-B14F-4D97-AF65-F5344CB8AC3E}">
        <p14:creationId xmlns:p14="http://schemas.microsoft.com/office/powerpoint/2010/main" val="36706388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41"/>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AE803BA-750B-4FB6-8F9F-B2FA84D24CA1}" type="slidenum">
              <a:rPr lang="fr-FR" altLang="fr-FR"/>
              <a:pPr>
                <a:defRPr/>
              </a:pPr>
              <a:t>‹nr.›</a:t>
            </a:fld>
            <a:endParaRPr lang="fr-FR" altLang="fr-FR"/>
          </a:p>
        </p:txBody>
      </p:sp>
    </p:spTree>
    <p:extLst>
      <p:ext uri="{BB962C8B-B14F-4D97-AF65-F5344CB8AC3E}">
        <p14:creationId xmlns:p14="http://schemas.microsoft.com/office/powerpoint/2010/main" val="28801092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811BB9D-E0B1-45AA-86A5-0595CE67A2DF}" type="slidenum">
              <a:rPr lang="fr-FR" altLang="fr-FR"/>
              <a:pPr>
                <a:defRPr/>
              </a:pPr>
              <a:t>‹nr.›</a:t>
            </a:fld>
            <a:endParaRPr lang="fr-FR" altLang="fr-FR"/>
          </a:p>
        </p:txBody>
      </p:sp>
    </p:spTree>
    <p:extLst>
      <p:ext uri="{BB962C8B-B14F-4D97-AF65-F5344CB8AC3E}">
        <p14:creationId xmlns:p14="http://schemas.microsoft.com/office/powerpoint/2010/main" val="337099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AB1BFE70-031A-4198-89E6-2F8D52B0AB1A}" type="slidenum">
              <a:rPr lang="en-GB"/>
              <a:pPr>
                <a:defRPr/>
              </a:pPr>
              <a:t>‹nr.›</a:t>
            </a:fld>
            <a:endParaRPr lang="en-GB"/>
          </a:p>
        </p:txBody>
      </p:sp>
    </p:spTree>
    <p:extLst>
      <p:ext uri="{BB962C8B-B14F-4D97-AF65-F5344CB8AC3E}">
        <p14:creationId xmlns:p14="http://schemas.microsoft.com/office/powerpoint/2010/main" val="2752165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65436826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5"/>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9E4DF28-AC38-469D-90E6-41E3F73C7544}" type="slidenum">
              <a:rPr lang="fr-FR" altLang="fr-FR"/>
              <a:pPr>
                <a:defRPr/>
              </a:pPr>
              <a:t>‹nr.›</a:t>
            </a:fld>
            <a:endParaRPr lang="fr-FR" altLang="fr-FR"/>
          </a:p>
        </p:txBody>
      </p:sp>
    </p:spTree>
    <p:extLst>
      <p:ext uri="{BB962C8B-B14F-4D97-AF65-F5344CB8AC3E}">
        <p14:creationId xmlns:p14="http://schemas.microsoft.com/office/powerpoint/2010/main" val="32713262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F4D8A05-40AD-4953-A3E0-4ECE697A7164}" type="slidenum">
              <a:rPr lang="fr-FR" altLang="fr-FR"/>
              <a:pPr>
                <a:defRPr/>
              </a:pPr>
              <a:t>‹nr.›</a:t>
            </a:fld>
            <a:endParaRPr lang="fr-FR" altLang="fr-FR"/>
          </a:p>
        </p:txBody>
      </p:sp>
    </p:spTree>
    <p:extLst>
      <p:ext uri="{BB962C8B-B14F-4D97-AF65-F5344CB8AC3E}">
        <p14:creationId xmlns:p14="http://schemas.microsoft.com/office/powerpoint/2010/main" val="19420934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4"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2B54E7A0-CD01-4F11-8E37-01F360BCD2B5}" type="slidenum">
              <a:rPr lang="fr-FR" altLang="fr-FR"/>
              <a:pPr>
                <a:defRPr/>
              </a:pPr>
              <a:t>‹nr.›</a:t>
            </a:fld>
            <a:endParaRPr lang="fr-FR" altLang="fr-FR"/>
          </a:p>
        </p:txBody>
      </p:sp>
    </p:spTree>
    <p:extLst>
      <p:ext uri="{BB962C8B-B14F-4D97-AF65-F5344CB8AC3E}">
        <p14:creationId xmlns:p14="http://schemas.microsoft.com/office/powerpoint/2010/main" val="8911437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3749008-EF7D-488E-A205-602D53046E5F}" type="slidenum">
              <a:rPr lang="fr-FR" altLang="fr-FR"/>
              <a:pPr>
                <a:defRPr/>
              </a:pPr>
              <a:t>‹nr.›</a:t>
            </a:fld>
            <a:endParaRPr lang="fr-FR" altLang="fr-FR"/>
          </a:p>
        </p:txBody>
      </p:sp>
    </p:spTree>
    <p:extLst>
      <p:ext uri="{BB962C8B-B14F-4D97-AF65-F5344CB8AC3E}">
        <p14:creationId xmlns:p14="http://schemas.microsoft.com/office/powerpoint/2010/main" val="34588121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C6DBE32E-D762-4B9A-A22A-9BAE251F887C}" type="slidenum">
              <a:rPr lang="fr-FR" altLang="fr-FR"/>
              <a:pPr>
                <a:defRPr/>
              </a:pPr>
              <a:t>‹nr.›</a:t>
            </a:fld>
            <a:endParaRPr lang="fr-FR" altLang="fr-FR"/>
          </a:p>
        </p:txBody>
      </p:sp>
    </p:spTree>
    <p:extLst>
      <p:ext uri="{BB962C8B-B14F-4D97-AF65-F5344CB8AC3E}">
        <p14:creationId xmlns:p14="http://schemas.microsoft.com/office/powerpoint/2010/main" val="24212131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49"/>
            <a:ext cx="4011084" cy="1162051"/>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5"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133F3353-98C7-4D57-BF89-52C08A2568D0}" type="slidenum">
              <a:rPr lang="fr-FR" altLang="fr-FR"/>
              <a:pPr>
                <a:defRPr/>
              </a:pPr>
              <a:t>‹nr.›</a:t>
            </a:fld>
            <a:endParaRPr lang="fr-FR" altLang="fr-FR"/>
          </a:p>
        </p:txBody>
      </p:sp>
    </p:spTree>
    <p:extLst>
      <p:ext uri="{BB962C8B-B14F-4D97-AF65-F5344CB8AC3E}">
        <p14:creationId xmlns:p14="http://schemas.microsoft.com/office/powerpoint/2010/main" val="20904071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39AA588-2818-414C-AF1D-0B7F8E7383D9}" type="slidenum">
              <a:rPr lang="fr-FR" altLang="fr-FR"/>
              <a:pPr>
                <a:defRPr/>
              </a:pPr>
              <a:t>‹nr.›</a:t>
            </a:fld>
            <a:endParaRPr lang="fr-FR" altLang="fr-FR"/>
          </a:p>
        </p:txBody>
      </p:sp>
    </p:spTree>
    <p:extLst>
      <p:ext uri="{BB962C8B-B14F-4D97-AF65-F5344CB8AC3E}">
        <p14:creationId xmlns:p14="http://schemas.microsoft.com/office/powerpoint/2010/main" val="30742494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7F50817-DD06-4970-A64D-A4E89E50E126}" type="slidenum">
              <a:rPr lang="fr-FR" altLang="fr-FR"/>
              <a:pPr>
                <a:defRPr/>
              </a:pPr>
              <a:t>‹nr.›</a:t>
            </a:fld>
            <a:endParaRPr lang="fr-FR" altLang="fr-FR"/>
          </a:p>
        </p:txBody>
      </p:sp>
    </p:spTree>
    <p:extLst>
      <p:ext uri="{BB962C8B-B14F-4D97-AF65-F5344CB8AC3E}">
        <p14:creationId xmlns:p14="http://schemas.microsoft.com/office/powerpoint/2010/main" val="12434249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6F2C459-857B-41CA-845D-F68DB19531FF}" type="slidenum">
              <a:rPr lang="fr-FR" altLang="fr-FR"/>
              <a:pPr>
                <a:defRPr/>
              </a:pPr>
              <a:t>‹nr.›</a:t>
            </a:fld>
            <a:endParaRPr lang="fr-FR" altLang="fr-FR"/>
          </a:p>
        </p:txBody>
      </p:sp>
    </p:spTree>
    <p:extLst>
      <p:ext uri="{BB962C8B-B14F-4D97-AF65-F5344CB8AC3E}">
        <p14:creationId xmlns:p14="http://schemas.microsoft.com/office/powerpoint/2010/main" val="41359907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F487C"/>
                </a:solidFill>
                <a:latin typeface="Verdana"/>
                <a:cs typeface="Verdana"/>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fld id="{FB81A2DD-458A-44EB-BCF9-92B10B841813}" type="datetimeFigureOut">
              <a:rPr lang="en-US"/>
              <a:pPr>
                <a:defRPr/>
              </a:pPr>
              <a:t>11/23/2023</a:t>
            </a:fld>
            <a:endParaRPr lang="en-US"/>
          </a:p>
        </p:txBody>
      </p:sp>
      <p:sp>
        <p:nvSpPr>
          <p:cNvPr id="5" name="Holder 5"/>
          <p:cNvSpPr>
            <a:spLocks noGrp="1"/>
          </p:cNvSpPr>
          <p:nvPr>
            <p:ph type="sldNum" sz="quarter" idx="12"/>
          </p:nvPr>
        </p:nvSpPr>
        <p:spPr/>
        <p:txBody>
          <a:bodyPr lIns="0" tIns="0" rIns="0" bIns="0"/>
          <a:lstStyle>
            <a:lvl1pPr>
              <a:defRPr>
                <a:solidFill>
                  <a:srgbClr val="898989"/>
                </a:solidFill>
              </a:defRPr>
            </a:lvl1pPr>
          </a:lstStyle>
          <a:p>
            <a:pPr>
              <a:defRPr/>
            </a:pPr>
            <a:fld id="{93929F58-4137-452D-B65B-AB97268D99A6}" type="slidenum">
              <a:rPr lang="fr-FR" altLang="fr-FR"/>
              <a:pPr>
                <a:defRPr/>
              </a:pPr>
              <a:t>‹nr.›</a:t>
            </a:fld>
            <a:endParaRPr lang="fr-FR" altLang="fr-FR"/>
          </a:p>
        </p:txBody>
      </p:sp>
    </p:spTree>
    <p:extLst>
      <p:ext uri="{BB962C8B-B14F-4D97-AF65-F5344CB8AC3E}">
        <p14:creationId xmlns:p14="http://schemas.microsoft.com/office/powerpoint/2010/main" val="1718435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67707894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3642893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9163507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19238707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73071A6-5421-439B-B263-5AE563146084}" type="datetimeFigureOut">
              <a:rPr lang="fr-FR" smtClean="0"/>
              <a:t>23/11/2023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18295728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73071A6-5421-439B-B263-5AE563146084}" type="datetimeFigureOut">
              <a:rPr lang="fr-FR" smtClean="0"/>
              <a:t>23/11/2023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28128262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573071A6-5421-439B-B263-5AE563146084}" type="datetimeFigureOut">
              <a:rPr lang="fr-FR" smtClean="0"/>
              <a:t>23/11/2023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31546620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73071A6-5421-439B-B263-5AE563146084}" type="datetimeFigureOut">
              <a:rPr lang="fr-FR" smtClean="0"/>
              <a:t>23/11/2023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687154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73071A6-5421-439B-B263-5AE563146084}" type="datetimeFigureOut">
              <a:rPr lang="fr-FR" smtClean="0"/>
              <a:t>23/11/2023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32133099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573071A6-5421-439B-B263-5AE563146084}" type="datetimeFigureOut">
              <a:rPr lang="fr-FR" smtClean="0"/>
              <a:t>23/11/2023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35376565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3212881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3438306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EF8F6D-775F-43A0-9025-2D562934DC49}" type="slidenum">
              <a:rPr lang="fr-FR" smtClean="0"/>
              <a:t>‹nr.›</a:t>
            </a:fld>
            <a:endParaRPr lang="fr-FR"/>
          </a:p>
        </p:txBody>
      </p:sp>
    </p:spTree>
    <p:extLst>
      <p:ext uri="{BB962C8B-B14F-4D97-AF65-F5344CB8AC3E}">
        <p14:creationId xmlns:p14="http://schemas.microsoft.com/office/powerpoint/2010/main" val="7498089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40"/>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7623452-F006-4DD3-9B17-70D56F317F0D}" type="slidenum">
              <a:rPr lang="fr-FR" altLang="fr-FR"/>
              <a:pPr>
                <a:defRPr/>
              </a:pPr>
              <a:t>‹nr.›</a:t>
            </a:fld>
            <a:endParaRPr lang="fr-FR" altLang="fr-FR"/>
          </a:p>
        </p:txBody>
      </p:sp>
    </p:spTree>
    <p:extLst>
      <p:ext uri="{BB962C8B-B14F-4D97-AF65-F5344CB8AC3E}">
        <p14:creationId xmlns:p14="http://schemas.microsoft.com/office/powerpoint/2010/main" val="15787452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F396F18-EB56-4981-8C3D-DE9F935B99F5}" type="slidenum">
              <a:rPr lang="fr-FR" altLang="fr-FR"/>
              <a:pPr>
                <a:defRPr/>
              </a:pPr>
              <a:t>‹nr.›</a:t>
            </a:fld>
            <a:endParaRPr lang="fr-FR" altLang="fr-FR"/>
          </a:p>
        </p:txBody>
      </p:sp>
    </p:spTree>
    <p:extLst>
      <p:ext uri="{BB962C8B-B14F-4D97-AF65-F5344CB8AC3E}">
        <p14:creationId xmlns:p14="http://schemas.microsoft.com/office/powerpoint/2010/main" val="9735341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5"/>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0EF9CFE-F987-44F6-ABAE-E43FDE69F254}" type="slidenum">
              <a:rPr lang="fr-FR" altLang="fr-FR"/>
              <a:pPr>
                <a:defRPr/>
              </a:pPr>
              <a:t>‹nr.›</a:t>
            </a:fld>
            <a:endParaRPr lang="fr-FR" altLang="fr-FR"/>
          </a:p>
        </p:txBody>
      </p:sp>
    </p:spTree>
    <p:extLst>
      <p:ext uri="{BB962C8B-B14F-4D97-AF65-F5344CB8AC3E}">
        <p14:creationId xmlns:p14="http://schemas.microsoft.com/office/powerpoint/2010/main" val="39845970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EEE7FB9-DF6C-4207-A1F2-6BE1B6330192}" type="slidenum">
              <a:rPr lang="fr-FR" altLang="fr-FR"/>
              <a:pPr>
                <a:defRPr/>
              </a:pPr>
              <a:t>‹nr.›</a:t>
            </a:fld>
            <a:endParaRPr lang="fr-FR" altLang="fr-FR"/>
          </a:p>
        </p:txBody>
      </p:sp>
    </p:spTree>
    <p:extLst>
      <p:ext uri="{BB962C8B-B14F-4D97-AF65-F5344CB8AC3E}">
        <p14:creationId xmlns:p14="http://schemas.microsoft.com/office/powerpoint/2010/main" val="19031881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3AD6FEB5-C5C5-4FF1-9903-564F30FCFCEC}" type="slidenum">
              <a:rPr lang="fr-FR" altLang="fr-FR"/>
              <a:pPr>
                <a:defRPr/>
              </a:pPr>
              <a:t>‹nr.›</a:t>
            </a:fld>
            <a:endParaRPr lang="fr-FR" altLang="fr-FR"/>
          </a:p>
        </p:txBody>
      </p:sp>
    </p:spTree>
    <p:extLst>
      <p:ext uri="{BB962C8B-B14F-4D97-AF65-F5344CB8AC3E}">
        <p14:creationId xmlns:p14="http://schemas.microsoft.com/office/powerpoint/2010/main" val="12678815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E598693-1B1E-4411-9447-3FAE3EDC7468}" type="slidenum">
              <a:rPr lang="fr-FR" altLang="fr-FR"/>
              <a:pPr>
                <a:defRPr/>
              </a:pPr>
              <a:t>‹nr.›</a:t>
            </a:fld>
            <a:endParaRPr lang="fr-FR" altLang="fr-FR"/>
          </a:p>
        </p:txBody>
      </p:sp>
    </p:spTree>
    <p:extLst>
      <p:ext uri="{BB962C8B-B14F-4D97-AF65-F5344CB8AC3E}">
        <p14:creationId xmlns:p14="http://schemas.microsoft.com/office/powerpoint/2010/main" val="30727317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692BF52F-3FFD-42E6-83D6-0757ED149952}" type="slidenum">
              <a:rPr lang="fr-FR" altLang="fr-FR"/>
              <a:pPr>
                <a:defRPr/>
              </a:pPr>
              <a:t>‹nr.›</a:t>
            </a:fld>
            <a:endParaRPr lang="fr-FR" altLang="fr-FR"/>
          </a:p>
        </p:txBody>
      </p:sp>
    </p:spTree>
    <p:extLst>
      <p:ext uri="{BB962C8B-B14F-4D97-AF65-F5344CB8AC3E}">
        <p14:creationId xmlns:p14="http://schemas.microsoft.com/office/powerpoint/2010/main" val="34093361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63367E21-C6E2-4910-9AA7-54E0DA9E0BBC}" type="slidenum">
              <a:rPr lang="fr-FR" altLang="fr-FR"/>
              <a:pPr>
                <a:defRPr/>
              </a:pPr>
              <a:t>‹nr.›</a:t>
            </a:fld>
            <a:endParaRPr lang="fr-FR" altLang="fr-FR"/>
          </a:p>
        </p:txBody>
      </p:sp>
    </p:spTree>
    <p:extLst>
      <p:ext uri="{BB962C8B-B14F-4D97-AF65-F5344CB8AC3E}">
        <p14:creationId xmlns:p14="http://schemas.microsoft.com/office/powerpoint/2010/main" val="13141985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BEA7EEA-1B1D-4D12-88AE-E2270128910E}" type="slidenum">
              <a:rPr lang="fr-FR" altLang="fr-FR"/>
              <a:pPr>
                <a:defRPr/>
              </a:pPr>
              <a:t>‹nr.›</a:t>
            </a:fld>
            <a:endParaRPr lang="fr-FR" altLang="fr-FR"/>
          </a:p>
        </p:txBody>
      </p:sp>
    </p:spTree>
    <p:extLst>
      <p:ext uri="{BB962C8B-B14F-4D97-AF65-F5344CB8AC3E}">
        <p14:creationId xmlns:p14="http://schemas.microsoft.com/office/powerpoint/2010/main" val="1186173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27074080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E4CBA0C-5B6A-40E3-B3A2-75C03D99445D}" type="slidenum">
              <a:rPr lang="fr-FR" altLang="fr-FR"/>
              <a:pPr>
                <a:defRPr/>
              </a:pPr>
              <a:t>‹nr.›</a:t>
            </a:fld>
            <a:endParaRPr lang="fr-FR" altLang="fr-FR"/>
          </a:p>
        </p:txBody>
      </p:sp>
    </p:spTree>
    <p:extLst>
      <p:ext uri="{BB962C8B-B14F-4D97-AF65-F5344CB8AC3E}">
        <p14:creationId xmlns:p14="http://schemas.microsoft.com/office/powerpoint/2010/main" val="7599380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6ED7811-3152-4C0C-AB9A-A19C400B5E18}" type="slidenum">
              <a:rPr lang="fr-FR" altLang="fr-FR"/>
              <a:pPr>
                <a:defRPr/>
              </a:pPr>
              <a:t>‹nr.›</a:t>
            </a:fld>
            <a:endParaRPr lang="fr-FR" altLang="fr-FR"/>
          </a:p>
        </p:txBody>
      </p:sp>
    </p:spTree>
    <p:extLst>
      <p:ext uri="{BB962C8B-B14F-4D97-AF65-F5344CB8AC3E}">
        <p14:creationId xmlns:p14="http://schemas.microsoft.com/office/powerpoint/2010/main" val="15508285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1" y="167642"/>
            <a:ext cx="10565728" cy="787400"/>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812801" y="1676400"/>
            <a:ext cx="10565728" cy="4419600"/>
          </a:xfrm>
        </p:spPr>
        <p:txBody>
          <a:bodyPr/>
          <a:lstStyle>
            <a:lvl1pPr>
              <a:spcBef>
                <a:spcPts val="608"/>
              </a:spcBef>
              <a:defRPr/>
            </a:lvl1pPr>
            <a:lvl2pPr>
              <a:spcBef>
                <a:spcPts val="0"/>
              </a:spcBef>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11"/>
          </p:nvPr>
        </p:nvSpPr>
        <p:spPr>
          <a:xfrm>
            <a:off x="812802" y="6248400"/>
            <a:ext cx="10565727" cy="457200"/>
          </a:xfrm>
        </p:spPr>
        <p:txBody>
          <a:bodyPr tIns="0" rIns="0" bIns="0" anchor="b"/>
          <a:lstStyle>
            <a:lvl1pPr marL="0" indent="0">
              <a:spcBef>
                <a:spcPts val="0"/>
              </a:spcBef>
              <a:buNone/>
              <a:defRPr sz="900"/>
            </a:lvl1pPr>
          </a:lstStyle>
          <a:p>
            <a:pPr lvl="0"/>
            <a:r>
              <a:rPr lang="fr-FR" smtClean="0"/>
              <a:t>Modifier les styles du texte du masque</a:t>
            </a:r>
          </a:p>
        </p:txBody>
      </p:sp>
      <p:sp>
        <p:nvSpPr>
          <p:cNvPr id="5" name="Slide Number Placeholder 1"/>
          <p:cNvSpPr>
            <a:spLocks noGrp="1"/>
          </p:cNvSpPr>
          <p:nvPr>
            <p:ph type="sldNum" sz="quarter" idx="12"/>
          </p:nvPr>
        </p:nvSpPr>
        <p:spPr>
          <a:xfrm>
            <a:off x="11379200" y="6340475"/>
            <a:ext cx="590550" cy="365125"/>
          </a:xfrm>
        </p:spPr>
        <p:txBody>
          <a:bodyPr lIns="0" tIns="0" rIns="0" bIns="0" anchor="b"/>
          <a:lstStyle>
            <a:lvl1pPr algn="r" fontAlgn="auto">
              <a:spcBef>
                <a:spcPts val="0"/>
              </a:spcBef>
              <a:spcAft>
                <a:spcPts val="0"/>
              </a:spcAft>
              <a:defRPr sz="810" b="0" baseline="0">
                <a:solidFill>
                  <a:srgbClr val="000000">
                    <a:tint val="75000"/>
                  </a:srgbClr>
                </a:solidFill>
              </a:defRPr>
            </a:lvl1pPr>
          </a:lstStyle>
          <a:p>
            <a:pPr>
              <a:defRPr/>
            </a:pPr>
            <a:fld id="{EC312AC5-F704-4AD6-8E3F-3E7B2CD97E20}" type="slidenum">
              <a:rPr lang="en-US"/>
              <a:pPr>
                <a:defRPr/>
              </a:pPr>
              <a:t>‹nr.›</a:t>
            </a:fld>
            <a:endParaRPr lang="en-US" dirty="0"/>
          </a:p>
        </p:txBody>
      </p:sp>
    </p:spTree>
    <p:extLst>
      <p:ext uri="{BB962C8B-B14F-4D97-AF65-F5344CB8AC3E}">
        <p14:creationId xmlns:p14="http://schemas.microsoft.com/office/powerpoint/2010/main" val="5838877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0"/>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055" indent="0" algn="ctr">
              <a:buNone/>
              <a:defRPr/>
            </a:lvl2pPr>
            <a:lvl3pPr marL="914106" indent="0" algn="ctr">
              <a:buNone/>
              <a:defRPr/>
            </a:lvl3pPr>
            <a:lvl4pPr marL="1371160" indent="0" algn="ctr">
              <a:buNone/>
              <a:defRPr/>
            </a:lvl4pPr>
            <a:lvl5pPr marL="1828213" indent="0" algn="ctr">
              <a:buNone/>
              <a:defRPr/>
            </a:lvl5pPr>
            <a:lvl6pPr marL="2285264" indent="0" algn="ctr">
              <a:buNone/>
              <a:defRPr/>
            </a:lvl6pPr>
            <a:lvl7pPr marL="2742317" indent="0" algn="ctr">
              <a:buNone/>
              <a:defRPr/>
            </a:lvl7pPr>
            <a:lvl8pPr marL="3199371" indent="0" algn="ctr">
              <a:buNone/>
              <a:defRPr/>
            </a:lvl8pPr>
            <a:lvl9pPr marL="3656423"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11DFD9-764C-4ED8-B9B8-E438C9179866}"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5928854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6B92D-6098-44F4-A9AD-F70C9EBAA31D}"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7784566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7"/>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9"/>
            <a:ext cx="10363200" cy="1500187"/>
          </a:xfrm>
        </p:spPr>
        <p:txBody>
          <a:bodyPr anchor="b"/>
          <a:lstStyle>
            <a:lvl1pPr marL="0" indent="0">
              <a:buNone/>
              <a:defRPr sz="2000"/>
            </a:lvl1pPr>
            <a:lvl2pPr marL="457055" indent="0">
              <a:buNone/>
              <a:defRPr sz="1800"/>
            </a:lvl2pPr>
            <a:lvl3pPr marL="914106" indent="0">
              <a:buNone/>
              <a:defRPr sz="1600"/>
            </a:lvl3pPr>
            <a:lvl4pPr marL="1371160" indent="0">
              <a:buNone/>
              <a:defRPr sz="1400"/>
            </a:lvl4pPr>
            <a:lvl5pPr marL="1828213" indent="0">
              <a:buNone/>
              <a:defRPr sz="1400"/>
            </a:lvl5pPr>
            <a:lvl6pPr marL="2285264" indent="0">
              <a:buNone/>
              <a:defRPr sz="1400"/>
            </a:lvl6pPr>
            <a:lvl7pPr marL="2742317" indent="0">
              <a:buNone/>
              <a:defRPr sz="1400"/>
            </a:lvl7pPr>
            <a:lvl8pPr marL="3199371" indent="0">
              <a:buNone/>
              <a:defRPr sz="1400"/>
            </a:lvl8pPr>
            <a:lvl9pPr marL="3656423"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C01D66-6BE3-4F79-87BE-3915B562ED7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15656508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807EE4-96C2-42DB-8BEC-9DEC153AC0F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9058351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5"/>
            <a:ext cx="5386917" cy="639763"/>
          </a:xfrm>
        </p:spPr>
        <p:txBody>
          <a:bodyPr anchor="b"/>
          <a:lstStyle>
            <a:lvl1pPr marL="0" indent="0">
              <a:buNone/>
              <a:defRPr sz="2400" b="1"/>
            </a:lvl1pPr>
            <a:lvl2pPr marL="457055" indent="0">
              <a:buNone/>
              <a:defRPr sz="2000" b="1"/>
            </a:lvl2pPr>
            <a:lvl3pPr marL="914106" indent="0">
              <a:buNone/>
              <a:defRPr sz="1800" b="1"/>
            </a:lvl3pPr>
            <a:lvl4pPr marL="1371160" indent="0">
              <a:buNone/>
              <a:defRPr sz="1600" b="1"/>
            </a:lvl4pPr>
            <a:lvl5pPr marL="1828213" indent="0">
              <a:buNone/>
              <a:defRPr sz="1600" b="1"/>
            </a:lvl5pPr>
            <a:lvl6pPr marL="2285264" indent="0">
              <a:buNone/>
              <a:defRPr sz="1600" b="1"/>
            </a:lvl6pPr>
            <a:lvl7pPr marL="2742317" indent="0">
              <a:buNone/>
              <a:defRPr sz="1600" b="1"/>
            </a:lvl7pPr>
            <a:lvl8pPr marL="3199371" indent="0">
              <a:buNone/>
              <a:defRPr sz="1600" b="1"/>
            </a:lvl8pPr>
            <a:lvl9pPr marL="3656423"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4" y="1535115"/>
            <a:ext cx="5389033" cy="639763"/>
          </a:xfrm>
        </p:spPr>
        <p:txBody>
          <a:bodyPr anchor="b"/>
          <a:lstStyle>
            <a:lvl1pPr marL="0" indent="0">
              <a:buNone/>
              <a:defRPr sz="2400" b="1"/>
            </a:lvl1pPr>
            <a:lvl2pPr marL="457055" indent="0">
              <a:buNone/>
              <a:defRPr sz="2000" b="1"/>
            </a:lvl2pPr>
            <a:lvl3pPr marL="914106" indent="0">
              <a:buNone/>
              <a:defRPr sz="1800" b="1"/>
            </a:lvl3pPr>
            <a:lvl4pPr marL="1371160" indent="0">
              <a:buNone/>
              <a:defRPr sz="1600" b="1"/>
            </a:lvl4pPr>
            <a:lvl5pPr marL="1828213" indent="0">
              <a:buNone/>
              <a:defRPr sz="1600" b="1"/>
            </a:lvl5pPr>
            <a:lvl6pPr marL="2285264" indent="0">
              <a:buNone/>
              <a:defRPr sz="1600" b="1"/>
            </a:lvl6pPr>
            <a:lvl7pPr marL="2742317" indent="0">
              <a:buNone/>
              <a:defRPr sz="1600" b="1"/>
            </a:lvl7pPr>
            <a:lvl8pPr marL="3199371" indent="0">
              <a:buNone/>
              <a:defRPr sz="1600" b="1"/>
            </a:lvl8pPr>
            <a:lvl9pPr marL="3656423"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649102-1FDD-42F4-AE8E-E72335901982}"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1182418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115671-A97C-41C1-BBDC-C2A1C624A25C}"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0164770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DD8457-AE29-4C9F-8554-964922547BA3}"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3515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078" y="5913364"/>
            <a:ext cx="885245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30474375"/>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5"/>
            <a:ext cx="4011084" cy="1162051"/>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7055" indent="0">
              <a:buNone/>
              <a:defRPr sz="1200"/>
            </a:lvl2pPr>
            <a:lvl3pPr marL="914106" indent="0">
              <a:buNone/>
              <a:defRPr sz="1000"/>
            </a:lvl3pPr>
            <a:lvl4pPr marL="1371160" indent="0">
              <a:buNone/>
              <a:defRPr sz="900"/>
            </a:lvl4pPr>
            <a:lvl5pPr marL="1828213" indent="0">
              <a:buNone/>
              <a:defRPr sz="900"/>
            </a:lvl5pPr>
            <a:lvl6pPr marL="2285264" indent="0">
              <a:buNone/>
              <a:defRPr sz="900"/>
            </a:lvl6pPr>
            <a:lvl7pPr marL="2742317" indent="0">
              <a:buNone/>
              <a:defRPr sz="900"/>
            </a:lvl7pPr>
            <a:lvl8pPr marL="3199371" indent="0">
              <a:buNone/>
              <a:defRPr sz="900"/>
            </a:lvl8pPr>
            <a:lvl9pPr marL="3656423"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34866-7D61-4E7A-9DA9-409CC6B6CB35}"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0574279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055" indent="0">
              <a:buNone/>
              <a:defRPr sz="2800"/>
            </a:lvl2pPr>
            <a:lvl3pPr marL="914106" indent="0">
              <a:buNone/>
              <a:defRPr sz="2400"/>
            </a:lvl3pPr>
            <a:lvl4pPr marL="1371160" indent="0">
              <a:buNone/>
              <a:defRPr sz="2000"/>
            </a:lvl4pPr>
            <a:lvl5pPr marL="1828213" indent="0">
              <a:buNone/>
              <a:defRPr sz="2000"/>
            </a:lvl5pPr>
            <a:lvl6pPr marL="2285264" indent="0">
              <a:buNone/>
              <a:defRPr sz="2000"/>
            </a:lvl6pPr>
            <a:lvl7pPr marL="2742317" indent="0">
              <a:buNone/>
              <a:defRPr sz="2000"/>
            </a:lvl7pPr>
            <a:lvl8pPr marL="3199371" indent="0">
              <a:buNone/>
              <a:defRPr sz="2000"/>
            </a:lvl8pPr>
            <a:lvl9pPr marL="3656423"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41"/>
            <a:ext cx="7315200" cy="804863"/>
          </a:xfrm>
        </p:spPr>
        <p:txBody>
          <a:bodyPr/>
          <a:lstStyle>
            <a:lvl1pPr marL="0" indent="0">
              <a:buNone/>
              <a:defRPr sz="1400"/>
            </a:lvl1pPr>
            <a:lvl2pPr marL="457055" indent="0">
              <a:buNone/>
              <a:defRPr sz="1200"/>
            </a:lvl2pPr>
            <a:lvl3pPr marL="914106" indent="0">
              <a:buNone/>
              <a:defRPr sz="1000"/>
            </a:lvl3pPr>
            <a:lvl4pPr marL="1371160" indent="0">
              <a:buNone/>
              <a:defRPr sz="900"/>
            </a:lvl4pPr>
            <a:lvl5pPr marL="1828213" indent="0">
              <a:buNone/>
              <a:defRPr sz="900"/>
            </a:lvl5pPr>
            <a:lvl6pPr marL="2285264" indent="0">
              <a:buNone/>
              <a:defRPr sz="900"/>
            </a:lvl6pPr>
            <a:lvl7pPr marL="2742317" indent="0">
              <a:buNone/>
              <a:defRPr sz="900"/>
            </a:lvl7pPr>
            <a:lvl8pPr marL="3199371" indent="0">
              <a:buNone/>
              <a:defRPr sz="900"/>
            </a:lvl8pPr>
            <a:lvl9pPr marL="3656423"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855C6-6DC2-4028-8724-0F37208DACDA}"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4705600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B9928-9B76-423C-A1CD-BDA8EC3BCD30}"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35424086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4"/>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4"/>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270F68-5AF8-4A8D-AA43-3B36311AA297}"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14630981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2" name="Title 1"/>
          <p:cNvSpPr>
            <a:spLocks noGrp="1"/>
          </p:cNvSpPr>
          <p:nvPr>
            <p:ph type="title"/>
          </p:nvPr>
        </p:nvSpPr>
        <p:spPr>
          <a:xfrm>
            <a:off x="619545" y="427210"/>
            <a:ext cx="10962696" cy="1076155"/>
          </a:xfrm>
        </p:spPr>
        <p:txBody>
          <a:bodyPr/>
          <a:lstStyle>
            <a:lvl1pPr>
              <a:defRPr>
                <a:solidFill>
                  <a:srgbClr val="00877C"/>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898E88A9-1BB4-4DF1-889F-ACEE5430EC5B}"/>
              </a:ext>
            </a:extLst>
          </p:cNvPr>
          <p:cNvSpPr>
            <a:spLocks noGrp="1"/>
          </p:cNvSpPr>
          <p:nvPr>
            <p:ph type="sldNum" sz="quarter" idx="10"/>
          </p:nvPr>
        </p:nvSpPr>
        <p:spPr/>
        <p:txBody>
          <a:bodyPr/>
          <a:lstStyle>
            <a:lvl1pPr>
              <a:defRPr>
                <a:solidFill>
                  <a:srgbClr val="000000"/>
                </a:solidFill>
              </a:defRPr>
            </a:lvl1pPr>
          </a:lstStyle>
          <a:p>
            <a:fld id="{BA20A892-E23F-49ED-99DA-A83FC7B21C1F}" type="slidenum">
              <a:rPr lang="en-US" altLang="en-US"/>
              <a:pPr/>
              <a:t>‹nr.›</a:t>
            </a:fld>
            <a:endParaRPr lang="en-US" altLang="en-US"/>
          </a:p>
        </p:txBody>
      </p:sp>
    </p:spTree>
    <p:extLst>
      <p:ext uri="{BB962C8B-B14F-4D97-AF65-F5344CB8AC3E}">
        <p14:creationId xmlns:p14="http://schemas.microsoft.com/office/powerpoint/2010/main" val="31567299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MSD">
    <p:spTree>
      <p:nvGrpSpPr>
        <p:cNvPr id="1" name=""/>
        <p:cNvGrpSpPr/>
        <p:nvPr/>
      </p:nvGrpSpPr>
      <p:grpSpPr>
        <a:xfrm>
          <a:off x="0" y="0"/>
          <a:ext cx="0" cy="0"/>
          <a:chOff x="0" y="0"/>
          <a:chExt cx="0" cy="0"/>
        </a:xfrm>
      </p:grpSpPr>
      <p:sp>
        <p:nvSpPr>
          <p:cNvPr id="2" name="Title 1"/>
          <p:cNvSpPr>
            <a:spLocks noGrp="1"/>
          </p:cNvSpPr>
          <p:nvPr>
            <p:ph type="title"/>
          </p:nvPr>
        </p:nvSpPr>
        <p:spPr>
          <a:xfrm>
            <a:off x="619548" y="714375"/>
            <a:ext cx="9931001" cy="795528"/>
          </a:xfrm>
        </p:spPr>
        <p:txBody>
          <a:bodyPr/>
          <a:lstStyle>
            <a:lvl1pPr>
              <a:lnSpc>
                <a:spcPct val="100000"/>
              </a:lnSpc>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619544" y="1613551"/>
            <a:ext cx="9931000" cy="3883867"/>
          </a:xfrm>
        </p:spPr>
        <p:txBody>
          <a:bodyPr/>
          <a:lstStyle>
            <a:lvl1pPr marL="254779" indent="-254779">
              <a:lnSpc>
                <a:spcPct val="100000"/>
              </a:lnSpc>
              <a:spcBef>
                <a:spcPts val="0"/>
              </a:spcBef>
              <a:spcAft>
                <a:spcPts val="451"/>
              </a:spcAft>
              <a:buClr>
                <a:schemeClr val="tx2"/>
              </a:buClr>
              <a:buFont typeface="Wingdings" panose="05000000000000000000" pitchFamily="2" charset="2"/>
              <a:buChar char="§"/>
              <a:defRPr>
                <a:solidFill>
                  <a:srgbClr val="37424A"/>
                </a:solidFill>
              </a:defRPr>
            </a:lvl1pPr>
            <a:lvl2pPr marL="430981" indent="-176202">
              <a:lnSpc>
                <a:spcPct val="100000"/>
              </a:lnSpc>
              <a:spcBef>
                <a:spcPts val="0"/>
              </a:spcBef>
              <a:spcAft>
                <a:spcPts val="451"/>
              </a:spcAft>
              <a:defRPr>
                <a:solidFill>
                  <a:srgbClr val="37424A"/>
                </a:solidFill>
              </a:defRPr>
            </a:lvl2pPr>
            <a:lvl3pPr marL="597660" indent="-166678">
              <a:lnSpc>
                <a:spcPct val="100000"/>
              </a:lnSpc>
              <a:spcBef>
                <a:spcPts val="0"/>
              </a:spcBef>
              <a:spcAft>
                <a:spcPts val="451"/>
              </a:spcAft>
              <a:defRPr sz="1351">
                <a:solidFill>
                  <a:srgbClr val="37424A"/>
                </a:solidFill>
              </a:defRPr>
            </a:lvl3pPr>
            <a:lvl4pPr marL="773861" indent="-176202">
              <a:lnSpc>
                <a:spcPct val="100000"/>
              </a:lnSpc>
              <a:spcBef>
                <a:spcPts val="0"/>
              </a:spcBef>
              <a:spcAft>
                <a:spcPts val="451"/>
              </a:spcAft>
              <a:buSzPct val="70000"/>
              <a:buFont typeface="Courier New" panose="02070309020205020404" pitchFamily="49" charset="0"/>
              <a:buChar char="o"/>
              <a:defRPr>
                <a:solidFill>
                  <a:srgbClr val="37424A"/>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623C0F8-223F-48FE-BEE2-4FF0A9502238}"/>
              </a:ext>
            </a:extLst>
          </p:cNvPr>
          <p:cNvSpPr>
            <a:spLocks noGrp="1"/>
          </p:cNvSpPr>
          <p:nvPr>
            <p:ph type="body" sz="quarter" idx="10"/>
          </p:nvPr>
        </p:nvSpPr>
        <p:spPr>
          <a:xfrm>
            <a:off x="619289" y="5680075"/>
            <a:ext cx="9930811" cy="323851"/>
          </a:xfrm>
        </p:spPr>
        <p:txBody>
          <a:bodyPr anchor="ctr"/>
          <a:lstStyle>
            <a:lvl1pPr marL="0" indent="0">
              <a:buNone/>
              <a:defRPr sz="675"/>
            </a:lvl1pPr>
          </a:lstStyle>
          <a:p>
            <a:pPr lvl="0"/>
            <a:r>
              <a:rPr lang="en-US"/>
              <a:t>Click to edit Master text styles</a:t>
            </a:r>
          </a:p>
        </p:txBody>
      </p:sp>
      <p:pic>
        <p:nvPicPr>
          <p:cNvPr id="21" name="bjClassifierImageBottom">
            <a:extLst>
              <a:ext uri="{FF2B5EF4-FFF2-40B4-BE49-F238E27FC236}">
                <a16:creationId xmlns:a16="http://schemas.microsoft.com/office/drawing/2014/main" id="{94B2F8B7-8DFA-44E3-AE27-EC0F293E5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7"/>
            <a:ext cx="1056732" cy="326164"/>
          </a:xfrm>
          <a:prstGeom prst="rect">
            <a:avLst/>
          </a:prstGeom>
        </p:spPr>
      </p:pic>
    </p:spTree>
    <p:extLst>
      <p:ext uri="{BB962C8B-B14F-4D97-AF65-F5344CB8AC3E}">
        <p14:creationId xmlns:p14="http://schemas.microsoft.com/office/powerpoint/2010/main" val="23072882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Slide Number Placeholder 1">
            <a:extLst>
              <a:ext uri="{FF2B5EF4-FFF2-40B4-BE49-F238E27FC236}">
                <a16:creationId xmlns:a16="http://schemas.microsoft.com/office/drawing/2014/main" id="{25EA642C-5D4C-4600-96D5-08EDDCAE80DC}"/>
              </a:ext>
            </a:extLst>
          </p:cNvPr>
          <p:cNvSpPr>
            <a:spLocks noGrp="1"/>
          </p:cNvSpPr>
          <p:nvPr>
            <p:ph type="sldNum" sz="quarter" idx="10"/>
          </p:nvPr>
        </p:nvSpPr>
        <p:spPr/>
        <p:txBody>
          <a:bodyPr/>
          <a:lstStyle>
            <a:lvl1pPr>
              <a:defRPr/>
            </a:lvl1pPr>
          </a:lstStyle>
          <a:p>
            <a:fld id="{DAA965CC-4A8F-4258-9FCE-879D8EED544F}" type="slidenum">
              <a:rPr lang="en-US" altLang="en-US"/>
              <a:pPr/>
              <a:t>‹nr.›</a:t>
            </a:fld>
            <a:endParaRPr lang="en-US" altLang="en-US"/>
          </a:p>
        </p:txBody>
      </p:sp>
      <p:pic>
        <p:nvPicPr>
          <p:cNvPr id="21" name="bjClassifierImageBottom">
            <a:extLst>
              <a:ext uri="{FF2B5EF4-FFF2-40B4-BE49-F238E27FC236}">
                <a16:creationId xmlns:a16="http://schemas.microsoft.com/office/drawing/2014/main" id="{70823CB8-7E0D-4733-8545-45F871D552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7"/>
            <a:ext cx="1056732" cy="326164"/>
          </a:xfrm>
          <a:prstGeom prst="rect">
            <a:avLst/>
          </a:prstGeom>
        </p:spPr>
      </p:pic>
    </p:spTree>
    <p:extLst>
      <p:ext uri="{BB962C8B-B14F-4D97-AF65-F5344CB8AC3E}">
        <p14:creationId xmlns:p14="http://schemas.microsoft.com/office/powerpoint/2010/main" val="151400322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wo Content Large Left">
    <p:spTree>
      <p:nvGrpSpPr>
        <p:cNvPr id="1" name=""/>
        <p:cNvGrpSpPr/>
        <p:nvPr/>
      </p:nvGrpSpPr>
      <p:grpSpPr>
        <a:xfrm>
          <a:off x="0" y="0"/>
          <a:ext cx="0" cy="0"/>
          <a:chOff x="0" y="0"/>
          <a:chExt cx="0" cy="0"/>
        </a:xfrm>
      </p:grpSpPr>
      <p:sp>
        <p:nvSpPr>
          <p:cNvPr id="2" name="Title 1"/>
          <p:cNvSpPr>
            <a:spLocks noGrp="1"/>
          </p:cNvSpPr>
          <p:nvPr>
            <p:ph type="title"/>
          </p:nvPr>
        </p:nvSpPr>
        <p:spPr>
          <a:xfrm>
            <a:off x="377827" y="377829"/>
            <a:ext cx="11436351" cy="8501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77827" y="1574802"/>
            <a:ext cx="11436351" cy="4806951"/>
          </a:xfrm>
        </p:spPr>
        <p:txBody>
          <a:bodyPr/>
          <a:lstStyle>
            <a:lvl1pPr>
              <a:lnSpc>
                <a:spcPct val="100000"/>
              </a:lnSpc>
              <a:spcBef>
                <a:spcPts val="451"/>
              </a:spcBef>
              <a:spcAft>
                <a:spcPts val="0"/>
              </a:spcAft>
              <a:defRPr lang="en-US" sz="1500" b="1" kern="1200" dirty="0">
                <a:solidFill>
                  <a:schemeClr val="accent1"/>
                </a:solidFill>
                <a:latin typeface="+mn-lt"/>
                <a:ea typeface="+mn-ea"/>
                <a:cs typeface="+mn-cs"/>
              </a:defRPr>
            </a:lvl1pPr>
            <a:lvl2pPr marL="471459" indent="-228588">
              <a:lnSpc>
                <a:spcPct val="100000"/>
              </a:lnSpc>
              <a:spcBef>
                <a:spcPts val="451"/>
              </a:spcBef>
              <a:spcAft>
                <a:spcPts val="0"/>
              </a:spcAft>
              <a:buFont typeface="Arial" panose="020B0604020202020204" pitchFamily="34" charset="0"/>
              <a:buChar char="•"/>
              <a:tabLst/>
              <a:defRPr/>
            </a:lvl2pPr>
            <a:lvl3pPr marL="776242" indent="-228588">
              <a:lnSpc>
                <a:spcPct val="100000"/>
              </a:lnSpc>
              <a:spcBef>
                <a:spcPts val="451"/>
              </a:spcBef>
              <a:spcAft>
                <a:spcPts val="0"/>
              </a:spcAft>
              <a:buFont typeface="Wingdings" pitchFamily="2" charset="2"/>
              <a:buChar char="§"/>
              <a:tabLst/>
              <a:defRPr sz="1051" b="0" i="0">
                <a:solidFill>
                  <a:schemeClr val="tx1"/>
                </a:solidFill>
                <a:latin typeface="Invention App" panose="020B0503020008020204" pitchFamily="34" charset="0"/>
              </a:defRPr>
            </a:lvl3pPr>
            <a:lvl4pPr marL="1035783" indent="-228588">
              <a:lnSpc>
                <a:spcPct val="100000"/>
              </a:lnSpc>
              <a:spcBef>
                <a:spcPts val="451"/>
              </a:spcBef>
              <a:spcAft>
                <a:spcPts val="0"/>
              </a:spcAft>
              <a:buFont typeface="Arial" panose="020B0604020202020204" pitchFamily="34" charset="0"/>
              <a:buChar char="•"/>
              <a:tabLst/>
              <a:defRPr sz="1051" b="0" i="0">
                <a:solidFill>
                  <a:schemeClr val="tx1"/>
                </a:solidFill>
                <a:latin typeface="Invention App" panose="020B0503020008020204" pitchFamily="34" charset="0"/>
              </a:defRPr>
            </a:lvl4pPr>
            <a:lvl5pPr marL="1286990" indent="-228588">
              <a:lnSpc>
                <a:spcPct val="100000"/>
              </a:lnSpc>
              <a:spcBef>
                <a:spcPts val="451"/>
              </a:spcBef>
              <a:spcAft>
                <a:spcPts val="0"/>
              </a:spcAft>
              <a:buFont typeface="Wingdings" pitchFamily="2" charset="2"/>
              <a:buChar char="§"/>
              <a:tabLst/>
              <a:defRPr sz="1051" b="0" i="0">
                <a:solidFill>
                  <a:schemeClr val="tx1"/>
                </a:solidFill>
                <a:latin typeface="Invention App" panose="020B0503020008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7C63401-8C45-48CF-8978-5500DA92A9F9}"/>
              </a:ext>
            </a:extLst>
          </p:cNvPr>
          <p:cNvSpPr>
            <a:spLocks noGrp="1"/>
          </p:cNvSpPr>
          <p:nvPr>
            <p:ph type="dt" sz="half" idx="10"/>
          </p:nvPr>
        </p:nvSpPr>
        <p:spPr/>
        <p:txBody>
          <a:bodyPr/>
          <a:lstStyle>
            <a:lvl1pPr>
              <a:defRPr/>
            </a:lvl1pPr>
          </a:lstStyle>
          <a:p>
            <a:pPr>
              <a:defRPr/>
            </a:pPr>
            <a:endParaRPr lang="en-GB"/>
          </a:p>
        </p:txBody>
      </p:sp>
      <p:sp>
        <p:nvSpPr>
          <p:cNvPr id="6" name="Footer Placeholder 5">
            <a:extLst>
              <a:ext uri="{FF2B5EF4-FFF2-40B4-BE49-F238E27FC236}">
                <a16:creationId xmlns:a16="http://schemas.microsoft.com/office/drawing/2014/main" id="{1DAE3412-00D2-48A4-97F7-AA13606B2D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24F2B59F-CFDA-4284-89A4-F46BFDC5A87D}"/>
              </a:ext>
            </a:extLst>
          </p:cNvPr>
          <p:cNvSpPr>
            <a:spLocks noGrp="1"/>
          </p:cNvSpPr>
          <p:nvPr>
            <p:ph type="sldNum" sz="quarter" idx="12"/>
          </p:nvPr>
        </p:nvSpPr>
        <p:spPr>
          <a:xfrm>
            <a:off x="11584519" y="6480175"/>
            <a:ext cx="230716" cy="215900"/>
          </a:xfrm>
        </p:spPr>
        <p:txBody>
          <a:bodyPr/>
          <a:lstStyle>
            <a:lvl1pPr>
              <a:defRPr/>
            </a:lvl1pPr>
          </a:lstStyle>
          <a:p>
            <a:fld id="{5A1B9F25-0142-45E7-AB89-AF83884FB70F}" type="slidenum">
              <a:rPr lang="en-GB" altLang="en-US"/>
              <a:pPr/>
              <a:t>‹nr.›</a:t>
            </a:fld>
            <a:endParaRPr lang="en-GB" altLang="en-US"/>
          </a:p>
        </p:txBody>
      </p:sp>
      <p:pic>
        <p:nvPicPr>
          <p:cNvPr id="23" name="bjClassifierImageBottom">
            <a:extLst>
              <a:ext uri="{FF2B5EF4-FFF2-40B4-BE49-F238E27FC236}">
                <a16:creationId xmlns:a16="http://schemas.microsoft.com/office/drawing/2014/main" id="{696E9E91-4DEE-401D-9EFA-71390D9247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7"/>
            <a:ext cx="1056732" cy="326164"/>
          </a:xfrm>
          <a:prstGeom prst="rect">
            <a:avLst/>
          </a:prstGeom>
        </p:spPr>
      </p:pic>
    </p:spTree>
    <p:extLst>
      <p:ext uri="{BB962C8B-B14F-4D97-AF65-F5344CB8AC3E}">
        <p14:creationId xmlns:p14="http://schemas.microsoft.com/office/powerpoint/2010/main" val="255756861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REACTIVE_Dropdown Menu Nav Home">
    <p:spTree>
      <p:nvGrpSpPr>
        <p:cNvPr id="1" name=""/>
        <p:cNvGrpSpPr/>
        <p:nvPr/>
      </p:nvGrpSpPr>
      <p:grpSpPr>
        <a:xfrm>
          <a:off x="0" y="0"/>
          <a:ext cx="0" cy="0"/>
          <a:chOff x="0" y="0"/>
          <a:chExt cx="0" cy="0"/>
        </a:xfrm>
      </p:grpSpPr>
      <p:sp>
        <p:nvSpPr>
          <p:cNvPr id="2" name="Title 1"/>
          <p:cNvSpPr>
            <a:spLocks noGrp="1"/>
          </p:cNvSpPr>
          <p:nvPr>
            <p:ph type="title"/>
          </p:nvPr>
        </p:nvSpPr>
        <p:spPr>
          <a:xfrm>
            <a:off x="619543" y="685973"/>
            <a:ext cx="9846696" cy="790872"/>
          </a:xfrm>
        </p:spPr>
        <p:txBody>
          <a:bodyPr anchor="t"/>
          <a:lstStyle>
            <a:lvl1pPr>
              <a:lnSpc>
                <a:spcPct val="90000"/>
              </a:lnSpc>
              <a:defRPr>
                <a:solidFill>
                  <a:schemeClr val="accent1"/>
                </a:solidFill>
              </a:defRPr>
            </a:lvl1pPr>
          </a:lstStyle>
          <a:p>
            <a:r>
              <a:rPr lang="en-US"/>
              <a:t>Click to edit Master title style</a:t>
            </a:r>
          </a:p>
        </p:txBody>
      </p:sp>
      <p:pic>
        <p:nvPicPr>
          <p:cNvPr id="19" name="bjClassifierImageBottom">
            <a:extLst>
              <a:ext uri="{FF2B5EF4-FFF2-40B4-BE49-F238E27FC236}">
                <a16:creationId xmlns:a16="http://schemas.microsoft.com/office/drawing/2014/main" id="{6F406788-086C-440B-BD5E-7CEF999F6E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7"/>
            <a:ext cx="1056732" cy="326164"/>
          </a:xfrm>
          <a:prstGeom prst="rect">
            <a:avLst/>
          </a:prstGeom>
        </p:spPr>
      </p:pic>
    </p:spTree>
    <p:extLst>
      <p:ext uri="{BB962C8B-B14F-4D97-AF65-F5344CB8AC3E}">
        <p14:creationId xmlns:p14="http://schemas.microsoft.com/office/powerpoint/2010/main" val="40677583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54" y="1222193"/>
            <a:ext cx="9298823" cy="2239920"/>
          </a:xfrm>
        </p:spPr>
        <p:txBody>
          <a:bodyPr>
            <a:normAutofit/>
          </a:bodyPr>
          <a:lstStyle>
            <a:lvl1pPr>
              <a:lnSpc>
                <a:spcPct val="90000"/>
              </a:lnSpc>
              <a:defRPr sz="4000" cap="all" spc="131">
                <a:solidFill>
                  <a:srgbClr val="FFFFFF"/>
                </a:solidFill>
              </a:defRPr>
            </a:lvl1pPr>
          </a:lstStyle>
          <a:p>
            <a:r>
              <a:rPr lang="en-US" dirty="0"/>
              <a:t>&lt;Insert title&gt;</a:t>
            </a:r>
          </a:p>
        </p:txBody>
      </p:sp>
      <p:sp>
        <p:nvSpPr>
          <p:cNvPr id="3" name="Subtitle 2"/>
          <p:cNvSpPr>
            <a:spLocks noGrp="1"/>
          </p:cNvSpPr>
          <p:nvPr>
            <p:ph type="subTitle" idx="1" hasCustomPrompt="1"/>
          </p:nvPr>
        </p:nvSpPr>
        <p:spPr>
          <a:xfrm>
            <a:off x="616757" y="5628840"/>
            <a:ext cx="5477129" cy="924363"/>
          </a:xfrm>
          <a:prstGeom prst="rect">
            <a:avLst/>
          </a:prstGeom>
        </p:spPr>
        <p:txBody>
          <a:bodyPr/>
          <a:lstStyle>
            <a:lvl1pPr marL="0" indent="0" algn="l">
              <a:lnSpc>
                <a:spcPct val="90000"/>
              </a:lnSpc>
              <a:spcBef>
                <a:spcPts val="1200"/>
              </a:spcBef>
              <a:buNone/>
              <a:defRPr sz="1800" spc="31" baseline="0">
                <a:solidFill>
                  <a:schemeClr val="accent2">
                    <a:lumMod val="60000"/>
                    <a:lumOff val="4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&lt;Insert subtitle – optional&gt;</a:t>
            </a:r>
          </a:p>
        </p:txBody>
      </p:sp>
      <p:sp>
        <p:nvSpPr>
          <p:cNvPr id="9" name="Text Placeholder 8"/>
          <p:cNvSpPr>
            <a:spLocks noGrp="1"/>
          </p:cNvSpPr>
          <p:nvPr>
            <p:ph type="body" sz="quarter" idx="13" hasCustomPrompt="1"/>
          </p:nvPr>
        </p:nvSpPr>
        <p:spPr>
          <a:xfrm>
            <a:off x="616757" y="5325390"/>
            <a:ext cx="2581948" cy="189351"/>
          </a:xfrm>
          <a:prstGeom prst="rect">
            <a:avLst/>
          </a:prstGeom>
        </p:spPr>
        <p:txBody>
          <a:bodyPr/>
          <a:lstStyle>
            <a:lvl1pPr marL="0" indent="0">
              <a:buNone/>
              <a:defRPr sz="1400" spc="31">
                <a:solidFill>
                  <a:schemeClr val="accent2">
                    <a:lumMod val="60000"/>
                    <a:lumOff val="40000"/>
                  </a:schemeClr>
                </a:solidFill>
              </a:defRPr>
            </a:lvl1pPr>
            <a:lvl2pPr>
              <a:defRPr sz="1400"/>
            </a:lvl2pPr>
            <a:lvl3pPr>
              <a:defRPr sz="1400"/>
            </a:lvl3pPr>
            <a:lvl4pPr>
              <a:defRPr sz="1400"/>
            </a:lvl4pPr>
            <a:lvl5pPr>
              <a:defRPr sz="1400"/>
            </a:lvl5pPr>
          </a:lstStyle>
          <a:p>
            <a:pPr lvl="0"/>
            <a:r>
              <a:rPr lang="en-US" dirty="0"/>
              <a:t>Insert Date Here</a:t>
            </a:r>
          </a:p>
        </p:txBody>
      </p:sp>
    </p:spTree>
    <p:extLst>
      <p:ext uri="{BB962C8B-B14F-4D97-AF65-F5344CB8AC3E}">
        <p14:creationId xmlns:p14="http://schemas.microsoft.com/office/powerpoint/2010/main" val="406870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7" name="TextBox 6"/>
          <p:cNvSpPr txBox="1"/>
          <p:nvPr userDrawn="1"/>
        </p:nvSpPr>
        <p:spPr>
          <a:xfrm>
            <a:off x="490124" y="5913365"/>
            <a:ext cx="11092345" cy="615434"/>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5550602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5638803" y="6623707"/>
            <a:ext cx="914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81" tIns="34241" rIns="68481" bIns="34241" numCol="1" anchor="t" anchorCtr="0" compatLnSpc="1">
            <a:prstTxWarp prst="textNoShape">
              <a:avLst/>
            </a:prstTxWarp>
          </a:bodyPr>
          <a:lstStyle>
            <a:lvl1pPr algn="ctr">
              <a:buFontTx/>
              <a:buNone/>
              <a:defRPr sz="1067">
                <a:solidFill>
                  <a:schemeClr val="bg2"/>
                </a:solidFill>
                <a:latin typeface="Arial" charset="0"/>
                <a:cs typeface="Arial" charset="0"/>
              </a:defRPr>
            </a:lvl1pPr>
          </a:lstStyle>
          <a:p>
            <a:fld id="{F629AF89-364B-4B55-96B7-9BEDB1E7B683}" type="slidenum">
              <a:rPr lang="en-US" smtClean="0">
                <a:solidFill>
                  <a:srgbClr val="BFB8AF"/>
                </a:solidFill>
              </a:rPr>
              <a:pPr/>
              <a:t>‹nr.›</a:t>
            </a:fld>
            <a:endParaRPr lang="en-US">
              <a:solidFill>
                <a:srgbClr val="BFB8AF"/>
              </a:solidFill>
            </a:endParaRPr>
          </a:p>
        </p:txBody>
      </p:sp>
      <p:sp>
        <p:nvSpPr>
          <p:cNvPr id="7" name="Title Placeholder 1"/>
          <p:cNvSpPr>
            <a:spLocks noGrp="1"/>
          </p:cNvSpPr>
          <p:nvPr>
            <p:ph type="title"/>
          </p:nvPr>
        </p:nvSpPr>
        <p:spPr>
          <a:xfrm>
            <a:off x="782161" y="576373"/>
            <a:ext cx="10551651" cy="685800"/>
          </a:xfrm>
          <a:prstGeom prst="rect">
            <a:avLst/>
          </a:prstGeom>
        </p:spPr>
        <p:txBody>
          <a:bodyPr vert="horz" lIns="0" tIns="0" rIns="0" bIns="0" rtlCol="0" anchor="ctr" anchorCtr="0">
            <a:noAutofit/>
          </a:bodyPr>
          <a:lstStyle/>
          <a:p>
            <a:r>
              <a:rPr lang="en-US"/>
              <a:t>Click to edit Master title style</a:t>
            </a:r>
          </a:p>
        </p:txBody>
      </p:sp>
      <p:sp>
        <p:nvSpPr>
          <p:cNvPr id="17" name="Content Placeholder 16"/>
          <p:cNvSpPr>
            <a:spLocks noGrp="1"/>
          </p:cNvSpPr>
          <p:nvPr>
            <p:ph sz="quarter" idx="10"/>
          </p:nvPr>
        </p:nvSpPr>
        <p:spPr>
          <a:xfrm>
            <a:off x="808679" y="1824037"/>
            <a:ext cx="10598151" cy="4608293"/>
          </a:xfrm>
        </p:spPr>
        <p:txBody>
          <a:bodyPr/>
          <a:lstStyle>
            <a:lvl1pPr>
              <a:lnSpc>
                <a:spcPct val="100000"/>
              </a:lnSpc>
              <a:spcBef>
                <a:spcPts val="60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209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BBCD957-7005-4BD1-8E1F-56373461613B}"/>
              </a:ext>
            </a:extLst>
          </p:cNvPr>
          <p:cNvSpPr>
            <a:spLocks noGrp="1"/>
          </p:cNvSpPr>
          <p:nvPr>
            <p:ph type="ftr" sz="quarter" idx="10"/>
          </p:nvPr>
        </p:nvSpPr>
        <p:spPr/>
        <p:txBody>
          <a:bodyPr/>
          <a:lstStyle>
            <a:lvl1pPr defTabSz="607006">
              <a:defRPr>
                <a:solidFill>
                  <a:srgbClr val="37424A"/>
                </a:solidFill>
              </a:defRPr>
            </a:lvl1pPr>
          </a:lstStyle>
          <a:p>
            <a:pPr>
              <a:defRPr/>
            </a:pPr>
            <a:endParaRPr lang="en-US"/>
          </a:p>
        </p:txBody>
      </p:sp>
      <p:sp>
        <p:nvSpPr>
          <p:cNvPr id="4" name="Slide Number Placeholder 3">
            <a:extLst>
              <a:ext uri="{FF2B5EF4-FFF2-40B4-BE49-F238E27FC236}">
                <a16:creationId xmlns:a16="http://schemas.microsoft.com/office/drawing/2014/main" id="{69465584-1C51-4B5F-94F7-5958C85E99C2}"/>
              </a:ext>
            </a:extLst>
          </p:cNvPr>
          <p:cNvSpPr>
            <a:spLocks noGrp="1"/>
          </p:cNvSpPr>
          <p:nvPr>
            <p:ph type="sldNum" sz="quarter" idx="11"/>
          </p:nvPr>
        </p:nvSpPr>
        <p:spPr/>
        <p:txBody>
          <a:bodyPr/>
          <a:lstStyle>
            <a:lvl1pPr defTabSz="607006">
              <a:defRPr>
                <a:solidFill>
                  <a:srgbClr val="37424A"/>
                </a:solidFill>
              </a:defRPr>
            </a:lvl1pPr>
          </a:lstStyle>
          <a:p>
            <a:pPr>
              <a:defRPr/>
            </a:pPr>
            <a:fld id="{9EB2C701-9A27-46AD-9BA7-58563196C825}" type="slidenum">
              <a:rPr lang="en-US"/>
              <a:pPr>
                <a:defRPr/>
              </a:pPr>
              <a:t>‹nr.›</a:t>
            </a:fld>
            <a:endParaRPr lang="en-US" dirty="0"/>
          </a:p>
        </p:txBody>
      </p:sp>
    </p:spTree>
    <p:extLst>
      <p:ext uri="{BB962C8B-B14F-4D97-AF65-F5344CB8AC3E}">
        <p14:creationId xmlns:p14="http://schemas.microsoft.com/office/powerpoint/2010/main" val="36546195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5638803" y="6623707"/>
            <a:ext cx="914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81" tIns="34241" rIns="68481" bIns="34241" numCol="1" anchor="t" anchorCtr="0" compatLnSpc="1">
            <a:prstTxWarp prst="textNoShape">
              <a:avLst/>
            </a:prstTxWarp>
          </a:bodyPr>
          <a:lstStyle>
            <a:lvl1pPr algn="ctr">
              <a:buFontTx/>
              <a:buNone/>
              <a:defRPr sz="1067">
                <a:solidFill>
                  <a:schemeClr val="bg2"/>
                </a:solidFill>
                <a:latin typeface="Arial" charset="0"/>
                <a:cs typeface="Arial" charset="0"/>
              </a:defRPr>
            </a:lvl1pPr>
          </a:lstStyle>
          <a:p>
            <a:fld id="{F629AF89-364B-4B55-96B7-9BEDB1E7B683}" type="slidenum">
              <a:rPr lang="en-US" smtClean="0">
                <a:solidFill>
                  <a:srgbClr val="BFB8AF"/>
                </a:solidFill>
              </a:rPr>
              <a:pPr/>
              <a:t>‹nr.›</a:t>
            </a:fld>
            <a:endParaRPr lang="en-US">
              <a:solidFill>
                <a:srgbClr val="BFB8AF"/>
              </a:solidFill>
            </a:endParaRPr>
          </a:p>
        </p:txBody>
      </p:sp>
      <p:sp>
        <p:nvSpPr>
          <p:cNvPr id="7" name="Title Placeholder 1"/>
          <p:cNvSpPr>
            <a:spLocks noGrp="1"/>
          </p:cNvSpPr>
          <p:nvPr>
            <p:ph type="title"/>
          </p:nvPr>
        </p:nvSpPr>
        <p:spPr>
          <a:xfrm>
            <a:off x="782161" y="576373"/>
            <a:ext cx="10551651" cy="685800"/>
          </a:xfrm>
          <a:prstGeom prst="rect">
            <a:avLst/>
          </a:prstGeom>
        </p:spPr>
        <p:txBody>
          <a:bodyPr vert="horz" lIns="0" tIns="0" rIns="0" bIns="0" rtlCol="0" anchor="ctr" anchorCtr="0">
            <a:noAutofit/>
          </a:bodyPr>
          <a:lstStyle/>
          <a:p>
            <a:r>
              <a:rPr lang="en-US"/>
              <a:t>Click to edit Master title style</a:t>
            </a:r>
          </a:p>
        </p:txBody>
      </p:sp>
      <p:sp>
        <p:nvSpPr>
          <p:cNvPr id="17" name="Content Placeholder 16"/>
          <p:cNvSpPr>
            <a:spLocks noGrp="1"/>
          </p:cNvSpPr>
          <p:nvPr>
            <p:ph sz="quarter" idx="10"/>
          </p:nvPr>
        </p:nvSpPr>
        <p:spPr>
          <a:xfrm>
            <a:off x="808679" y="1824037"/>
            <a:ext cx="10598151" cy="4608293"/>
          </a:xfrm>
        </p:spPr>
        <p:txBody>
          <a:bodyPr/>
          <a:lstStyle>
            <a:lvl1pPr>
              <a:lnSpc>
                <a:spcPct val="100000"/>
              </a:lnSpc>
              <a:spcBef>
                <a:spcPts val="60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0712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6" name="Rectangle 6"/>
          <p:cNvSpPr>
            <a:spLocks noGrp="1" noChangeArrowheads="1"/>
          </p:cNvSpPr>
          <p:nvPr>
            <p:ph type="sldNum" sz="quarter" idx="4"/>
          </p:nvPr>
        </p:nvSpPr>
        <p:spPr bwMode="auto">
          <a:xfrm>
            <a:off x="5638803" y="6623707"/>
            <a:ext cx="914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481" tIns="34241" rIns="68481" bIns="34241" numCol="1" anchor="t" anchorCtr="0" compatLnSpc="1">
            <a:prstTxWarp prst="textNoShape">
              <a:avLst/>
            </a:prstTxWarp>
          </a:bodyPr>
          <a:lstStyle>
            <a:lvl1pPr algn="ctr">
              <a:buFontTx/>
              <a:buNone/>
              <a:defRPr sz="1067">
                <a:solidFill>
                  <a:schemeClr val="bg2"/>
                </a:solidFill>
                <a:latin typeface="Arial" charset="0"/>
                <a:cs typeface="Arial" charset="0"/>
              </a:defRPr>
            </a:lvl1pPr>
          </a:lstStyle>
          <a:p>
            <a:fld id="{F629AF89-364B-4B55-96B7-9BEDB1E7B683}" type="slidenum">
              <a:rPr lang="en-US" smtClean="0">
                <a:solidFill>
                  <a:srgbClr val="BFB8AF"/>
                </a:solidFill>
              </a:rPr>
              <a:pPr/>
              <a:t>‹nr.›</a:t>
            </a:fld>
            <a:endParaRPr lang="en-US">
              <a:solidFill>
                <a:srgbClr val="BFB8AF"/>
              </a:solidFill>
            </a:endParaRPr>
          </a:p>
        </p:txBody>
      </p:sp>
      <p:sp>
        <p:nvSpPr>
          <p:cNvPr id="7" name="Title Placeholder 1"/>
          <p:cNvSpPr>
            <a:spLocks noGrp="1"/>
          </p:cNvSpPr>
          <p:nvPr>
            <p:ph type="title"/>
          </p:nvPr>
        </p:nvSpPr>
        <p:spPr>
          <a:xfrm>
            <a:off x="782161" y="576373"/>
            <a:ext cx="10551651" cy="685800"/>
          </a:xfrm>
          <a:prstGeom prst="rect">
            <a:avLst/>
          </a:prstGeom>
        </p:spPr>
        <p:txBody>
          <a:bodyPr vert="horz" lIns="0" tIns="0" rIns="0" bIns="0" rtlCol="0" anchor="ctr" anchorCtr="0">
            <a:noAutofit/>
          </a:bodyPr>
          <a:lstStyle/>
          <a:p>
            <a:r>
              <a:rPr lang="en-US"/>
              <a:t>Click to edit Master title style</a:t>
            </a:r>
          </a:p>
        </p:txBody>
      </p:sp>
      <p:sp>
        <p:nvSpPr>
          <p:cNvPr id="17" name="Content Placeholder 16"/>
          <p:cNvSpPr>
            <a:spLocks noGrp="1"/>
          </p:cNvSpPr>
          <p:nvPr>
            <p:ph sz="quarter" idx="10"/>
          </p:nvPr>
        </p:nvSpPr>
        <p:spPr>
          <a:xfrm>
            <a:off x="808679" y="1824037"/>
            <a:ext cx="10598151" cy="4608293"/>
          </a:xfrm>
        </p:spPr>
        <p:txBody>
          <a:bodyPr/>
          <a:lstStyle>
            <a:lvl1pPr>
              <a:lnSpc>
                <a:spcPct val="100000"/>
              </a:lnSpc>
              <a:spcBef>
                <a:spcPts val="60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48427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_Text &amp; Content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60"/>
            <a:ext cx="10962696" cy="1152355"/>
          </a:xfrm>
        </p:spPr>
        <p:txBody>
          <a:bodyPr/>
          <a:lstStyle>
            <a:lvl1pPr>
              <a:defRPr>
                <a:solidFill>
                  <a:srgbClr val="00877C"/>
                </a:solidFill>
              </a:defRPr>
            </a:lvl1pPr>
          </a:lstStyle>
          <a:p>
            <a:r>
              <a:rPr lang="en-US" dirty="0"/>
              <a:t>&lt;Title &amp; content layout&gt;</a:t>
            </a:r>
          </a:p>
        </p:txBody>
      </p:sp>
      <p:sp>
        <p:nvSpPr>
          <p:cNvPr id="3" name="Content Placeholder 2"/>
          <p:cNvSpPr>
            <a:spLocks noGrp="1"/>
          </p:cNvSpPr>
          <p:nvPr>
            <p:ph idx="1"/>
          </p:nvPr>
        </p:nvSpPr>
        <p:spPr>
          <a:xfrm>
            <a:off x="619544" y="1573968"/>
            <a:ext cx="10963491" cy="4506160"/>
          </a:xfrm>
          <a:prstGeom prst="rect">
            <a:avLst/>
          </a:prstGeom>
        </p:spPr>
        <p:txBody>
          <a:bodyPr/>
          <a:lstStyle>
            <a:lvl1pPr>
              <a:spcBef>
                <a:spcPts val="1200"/>
              </a:spcBef>
              <a:defRPr/>
            </a:lvl1pPr>
            <a:lvl2pPr marL="460363" indent="-233357">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1" y="6318504"/>
            <a:ext cx="923785" cy="386048"/>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4D97F68-CC38-3C48-B083-3B4A1457065E}" type="slidenum">
              <a:rPr lang="en-US" smtClean="0"/>
              <a:pPr/>
              <a:t>‹nr.›</a:t>
            </a:fld>
            <a:endParaRPr lang="en-US" dirty="0"/>
          </a:p>
        </p:txBody>
      </p:sp>
      <p:sp>
        <p:nvSpPr>
          <p:cNvPr id="7" name="Text Placeholder 10"/>
          <p:cNvSpPr>
            <a:spLocks noGrp="1"/>
          </p:cNvSpPr>
          <p:nvPr>
            <p:ph type="body" sz="quarter" idx="13" hasCustomPrompt="1"/>
          </p:nvPr>
        </p:nvSpPr>
        <p:spPr>
          <a:xfrm>
            <a:off x="914641" y="6318505"/>
            <a:ext cx="9146383" cy="370151"/>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0151875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22556558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18086228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0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27461596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1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6948637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2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2724919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lIns="91355" tIns="45676" rIns="91355" bIns="45676" anchor="b" anchorCtr="0"/>
          <a:lstStyle>
            <a:lvl1pPr algn="l">
              <a:lnSpc>
                <a:spcPts val="4000"/>
              </a:lnSpc>
              <a:defRPr sz="3733"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609639" y="1600201"/>
            <a:ext cx="5172892" cy="4191000"/>
          </a:xfrm>
          <a:prstGeom prst="rect">
            <a:avLst/>
          </a:prstGeom>
        </p:spPr>
        <p:txBody>
          <a:bodyPr/>
          <a:lstStyle>
            <a:lvl1pPr marL="456767" indent="-456767">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89658" indent="-380637">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54" y="1600201"/>
            <a:ext cx="5172892" cy="4191000"/>
          </a:xfrm>
          <a:prstGeom prst="rect">
            <a:avLst/>
          </a:prstGeom>
        </p:spPr>
        <p:txBody>
          <a:bodyPr/>
          <a:lstStyle>
            <a:lvl1pPr marL="456767" indent="-456767">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89658" indent="-380637">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19"/>
            <a:ext cx="12190928" cy="162732"/>
          </a:xfrm>
          <a:prstGeom prst="rect">
            <a:avLst/>
          </a:prstGeom>
        </p:spPr>
      </p:pic>
    </p:spTree>
    <p:extLst>
      <p:ext uri="{BB962C8B-B14F-4D97-AF65-F5344CB8AC3E}">
        <p14:creationId xmlns:p14="http://schemas.microsoft.com/office/powerpoint/2010/main" val="1927845645"/>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3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2779864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4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9201744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13799003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6_Title only –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noAutofit/>
          </a:bodyPr>
          <a:lstStyle>
            <a:lvl1pPr>
              <a:defRPr>
                <a:solidFill>
                  <a:srgbClr val="00877C"/>
                </a:solidFill>
              </a:defRPr>
            </a:lvl1pPr>
          </a:lstStyle>
          <a:p>
            <a:r>
              <a:rPr lang="en-US" dirty="0"/>
              <a:t>&lt;Title only&gt;</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8" name="Text Placeholder 10"/>
          <p:cNvSpPr>
            <a:spLocks noGrp="1"/>
          </p:cNvSpPr>
          <p:nvPr>
            <p:ph type="body" sz="quarter" idx="13" hasCustomPrompt="1"/>
          </p:nvPr>
        </p:nvSpPr>
        <p:spPr>
          <a:xfrm>
            <a:off x="914640" y="6318504"/>
            <a:ext cx="7545765" cy="384048"/>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311790681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7" y="408159"/>
            <a:ext cx="10962696" cy="1152355"/>
          </a:xfrm>
        </p:spPr>
        <p:txBody>
          <a:bodyPr/>
          <a:lstStyle>
            <a:lvl1pPr>
              <a:defRPr>
                <a:solidFill>
                  <a:srgbClr val="00877C"/>
                </a:solidFill>
              </a:defRPr>
            </a:lvl1pPr>
          </a:lstStyle>
          <a:p>
            <a:r>
              <a:rPr lang="en-US" dirty="0"/>
              <a:t>&lt;2-column&gt;</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D97F68-CC38-3C48-B083-3B4A1457065E}" type="slidenum">
              <a:rPr lang="en-US" smtClean="0"/>
              <a:pPr/>
              <a:t>‹nr.›</a:t>
            </a:fld>
            <a:endParaRPr lang="en-US" dirty="0"/>
          </a:p>
        </p:txBody>
      </p:sp>
      <p:sp>
        <p:nvSpPr>
          <p:cNvPr id="12" name="Content Placeholder 2"/>
          <p:cNvSpPr>
            <a:spLocks noGrp="1"/>
          </p:cNvSpPr>
          <p:nvPr>
            <p:ph idx="13"/>
          </p:nvPr>
        </p:nvSpPr>
        <p:spPr>
          <a:xfrm>
            <a:off x="619547" y="1789901"/>
            <a:ext cx="5276019" cy="4290227"/>
          </a:xfrm>
          <a:prstGeom prst="rect">
            <a:avLst/>
          </a:prstGeom>
        </p:spPr>
        <p:txBody>
          <a:bodyPr/>
          <a:lstStyle>
            <a:lvl1pPr>
              <a:spcBef>
                <a:spcPts val="1200"/>
              </a:spcBef>
              <a:defRPr/>
            </a:lvl1pPr>
            <a:lvl2pPr marL="460363" indent="-233357">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7" y="1789901"/>
            <a:ext cx="5276019" cy="4290227"/>
          </a:xfrm>
          <a:prstGeom prst="rect">
            <a:avLst/>
          </a:prstGeom>
        </p:spPr>
        <p:txBody>
          <a:bodyPr/>
          <a:lstStyle>
            <a:lvl1pPr>
              <a:spcBef>
                <a:spcPts val="1200"/>
              </a:spcBef>
              <a:defRPr/>
            </a:lvl1pPr>
            <a:lvl2pPr marL="460363" indent="-233357">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p:cNvSpPr>
            <a:spLocks noGrp="1"/>
          </p:cNvSpPr>
          <p:nvPr>
            <p:ph type="body" sz="quarter" idx="14" hasCustomPrompt="1"/>
          </p:nvPr>
        </p:nvSpPr>
        <p:spPr>
          <a:xfrm>
            <a:off x="914641" y="6318505"/>
            <a:ext cx="9146383" cy="370151"/>
          </a:xfrm>
        </p:spPr>
        <p:txBody>
          <a:bodyPr anchor="b" anchorCtr="0">
            <a:noAutofit/>
          </a:bodyPr>
          <a:lstStyle>
            <a:lvl1pPr marL="0" indent="0">
              <a:spcBef>
                <a:spcPts val="0"/>
              </a:spcBef>
              <a:buNone/>
              <a:defRPr sz="1200">
                <a:solidFill>
                  <a:schemeClr val="tx1"/>
                </a:solidFill>
              </a:defRPr>
            </a:lvl1pPr>
            <a:lvl2pPr marL="227006" indent="0">
              <a:spcBef>
                <a:spcPts val="0"/>
              </a:spcBef>
              <a:buNone/>
              <a:defRPr sz="1200"/>
            </a:lvl2pPr>
            <a:lvl3pPr marL="460363" indent="0">
              <a:spcBef>
                <a:spcPts val="0"/>
              </a:spcBef>
              <a:buNone/>
              <a:defRPr sz="1200"/>
            </a:lvl3pPr>
            <a:lvl4pPr marL="687369" indent="0">
              <a:spcBef>
                <a:spcPts val="0"/>
              </a:spcBef>
              <a:buNone/>
              <a:defRPr sz="1200"/>
            </a:lvl4pPr>
            <a:lvl5pPr marL="914377" indent="0">
              <a:spcBef>
                <a:spcPts val="0"/>
              </a:spcBef>
              <a:buNone/>
              <a:defRPr sz="1200"/>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40115385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European Centre for Disease Prevention and Control </a:t>
            </a:r>
            <a:endParaRPr lang="en-GB"/>
          </a:p>
        </p:txBody>
      </p:sp>
    </p:spTree>
    <p:extLst>
      <p:ext uri="{BB962C8B-B14F-4D97-AF65-F5344CB8AC3E}">
        <p14:creationId xmlns:p14="http://schemas.microsoft.com/office/powerpoint/2010/main" val="21764561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223936"/>
            <a:ext cx="10354188"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431999"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add text</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31999" y="6475541"/>
            <a:ext cx="7733681" cy="365125"/>
          </a:xfrm>
        </p:spPr>
        <p:txBody>
          <a:bodyPr/>
          <a:lstStyle>
            <a:lvl1pPr algn="l">
              <a:defRPr sz="1000">
                <a:latin typeface="Tahoma" panose="020B0604030504040204" pitchFamily="34" charset="0"/>
                <a:ea typeface="Tahoma" panose="020B0604030504040204" pitchFamily="34" charset="0"/>
                <a:cs typeface="Tahoma" panose="020B0604030504040204" pitchFamily="34" charset="0"/>
              </a:defRPr>
            </a:lvl1pPr>
          </a:lstStyle>
          <a:p>
            <a:r>
              <a:rPr lang="en-GB"/>
              <a:t>*Scale 0-10, where 0 is not at all satisfied and 10 is completely satisfied</a:t>
            </a:r>
          </a:p>
        </p:txBody>
      </p:sp>
      <p:sp>
        <p:nvSpPr>
          <p:cNvPr id="6"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‹nr.›</a:t>
            </a:fld>
            <a:endParaRPr lang="en-GB"/>
          </a:p>
        </p:txBody>
      </p:sp>
    </p:spTree>
    <p:extLst>
      <p:ext uri="{BB962C8B-B14F-4D97-AF65-F5344CB8AC3E}">
        <p14:creationId xmlns:p14="http://schemas.microsoft.com/office/powerpoint/2010/main" val="28523529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a:p>
        </p:txBody>
      </p:sp>
      <p:sp>
        <p:nvSpPr>
          <p:cNvPr id="7"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‹nr.›</a:t>
            </a:fld>
            <a:endParaRPr lang="en-GB"/>
          </a:p>
        </p:txBody>
      </p:sp>
    </p:spTree>
    <p:extLst>
      <p:ext uri="{BB962C8B-B14F-4D97-AF65-F5344CB8AC3E}">
        <p14:creationId xmlns:p14="http://schemas.microsoft.com/office/powerpoint/2010/main" val="244837653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465543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3506577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5679936"/>
            <a:ext cx="12198571" cy="1178193"/>
          </a:xfrm>
          <a:prstGeom prst="rect">
            <a:avLst/>
          </a:prstGeom>
        </p:spPr>
      </p:pic>
      <p:sp>
        <p:nvSpPr>
          <p:cNvPr id="3" name="TextBox 2"/>
          <p:cNvSpPr txBox="1"/>
          <p:nvPr userDrawn="1"/>
        </p:nvSpPr>
        <p:spPr>
          <a:xfrm>
            <a:off x="169671" y="3662531"/>
            <a:ext cx="8852455" cy="1846540"/>
          </a:xfrm>
          <a:prstGeom prst="rect">
            <a:avLst/>
          </a:prstGeom>
          <a:noFill/>
        </p:spPr>
        <p:txBody>
          <a:bodyPr wrap="square" lIns="121807" tIns="60901" rIns="121807" bIns="60901" rtlCol="0">
            <a:spAutoFit/>
          </a:bodyPr>
          <a:lstStyle/>
          <a:p>
            <a:pPr eaLnBrk="0" hangingPunct="0"/>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289468468"/>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CF9F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1" i="0">
                <a:solidFill>
                  <a:schemeClr val="tx1"/>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37726143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11541768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30950744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338568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14A78"/>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2594842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14A78"/>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930367" y="1530418"/>
            <a:ext cx="3974465" cy="3626485"/>
          </a:xfrm>
          <a:prstGeom prst="rect">
            <a:avLst/>
          </a:prstGeom>
        </p:spPr>
        <p:txBody>
          <a:bodyPr wrap="square" lIns="0" tIns="0" rIns="0" bIns="0">
            <a:spAutoFit/>
          </a:bodyPr>
          <a:lstStyle>
            <a:lvl1pPr>
              <a:defRPr sz="2200"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333617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14A78"/>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5869262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26852" y="6217920"/>
            <a:ext cx="1453895" cy="54863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32600" y="37947"/>
            <a:ext cx="1998980" cy="2225040"/>
          </a:xfrm>
          <a:custGeom>
            <a:avLst/>
            <a:gdLst/>
            <a:ahLst/>
            <a:cxnLst/>
            <a:rect l="l" t="t" r="r" b="b"/>
            <a:pathLst>
              <a:path w="1998980" h="2225040">
                <a:moveTo>
                  <a:pt x="0" y="0"/>
                </a:moveTo>
                <a:lnTo>
                  <a:pt x="1998903" y="0"/>
                </a:lnTo>
                <a:lnTo>
                  <a:pt x="1998903" y="2225040"/>
                </a:lnTo>
                <a:lnTo>
                  <a:pt x="0" y="2225040"/>
                </a:lnTo>
                <a:lnTo>
                  <a:pt x="0" y="0"/>
                </a:lnTo>
                <a:close/>
              </a:path>
            </a:pathLst>
          </a:custGeom>
          <a:solidFill>
            <a:srgbClr val="024A79"/>
          </a:solidFill>
        </p:spPr>
        <p:txBody>
          <a:bodyPr wrap="square" lIns="0" tIns="0" rIns="0" bIns="0" rtlCol="0"/>
          <a:lstStyle/>
          <a:p>
            <a:endParaRPr/>
          </a:p>
        </p:txBody>
      </p:sp>
      <p:sp>
        <p:nvSpPr>
          <p:cNvPr id="18" name="bk object 18"/>
          <p:cNvSpPr/>
          <p:nvPr/>
        </p:nvSpPr>
        <p:spPr>
          <a:xfrm>
            <a:off x="2331504" y="37947"/>
            <a:ext cx="2148205" cy="2225040"/>
          </a:xfrm>
          <a:custGeom>
            <a:avLst/>
            <a:gdLst/>
            <a:ahLst/>
            <a:cxnLst/>
            <a:rect l="l" t="t" r="r" b="b"/>
            <a:pathLst>
              <a:path w="2148204" h="2225040">
                <a:moveTo>
                  <a:pt x="0" y="0"/>
                </a:moveTo>
                <a:lnTo>
                  <a:pt x="2147608" y="0"/>
                </a:lnTo>
                <a:lnTo>
                  <a:pt x="2147608" y="2225040"/>
                </a:lnTo>
                <a:lnTo>
                  <a:pt x="0" y="2225040"/>
                </a:lnTo>
                <a:lnTo>
                  <a:pt x="0" y="0"/>
                </a:lnTo>
                <a:close/>
              </a:path>
            </a:pathLst>
          </a:custGeom>
          <a:solidFill>
            <a:srgbClr val="024A79"/>
          </a:solidFill>
        </p:spPr>
        <p:txBody>
          <a:bodyPr wrap="square" lIns="0" tIns="0" rIns="0" bIns="0" rtlCol="0"/>
          <a:lstStyle/>
          <a:p>
            <a:endParaRPr/>
          </a:p>
        </p:txBody>
      </p:sp>
      <p:sp>
        <p:nvSpPr>
          <p:cNvPr id="19" name="bk object 19"/>
          <p:cNvSpPr/>
          <p:nvPr/>
        </p:nvSpPr>
        <p:spPr>
          <a:xfrm>
            <a:off x="4479125" y="37947"/>
            <a:ext cx="7596505" cy="2225040"/>
          </a:xfrm>
          <a:custGeom>
            <a:avLst/>
            <a:gdLst/>
            <a:ahLst/>
            <a:cxnLst/>
            <a:rect l="l" t="t" r="r" b="b"/>
            <a:pathLst>
              <a:path w="7596505" h="2225040">
                <a:moveTo>
                  <a:pt x="0" y="0"/>
                </a:moveTo>
                <a:lnTo>
                  <a:pt x="7596301" y="0"/>
                </a:lnTo>
                <a:lnTo>
                  <a:pt x="7596301" y="2225040"/>
                </a:lnTo>
                <a:lnTo>
                  <a:pt x="0" y="2225040"/>
                </a:lnTo>
                <a:lnTo>
                  <a:pt x="0" y="0"/>
                </a:lnTo>
                <a:close/>
              </a:path>
            </a:pathLst>
          </a:custGeom>
          <a:solidFill>
            <a:srgbClr val="024A79"/>
          </a:solidFill>
        </p:spPr>
        <p:txBody>
          <a:bodyPr wrap="square" lIns="0" tIns="0" rIns="0" bIns="0" rtlCol="0"/>
          <a:lstStyle/>
          <a:p>
            <a:endParaRPr/>
          </a:p>
        </p:txBody>
      </p:sp>
      <p:sp>
        <p:nvSpPr>
          <p:cNvPr id="20" name="bk object 20"/>
          <p:cNvSpPr/>
          <p:nvPr/>
        </p:nvSpPr>
        <p:spPr>
          <a:xfrm>
            <a:off x="332600" y="2262987"/>
            <a:ext cx="1998980" cy="1767839"/>
          </a:xfrm>
          <a:custGeom>
            <a:avLst/>
            <a:gdLst/>
            <a:ahLst/>
            <a:cxnLst/>
            <a:rect l="l" t="t" r="r" b="b"/>
            <a:pathLst>
              <a:path w="1998980" h="1767839">
                <a:moveTo>
                  <a:pt x="0" y="0"/>
                </a:moveTo>
                <a:lnTo>
                  <a:pt x="1998903" y="0"/>
                </a:lnTo>
                <a:lnTo>
                  <a:pt x="1998903" y="1767839"/>
                </a:lnTo>
                <a:lnTo>
                  <a:pt x="0" y="1767839"/>
                </a:lnTo>
                <a:lnTo>
                  <a:pt x="0" y="0"/>
                </a:lnTo>
                <a:close/>
              </a:path>
            </a:pathLst>
          </a:custGeom>
          <a:solidFill>
            <a:srgbClr val="024A79"/>
          </a:solidFill>
        </p:spPr>
        <p:txBody>
          <a:bodyPr wrap="square" lIns="0" tIns="0" rIns="0" bIns="0" rtlCol="0"/>
          <a:lstStyle/>
          <a:p>
            <a:endParaRPr/>
          </a:p>
        </p:txBody>
      </p:sp>
      <p:sp>
        <p:nvSpPr>
          <p:cNvPr id="21" name="bk object 21"/>
          <p:cNvSpPr/>
          <p:nvPr/>
        </p:nvSpPr>
        <p:spPr>
          <a:xfrm>
            <a:off x="2331504" y="2262987"/>
            <a:ext cx="2148205" cy="1767839"/>
          </a:xfrm>
          <a:custGeom>
            <a:avLst/>
            <a:gdLst/>
            <a:ahLst/>
            <a:cxnLst/>
            <a:rect l="l" t="t" r="r" b="b"/>
            <a:pathLst>
              <a:path w="2148204" h="1767839">
                <a:moveTo>
                  <a:pt x="0" y="0"/>
                </a:moveTo>
                <a:lnTo>
                  <a:pt x="2147608" y="0"/>
                </a:lnTo>
                <a:lnTo>
                  <a:pt x="2147608" y="1767839"/>
                </a:lnTo>
                <a:lnTo>
                  <a:pt x="0" y="1767839"/>
                </a:lnTo>
                <a:lnTo>
                  <a:pt x="0" y="0"/>
                </a:lnTo>
                <a:close/>
              </a:path>
            </a:pathLst>
          </a:custGeom>
          <a:solidFill>
            <a:srgbClr val="024A79"/>
          </a:solidFill>
        </p:spPr>
        <p:txBody>
          <a:bodyPr wrap="square" lIns="0" tIns="0" rIns="0" bIns="0" rtlCol="0"/>
          <a:lstStyle/>
          <a:p>
            <a:endParaRPr/>
          </a:p>
        </p:txBody>
      </p:sp>
      <p:sp>
        <p:nvSpPr>
          <p:cNvPr id="22" name="bk object 22"/>
          <p:cNvSpPr/>
          <p:nvPr/>
        </p:nvSpPr>
        <p:spPr>
          <a:xfrm>
            <a:off x="4479125" y="2262987"/>
            <a:ext cx="7596505" cy="1767839"/>
          </a:xfrm>
          <a:custGeom>
            <a:avLst/>
            <a:gdLst/>
            <a:ahLst/>
            <a:cxnLst/>
            <a:rect l="l" t="t" r="r" b="b"/>
            <a:pathLst>
              <a:path w="7596505" h="1767839">
                <a:moveTo>
                  <a:pt x="0" y="0"/>
                </a:moveTo>
                <a:lnTo>
                  <a:pt x="7596301" y="0"/>
                </a:lnTo>
                <a:lnTo>
                  <a:pt x="7596301" y="1767839"/>
                </a:lnTo>
                <a:lnTo>
                  <a:pt x="0" y="1767839"/>
                </a:lnTo>
                <a:lnTo>
                  <a:pt x="0" y="0"/>
                </a:lnTo>
                <a:close/>
              </a:path>
            </a:pathLst>
          </a:custGeom>
          <a:solidFill>
            <a:srgbClr val="024A79"/>
          </a:solidFill>
        </p:spPr>
        <p:txBody>
          <a:bodyPr wrap="square" lIns="0" tIns="0" rIns="0" bIns="0" rtlCol="0"/>
          <a:lstStyle/>
          <a:p>
            <a:endParaRPr/>
          </a:p>
        </p:txBody>
      </p:sp>
      <p:sp>
        <p:nvSpPr>
          <p:cNvPr id="23" name="bk object 23"/>
          <p:cNvSpPr/>
          <p:nvPr/>
        </p:nvSpPr>
        <p:spPr>
          <a:xfrm>
            <a:off x="332600" y="4030827"/>
            <a:ext cx="1998980" cy="1531620"/>
          </a:xfrm>
          <a:custGeom>
            <a:avLst/>
            <a:gdLst/>
            <a:ahLst/>
            <a:cxnLst/>
            <a:rect l="l" t="t" r="r" b="b"/>
            <a:pathLst>
              <a:path w="1998980" h="1531620">
                <a:moveTo>
                  <a:pt x="0" y="0"/>
                </a:moveTo>
                <a:lnTo>
                  <a:pt x="1998903" y="0"/>
                </a:lnTo>
                <a:lnTo>
                  <a:pt x="1998903" y="1531619"/>
                </a:lnTo>
                <a:lnTo>
                  <a:pt x="0" y="1531619"/>
                </a:lnTo>
                <a:lnTo>
                  <a:pt x="0" y="0"/>
                </a:lnTo>
                <a:close/>
              </a:path>
            </a:pathLst>
          </a:custGeom>
          <a:solidFill>
            <a:srgbClr val="024A79"/>
          </a:solidFill>
        </p:spPr>
        <p:txBody>
          <a:bodyPr wrap="square" lIns="0" tIns="0" rIns="0" bIns="0" rtlCol="0"/>
          <a:lstStyle/>
          <a:p>
            <a:endParaRPr/>
          </a:p>
        </p:txBody>
      </p:sp>
      <p:sp>
        <p:nvSpPr>
          <p:cNvPr id="24" name="bk object 24"/>
          <p:cNvSpPr/>
          <p:nvPr/>
        </p:nvSpPr>
        <p:spPr>
          <a:xfrm>
            <a:off x="2331504" y="4030827"/>
            <a:ext cx="2148205" cy="1531620"/>
          </a:xfrm>
          <a:custGeom>
            <a:avLst/>
            <a:gdLst/>
            <a:ahLst/>
            <a:cxnLst/>
            <a:rect l="l" t="t" r="r" b="b"/>
            <a:pathLst>
              <a:path w="2148204" h="1531620">
                <a:moveTo>
                  <a:pt x="0" y="0"/>
                </a:moveTo>
                <a:lnTo>
                  <a:pt x="2147608" y="0"/>
                </a:lnTo>
                <a:lnTo>
                  <a:pt x="2147608" y="1531619"/>
                </a:lnTo>
                <a:lnTo>
                  <a:pt x="0" y="1531619"/>
                </a:lnTo>
                <a:lnTo>
                  <a:pt x="0" y="0"/>
                </a:lnTo>
                <a:close/>
              </a:path>
            </a:pathLst>
          </a:custGeom>
          <a:solidFill>
            <a:srgbClr val="024A79"/>
          </a:solidFill>
        </p:spPr>
        <p:txBody>
          <a:bodyPr wrap="square" lIns="0" tIns="0" rIns="0" bIns="0" rtlCol="0"/>
          <a:lstStyle/>
          <a:p>
            <a:endParaRPr/>
          </a:p>
        </p:txBody>
      </p:sp>
      <p:sp>
        <p:nvSpPr>
          <p:cNvPr id="25" name="bk object 25"/>
          <p:cNvSpPr/>
          <p:nvPr/>
        </p:nvSpPr>
        <p:spPr>
          <a:xfrm>
            <a:off x="4479125" y="4030827"/>
            <a:ext cx="7596505" cy="1531620"/>
          </a:xfrm>
          <a:custGeom>
            <a:avLst/>
            <a:gdLst/>
            <a:ahLst/>
            <a:cxnLst/>
            <a:rect l="l" t="t" r="r" b="b"/>
            <a:pathLst>
              <a:path w="7596505" h="1531620">
                <a:moveTo>
                  <a:pt x="0" y="0"/>
                </a:moveTo>
                <a:lnTo>
                  <a:pt x="7596301" y="0"/>
                </a:lnTo>
                <a:lnTo>
                  <a:pt x="7596301" y="1531619"/>
                </a:lnTo>
                <a:lnTo>
                  <a:pt x="0" y="1531619"/>
                </a:lnTo>
                <a:lnTo>
                  <a:pt x="0" y="0"/>
                </a:lnTo>
                <a:close/>
              </a:path>
            </a:pathLst>
          </a:custGeom>
          <a:solidFill>
            <a:srgbClr val="024A79"/>
          </a:solidFill>
        </p:spPr>
        <p:txBody>
          <a:bodyPr wrap="square" lIns="0" tIns="0" rIns="0" bIns="0" rtlCol="0"/>
          <a:lstStyle/>
          <a:p>
            <a:endParaRPr/>
          </a:p>
        </p:txBody>
      </p:sp>
      <p:sp>
        <p:nvSpPr>
          <p:cNvPr id="26" name="bk object 26"/>
          <p:cNvSpPr/>
          <p:nvPr/>
        </p:nvSpPr>
        <p:spPr>
          <a:xfrm>
            <a:off x="2331505" y="4030824"/>
            <a:ext cx="0" cy="1537970"/>
          </a:xfrm>
          <a:custGeom>
            <a:avLst/>
            <a:gdLst/>
            <a:ahLst/>
            <a:cxnLst/>
            <a:rect l="l" t="t" r="r" b="b"/>
            <a:pathLst>
              <a:path h="1537970">
                <a:moveTo>
                  <a:pt x="0" y="0"/>
                </a:moveTo>
                <a:lnTo>
                  <a:pt x="0" y="1537970"/>
                </a:lnTo>
              </a:path>
            </a:pathLst>
          </a:custGeom>
          <a:ln w="12700">
            <a:solidFill>
              <a:srgbClr val="FFFFFF"/>
            </a:solidFill>
          </a:ln>
        </p:spPr>
        <p:txBody>
          <a:bodyPr wrap="square" lIns="0" tIns="0" rIns="0" bIns="0" rtlCol="0"/>
          <a:lstStyle/>
          <a:p>
            <a:endParaRPr/>
          </a:p>
        </p:txBody>
      </p:sp>
      <p:sp>
        <p:nvSpPr>
          <p:cNvPr id="27" name="bk object 27"/>
          <p:cNvSpPr/>
          <p:nvPr/>
        </p:nvSpPr>
        <p:spPr>
          <a:xfrm>
            <a:off x="4472768" y="2262985"/>
            <a:ext cx="7609205" cy="0"/>
          </a:xfrm>
          <a:custGeom>
            <a:avLst/>
            <a:gdLst/>
            <a:ahLst/>
            <a:cxnLst/>
            <a:rect l="l" t="t" r="r" b="b"/>
            <a:pathLst>
              <a:path w="7609205">
                <a:moveTo>
                  <a:pt x="0" y="0"/>
                </a:moveTo>
                <a:lnTo>
                  <a:pt x="7609001" y="0"/>
                </a:lnTo>
              </a:path>
            </a:pathLst>
          </a:custGeom>
          <a:ln w="12700">
            <a:solidFill>
              <a:srgbClr val="FFFFFF"/>
            </a:solidFill>
          </a:ln>
        </p:spPr>
        <p:txBody>
          <a:bodyPr wrap="square" lIns="0" tIns="0" rIns="0" bIns="0" rtlCol="0"/>
          <a:lstStyle/>
          <a:p>
            <a:endParaRPr/>
          </a:p>
        </p:txBody>
      </p:sp>
      <p:sp>
        <p:nvSpPr>
          <p:cNvPr id="28" name="bk object 28"/>
          <p:cNvSpPr/>
          <p:nvPr/>
        </p:nvSpPr>
        <p:spPr>
          <a:xfrm>
            <a:off x="4472768" y="4030824"/>
            <a:ext cx="7609205" cy="0"/>
          </a:xfrm>
          <a:custGeom>
            <a:avLst/>
            <a:gdLst/>
            <a:ahLst/>
            <a:cxnLst/>
            <a:rect l="l" t="t" r="r" b="b"/>
            <a:pathLst>
              <a:path w="7609205">
                <a:moveTo>
                  <a:pt x="0" y="0"/>
                </a:moveTo>
                <a:lnTo>
                  <a:pt x="7609001" y="0"/>
                </a:lnTo>
              </a:path>
            </a:pathLst>
          </a:custGeom>
          <a:ln w="12700">
            <a:solidFill>
              <a:srgbClr val="FFFFFF"/>
            </a:solidFill>
          </a:ln>
        </p:spPr>
        <p:txBody>
          <a:bodyPr wrap="square" lIns="0" tIns="0" rIns="0" bIns="0" rtlCol="0"/>
          <a:lstStyle/>
          <a:p>
            <a:endParaRPr/>
          </a:p>
        </p:txBody>
      </p:sp>
      <p:sp>
        <p:nvSpPr>
          <p:cNvPr id="29" name="bk object 29"/>
          <p:cNvSpPr/>
          <p:nvPr/>
        </p:nvSpPr>
        <p:spPr>
          <a:xfrm>
            <a:off x="332601" y="4030824"/>
            <a:ext cx="0" cy="1537970"/>
          </a:xfrm>
          <a:custGeom>
            <a:avLst/>
            <a:gdLst/>
            <a:ahLst/>
            <a:cxnLst/>
            <a:rect l="l" t="t" r="r" b="b"/>
            <a:pathLst>
              <a:path h="1537970">
                <a:moveTo>
                  <a:pt x="0" y="0"/>
                </a:moveTo>
                <a:lnTo>
                  <a:pt x="0" y="1537970"/>
                </a:lnTo>
              </a:path>
            </a:pathLst>
          </a:custGeom>
          <a:ln w="12700">
            <a:solidFill>
              <a:srgbClr val="FFFFFF"/>
            </a:solidFill>
          </a:ln>
        </p:spPr>
        <p:txBody>
          <a:bodyPr wrap="square" lIns="0" tIns="0" rIns="0" bIns="0" rtlCol="0"/>
          <a:lstStyle/>
          <a:p>
            <a:endParaRPr/>
          </a:p>
        </p:txBody>
      </p:sp>
      <p:sp>
        <p:nvSpPr>
          <p:cNvPr id="30" name="bk object 30"/>
          <p:cNvSpPr/>
          <p:nvPr/>
        </p:nvSpPr>
        <p:spPr>
          <a:xfrm>
            <a:off x="12075424" y="31595"/>
            <a:ext cx="0" cy="5537200"/>
          </a:xfrm>
          <a:custGeom>
            <a:avLst/>
            <a:gdLst/>
            <a:ahLst/>
            <a:cxnLst/>
            <a:rect l="l" t="t" r="r" b="b"/>
            <a:pathLst>
              <a:path h="5537200">
                <a:moveTo>
                  <a:pt x="0" y="0"/>
                </a:moveTo>
                <a:lnTo>
                  <a:pt x="0" y="5537200"/>
                </a:lnTo>
              </a:path>
            </a:pathLst>
          </a:custGeom>
          <a:ln w="12700">
            <a:solidFill>
              <a:srgbClr val="FFFFFF"/>
            </a:solidFill>
          </a:ln>
        </p:spPr>
        <p:txBody>
          <a:bodyPr wrap="square" lIns="0" tIns="0" rIns="0" bIns="0" rtlCol="0"/>
          <a:lstStyle/>
          <a:p>
            <a:endParaRPr/>
          </a:p>
        </p:txBody>
      </p:sp>
      <p:sp>
        <p:nvSpPr>
          <p:cNvPr id="31" name="bk object 31"/>
          <p:cNvSpPr/>
          <p:nvPr/>
        </p:nvSpPr>
        <p:spPr>
          <a:xfrm>
            <a:off x="2331505" y="37945"/>
            <a:ext cx="9750425" cy="0"/>
          </a:xfrm>
          <a:custGeom>
            <a:avLst/>
            <a:gdLst/>
            <a:ahLst/>
            <a:cxnLst/>
            <a:rect l="l" t="t" r="r" b="b"/>
            <a:pathLst>
              <a:path w="9750425">
                <a:moveTo>
                  <a:pt x="0" y="0"/>
                </a:moveTo>
                <a:lnTo>
                  <a:pt x="9750272" y="0"/>
                </a:lnTo>
              </a:path>
            </a:pathLst>
          </a:custGeom>
          <a:ln w="12700">
            <a:solidFill>
              <a:srgbClr val="FFFFFF"/>
            </a:solidFill>
          </a:ln>
        </p:spPr>
        <p:txBody>
          <a:bodyPr wrap="square" lIns="0" tIns="0" rIns="0" bIns="0" rtlCol="0"/>
          <a:lstStyle/>
          <a:p>
            <a:endParaRPr/>
          </a:p>
        </p:txBody>
      </p:sp>
      <p:sp>
        <p:nvSpPr>
          <p:cNvPr id="32" name="bk object 32"/>
          <p:cNvSpPr/>
          <p:nvPr/>
        </p:nvSpPr>
        <p:spPr>
          <a:xfrm>
            <a:off x="326251" y="5562442"/>
            <a:ext cx="11755755" cy="0"/>
          </a:xfrm>
          <a:custGeom>
            <a:avLst/>
            <a:gdLst/>
            <a:ahLst/>
            <a:cxnLst/>
            <a:rect l="l" t="t" r="r" b="b"/>
            <a:pathLst>
              <a:path w="11755755">
                <a:moveTo>
                  <a:pt x="0" y="0"/>
                </a:moveTo>
                <a:lnTo>
                  <a:pt x="11755526" y="0"/>
                </a:lnTo>
              </a:path>
            </a:pathLst>
          </a:custGeom>
          <a:ln w="12700">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5194217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6B3930-7C31-48E3-9C51-5B16A239A187}"/>
              </a:ext>
            </a:extLst>
          </p:cNvPr>
          <p:cNvSpPr/>
          <p:nvPr userDrawn="1"/>
        </p:nvSpPr>
        <p:spPr bwMode="auto">
          <a:xfrm>
            <a:off x="6114257" y="3667127"/>
            <a:ext cx="6077741" cy="3190872"/>
          </a:xfrm>
          <a:prstGeom prst="rect">
            <a:avLst/>
          </a:prstGeom>
          <a:solidFill>
            <a:schemeClr val="tx2">
              <a:lumMod val="75000"/>
            </a:schemeClr>
          </a:solidFill>
          <a:ln w="0">
            <a:noFill/>
            <a:miter lim="800000"/>
            <a:headEnd/>
            <a:tailEnd/>
          </a:ln>
        </p:spPr>
        <p:txBody>
          <a:bodyPr rtlCol="0" anchor="ctr"/>
          <a:lstStyle/>
          <a:p>
            <a:pPr algn="ctr" eaLnBrk="1" hangingPunct="1">
              <a:spcBef>
                <a:spcPct val="35000"/>
              </a:spcBef>
              <a:spcAft>
                <a:spcPct val="25000"/>
              </a:spcAft>
              <a:buClr>
                <a:schemeClr val="folHlink"/>
              </a:buClr>
              <a:buNone/>
            </a:pPr>
            <a:r>
              <a:rPr lang="en-US" sz="2400" b="0" dirty="0">
                <a:solidFill>
                  <a:schemeClr val="tx1"/>
                </a:solidFill>
                <a:latin typeface="Calibri" panose="020F0502020204030204" pitchFamily="34" charset="0"/>
              </a:rPr>
              <a:t>Image Placeholder</a:t>
            </a:r>
          </a:p>
        </p:txBody>
      </p:sp>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05CFDA6E-B779-CF59-6AF8-77CD3A3FDD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22351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7483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18" y="4467097"/>
            <a:ext cx="11059884" cy="1162051"/>
          </a:xfrm>
          <a:prstGeom prst="rect">
            <a:avLst/>
          </a:prstGeom>
        </p:spPr>
        <p:txBody>
          <a:bodyPr lIns="91355" tIns="45676" rIns="91355" bIns="45676"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022" indent="0">
              <a:buNone/>
              <a:defRPr sz="2400">
                <a:solidFill>
                  <a:schemeClr val="tx1">
                    <a:tint val="75000"/>
                  </a:schemeClr>
                </a:solidFill>
              </a:defRPr>
            </a:lvl2pPr>
            <a:lvl3pPr marL="1218040" indent="0">
              <a:buNone/>
              <a:defRPr sz="2133">
                <a:solidFill>
                  <a:schemeClr val="tx1">
                    <a:tint val="75000"/>
                  </a:schemeClr>
                </a:solidFill>
              </a:defRPr>
            </a:lvl3pPr>
            <a:lvl4pPr marL="1827066" indent="0">
              <a:buNone/>
              <a:defRPr sz="1867">
                <a:solidFill>
                  <a:schemeClr val="tx1">
                    <a:tint val="75000"/>
                  </a:schemeClr>
                </a:solidFill>
              </a:defRPr>
            </a:lvl4pPr>
            <a:lvl5pPr marL="2436084" indent="0">
              <a:buNone/>
              <a:defRPr sz="1867">
                <a:solidFill>
                  <a:schemeClr val="tx1">
                    <a:tint val="75000"/>
                  </a:schemeClr>
                </a:solidFill>
              </a:defRPr>
            </a:lvl5pPr>
            <a:lvl6pPr marL="3045105" indent="0">
              <a:buNone/>
              <a:defRPr sz="1867">
                <a:solidFill>
                  <a:schemeClr val="tx1">
                    <a:tint val="75000"/>
                  </a:schemeClr>
                </a:solidFill>
              </a:defRPr>
            </a:lvl6pPr>
            <a:lvl7pPr marL="3654125" indent="0">
              <a:buNone/>
              <a:defRPr sz="1867">
                <a:solidFill>
                  <a:schemeClr val="tx1">
                    <a:tint val="75000"/>
                  </a:schemeClr>
                </a:solidFill>
              </a:defRPr>
            </a:lvl7pPr>
            <a:lvl8pPr marL="4263147" indent="0">
              <a:buNone/>
              <a:defRPr sz="1867">
                <a:solidFill>
                  <a:schemeClr val="tx1">
                    <a:tint val="75000"/>
                  </a:schemeClr>
                </a:solidFill>
              </a:defRPr>
            </a:lvl8pPr>
            <a:lvl9pPr marL="4872166"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27463357"/>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AAA942B0-8E96-D04E-36CD-704490DCE196}"/>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1CC8B62D-F91F-FD37-CA51-8F9318E233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B99F91C6-8E31-6DBC-2965-8CC51703B713}"/>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107100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8AA3BC3-918E-2BB8-A2AB-1ED40E83C8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454130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2530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BC1AE95A-AB85-B310-B8A7-848824EF080C}"/>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2952A908-2DA6-F4CE-F1EA-D9B305ACFC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F342C90A-7E4B-1FC8-FF07-55E00E0C367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932003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44388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C3164A5-81E2-CACE-D628-55766E012390}"/>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4808476F-8B6F-2C37-4D4D-1E03D5C5C9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7D56BC55-C626-C694-B9A8-B1001912CB7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193653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043144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016B4473-676A-4419-6862-84CF67D03531}"/>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83CC623B-A7EB-E337-FF6A-43384012CD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EB730F05-F523-D16F-6776-B3FED98555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85496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6270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EBAD77-96E4-2EEE-81C1-9BAF56CFA8B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45B29D16-24A9-4898-7153-1DF0392165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4F1D1F70-2827-2859-EB25-5EAD4EFF846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455560"/>
                  </a:solidFill>
                  <a:latin typeface="Calibri" panose="020F0502020204030204" pitchFamily="34" charset="0"/>
                </a:rPr>
                <a:t>Slide credit: </a:t>
              </a:r>
              <a:r>
                <a:rPr lang="en-US" altLang="en-US" sz="1200" b="0" dirty="0">
                  <a:solidFill>
                    <a:schemeClr val="bg2"/>
                  </a:solidFill>
                  <a:latin typeface="Calibri" panose="020F0502020204030204" pitchFamily="34" charset="0"/>
                  <a:hlinkClick r:id="rId3"/>
                </a:rPr>
                <a:t>clinicaloptions.com</a:t>
              </a:r>
              <a:endParaRPr lang="en-US" altLang="en-US" sz="12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44035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1259" name="Picture 11" descr="Presentation_Template_Title_new"/>
          <p:cNvPicPr>
            <a:picLocks noChangeAspect="1" noChangeArrowheads="1"/>
          </p:cNvPicPr>
          <p:nvPr/>
        </p:nvPicPr>
        <p:blipFill>
          <a:blip r:embed="rId2" cstate="print"/>
          <a:srcRect/>
          <a:stretch>
            <a:fillRect/>
          </a:stretch>
        </p:blipFill>
        <p:spPr bwMode="auto">
          <a:xfrm>
            <a:off x="0" y="14288"/>
            <a:ext cx="12192000" cy="6858000"/>
          </a:xfrm>
          <a:prstGeom prst="rect">
            <a:avLst/>
          </a:prstGeom>
          <a:noFill/>
        </p:spPr>
      </p:pic>
      <p:pic>
        <p:nvPicPr>
          <p:cNvPr id="181260" name="Picture 12"/>
          <p:cNvPicPr>
            <a:picLocks noChangeArrowheads="1"/>
          </p:cNvPicPr>
          <p:nvPr/>
        </p:nvPicPr>
        <p:blipFill>
          <a:blip r:embed="rId3" cstate="print">
            <a:clrChange>
              <a:clrFrom>
                <a:srgbClr val="FFFFFF"/>
              </a:clrFrom>
              <a:clrTo>
                <a:srgbClr val="FFFFFF">
                  <a:alpha val="0"/>
                </a:srgbClr>
              </a:clrTo>
            </a:clrChange>
            <a:lum bright="-6000"/>
          </a:blip>
          <a:srcRect/>
          <a:stretch>
            <a:fillRect/>
          </a:stretch>
        </p:blipFill>
        <p:spPr bwMode="auto">
          <a:xfrm>
            <a:off x="9897533" y="504825"/>
            <a:ext cx="1684867" cy="1136651"/>
          </a:xfrm>
          <a:prstGeom prst="rect">
            <a:avLst/>
          </a:prstGeom>
          <a:noFill/>
        </p:spPr>
      </p:pic>
      <p:sp>
        <p:nvSpPr>
          <p:cNvPr id="181250" name="Rectangle 2"/>
          <p:cNvSpPr>
            <a:spLocks noGrp="1" noChangeArrowheads="1"/>
          </p:cNvSpPr>
          <p:nvPr>
            <p:ph type="ctrTitle"/>
          </p:nvPr>
        </p:nvSpPr>
        <p:spPr>
          <a:xfrm>
            <a:off x="431869" y="3598928"/>
            <a:ext cx="11275484" cy="514351"/>
          </a:xfrm>
        </p:spPr>
        <p:txBody>
          <a:bodyPr/>
          <a:lstStyle>
            <a:lvl1pPr>
              <a:defRPr sz="4267" b="0">
                <a:solidFill>
                  <a:schemeClr val="bg1"/>
                </a:solidFill>
              </a:defRPr>
            </a:lvl1pPr>
          </a:lstStyle>
          <a:p>
            <a:r>
              <a:rPr lang="en-US" smtClean="0"/>
              <a:t>Click to edit Master title style</a:t>
            </a:r>
            <a:endParaRPr lang="en-GB" dirty="0"/>
          </a:p>
        </p:txBody>
      </p:sp>
      <p:sp>
        <p:nvSpPr>
          <p:cNvPr id="181251" name="Rectangle 3"/>
          <p:cNvSpPr>
            <a:spLocks noGrp="1" noChangeArrowheads="1"/>
          </p:cNvSpPr>
          <p:nvPr>
            <p:ph type="subTitle" idx="1"/>
          </p:nvPr>
        </p:nvSpPr>
        <p:spPr>
          <a:xfrm>
            <a:off x="431869" y="4318001"/>
            <a:ext cx="11275484" cy="1006475"/>
          </a:xfrm>
        </p:spPr>
        <p:txBody>
          <a:bodyPr/>
          <a:lstStyle>
            <a:lvl1pPr marL="0" indent="0">
              <a:lnSpc>
                <a:spcPct val="90000"/>
              </a:lnSpc>
              <a:defRPr sz="5333" b="1">
                <a:solidFill>
                  <a:schemeClr val="bg1"/>
                </a:solidFill>
              </a:defRPr>
            </a:lvl1pPr>
          </a:lstStyle>
          <a:p>
            <a:r>
              <a:rPr lang="en-US" smtClean="0"/>
              <a:t>Click to edit Master subtitle style</a:t>
            </a:r>
            <a:endParaRPr lang="en-GB" dirty="0"/>
          </a:p>
        </p:txBody>
      </p:sp>
    </p:spTree>
    <p:extLst>
      <p:ext uri="{BB962C8B-B14F-4D97-AF65-F5344CB8AC3E}">
        <p14:creationId xmlns:p14="http://schemas.microsoft.com/office/powerpoint/2010/main" val="2865689999"/>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E52CF34-9296-6729-9218-D60A5AF4F2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146182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37589252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6" y="1942677"/>
            <a:ext cx="10972800" cy="4229524"/>
          </a:xfrm>
        </p:spPr>
        <p:txBody>
          <a:bodyPr/>
          <a:lstStyle>
            <a:lvl1pPr marL="228600" indent="-228600">
              <a:lnSpc>
                <a:spcPct val="110000"/>
              </a:lnSpc>
              <a:spcAft>
                <a:spcPts val="800"/>
              </a:spcAft>
              <a:buFont typeface="Wingdings" panose="05000000000000000000" pitchFamily="2" charset="2"/>
              <a:buChar char="§"/>
              <a:defRPr>
                <a:latin typeface="+mj-lt"/>
              </a:defRPr>
            </a:lvl1pPr>
            <a:lvl2pPr marL="457200" indent="-228600">
              <a:lnSpc>
                <a:spcPct val="110000"/>
              </a:lnSpc>
              <a:buClr>
                <a:schemeClr val="tx1"/>
              </a:buClr>
              <a:buFont typeface="Trebuchet MS" panose="020B0603020202020204" pitchFamily="34" charset="0"/>
              <a:buChar char="−"/>
              <a:tabLst/>
              <a:defRPr sz="1800" b="0" i="0">
                <a:solidFill>
                  <a:schemeClr val="tx1"/>
                </a:solidFill>
                <a:latin typeface="+mj-lt"/>
              </a:defRPr>
            </a:lvl2pPr>
            <a:lvl3pPr marL="685800" indent="-228600">
              <a:lnSpc>
                <a:spcPct val="110000"/>
              </a:lnSpc>
              <a:buClr>
                <a:schemeClr val="tx1"/>
              </a:buClr>
              <a:buFont typeface="Wingdings" panose="05000000000000000000" pitchFamily="2" charset="2"/>
              <a:buChar char="§"/>
              <a:tabLst/>
              <a:defRPr sz="1600">
                <a:latin typeface="+mj-lt"/>
              </a:defRPr>
            </a:lvl3pPr>
            <a:lvl4pPr marL="857250" indent="-169863">
              <a:lnSpc>
                <a:spcPct val="110000"/>
              </a:lnSpc>
              <a:buClr>
                <a:schemeClr val="tx1"/>
              </a:buClr>
              <a:buFont typeface="Trebuchet MS" panose="020B0603020202020204" pitchFamily="34" charset="0"/>
              <a:buChar char="−"/>
              <a:tabLst/>
              <a:defRPr sz="140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385559"/>
            <a:ext cx="366501" cy="291492"/>
          </a:xfrm>
          <a:prstGeom prst="rect">
            <a:avLst/>
          </a:prstGeom>
        </p:spPr>
        <p:txBody>
          <a:bodyPr vert="horz" lIns="91440" tIns="45720" rIns="91440" bIns="0" rtlCol="0" anchor="b"/>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577516" y="6163056"/>
            <a:ext cx="10972800" cy="520090"/>
          </a:xfrm>
        </p:spPr>
        <p:txBody>
          <a:bodyPr tIns="0" bIns="0" anchor="b"/>
          <a:lstStyle>
            <a:lvl1pPr>
              <a:lnSpc>
                <a:spcPct val="100000"/>
              </a:lnSpc>
              <a:spcAft>
                <a:spcPts val="0"/>
              </a:spcAft>
              <a:defRPr sz="1200" b="0">
                <a:latin typeface="Trebuchet MS" panose="020B0603020202020204" pitchFamily="34" charset="0"/>
              </a:defRPr>
            </a:lvl1pPr>
            <a:lvl2pPr marL="115888" indent="0">
              <a:buNone/>
              <a:defRPr/>
            </a:lvl2pPr>
          </a:lstStyle>
          <a:p>
            <a:pPr lvl="0"/>
            <a:r>
              <a:rPr lang="en-US"/>
              <a:t>Click to edit Master text styles</a:t>
            </a:r>
          </a:p>
        </p:txBody>
      </p:sp>
    </p:spTree>
    <p:extLst>
      <p:ext uri="{BB962C8B-B14F-4D97-AF65-F5344CB8AC3E}">
        <p14:creationId xmlns:p14="http://schemas.microsoft.com/office/powerpoint/2010/main" val="2764081842"/>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385559"/>
            <a:ext cx="366501" cy="291492"/>
          </a:xfrm>
          <a:prstGeom prst="rect">
            <a:avLst/>
          </a:prstGeom>
        </p:spPr>
        <p:txBody>
          <a:bodyPr vert="horz" lIns="91440" tIns="45720" rIns="91440" bIns="0" rtlCol="0" anchor="b"/>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577516" y="6172201"/>
            <a:ext cx="10972800" cy="520090"/>
          </a:xfrm>
        </p:spPr>
        <p:txBody>
          <a:bodyPr tIns="0" bIns="0" anchor="b"/>
          <a:lstStyle>
            <a:lvl1pPr>
              <a:lnSpc>
                <a:spcPct val="100000"/>
              </a:lnSpc>
              <a:spcAft>
                <a:spcPts val="0"/>
              </a:spcAft>
              <a:defRPr sz="1200" b="0">
                <a:latin typeface="Trebuchet MS" panose="020B0603020202020204" pitchFamily="34" charset="0"/>
              </a:defRPr>
            </a:lvl1pPr>
            <a:lvl2pPr marL="115888" indent="0">
              <a:buNone/>
              <a:defRPr/>
            </a:lvl2pPr>
          </a:lstStyle>
          <a:p>
            <a:pPr lvl="0"/>
            <a:r>
              <a:rPr lang="en-US"/>
              <a:t>Click to edit Master text styles</a:t>
            </a:r>
          </a:p>
        </p:txBody>
      </p:sp>
    </p:spTree>
    <p:extLst>
      <p:ext uri="{BB962C8B-B14F-4D97-AF65-F5344CB8AC3E}">
        <p14:creationId xmlns:p14="http://schemas.microsoft.com/office/powerpoint/2010/main" val="250886384"/>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31629958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Key Point - Blue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accent1"/>
                </a:solidFill>
                <a:latin typeface="Trebuchet MS" panose="020B070302020209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Slide Number Placeholder 5">
            <a:extLst>
              <a:ext uri="{FF2B5EF4-FFF2-40B4-BE49-F238E27FC236}">
                <a16:creationId xmlns:a16="http://schemas.microsoft.com/office/drawing/2014/main" id="{877699E1-1B62-794A-94A6-68D1CF83160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
        <p:nvSpPr>
          <p:cNvPr id="7" name="Slide Number Placeholder 5">
            <a:extLst>
              <a:ext uri="{FF2B5EF4-FFF2-40B4-BE49-F238E27FC236}">
                <a16:creationId xmlns:a16="http://schemas.microsoft.com/office/drawing/2014/main" id="{A231C17B-5D12-4B72-A403-620F5B24456C}"/>
              </a:ext>
            </a:extLst>
          </p:cNvPr>
          <p:cNvSpPr>
            <a:spLocks noGrp="1"/>
          </p:cNvSpPr>
          <p:nvPr>
            <p:ph type="sldNum" sz="quarter" idx="4"/>
          </p:nvPr>
        </p:nvSpPr>
        <p:spPr>
          <a:xfrm>
            <a:off x="211015" y="6400799"/>
            <a:ext cx="366501" cy="291492"/>
          </a:xfrm>
          <a:prstGeom prst="rect">
            <a:avLst/>
          </a:prstGeom>
        </p:spPr>
        <p:txBody>
          <a:bodyPr vert="horz" lIns="91440" tIns="45720" rIns="91440" bIns="45720" rtlCol="0" anchor="ctr"/>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32187138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8200" y="3932482"/>
            <a:ext cx="10515600" cy="1895109"/>
          </a:xfrm>
          <a:ln w="3175">
            <a:noFill/>
          </a:ln>
        </p:spPr>
        <p:txBody>
          <a:bodyPr anchor="ctr"/>
          <a:lstStyle>
            <a:lvl1pPr algn="l">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23415906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91D0A4-F952-E844-8B2C-D3F8A2A9AD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406140" cy="4351338"/>
          </a:xfrm>
        </p:spPr>
        <p:txBody>
          <a:bodyPr anchor="ctr">
            <a:noAutofit/>
          </a:bodyP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p:spPr>
        <p:txBody>
          <a:bodyPr anchor="ctr"/>
          <a:lstStyle>
            <a:lvl1pPr>
              <a:lnSpc>
                <a:spcPct val="110000"/>
              </a:lnSpc>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5">
            <a:extLst>
              <a:ext uri="{FF2B5EF4-FFF2-40B4-BE49-F238E27FC236}">
                <a16:creationId xmlns:a16="http://schemas.microsoft.com/office/drawing/2014/main" id="{18F56A3F-5A2F-DF4C-8531-9765BE13BE71}"/>
              </a:ext>
            </a:extLst>
          </p:cNvPr>
          <p:cNvSpPr txBox="1">
            <a:spLocks/>
          </p:cNvSpPr>
          <p:nvPr userDrawn="1"/>
        </p:nvSpPr>
        <p:spPr>
          <a:xfrm>
            <a:off x="4606972"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1093367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6614809"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1868896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6095999" y="0"/>
            <a:ext cx="6095999" cy="6858000"/>
          </a:xfrm>
        </p:spPr>
        <p:txBody>
          <a:bodyPr/>
          <a:lstStyle/>
          <a:p>
            <a:endParaRPr lang="en-US"/>
          </a:p>
        </p:txBody>
      </p:sp>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1707493"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pic>
        <p:nvPicPr>
          <p:cNvPr id="15" name="Picture 14">
            <a:extLst>
              <a:ext uri="{FF2B5EF4-FFF2-40B4-BE49-F238E27FC236}">
                <a16:creationId xmlns:a16="http://schemas.microsoft.com/office/drawing/2014/main" id="{F8C30483-00F3-D64E-AAE5-F07B9B5C01D3}"/>
              </a:ext>
            </a:extLst>
          </p:cNvPr>
          <p:cNvPicPr>
            <a:picLocks noChangeAspect="1"/>
          </p:cNvPicPr>
          <p:nvPr userDrawn="1"/>
        </p:nvPicPr>
        <p:blipFill>
          <a:blip r:embed="rId2"/>
          <a:stretch>
            <a:fillRect/>
          </a:stretch>
        </p:blipFill>
        <p:spPr>
          <a:xfrm>
            <a:off x="5594406" y="6408817"/>
            <a:ext cx="206592" cy="275456"/>
          </a:xfrm>
          <a:prstGeom prst="rect">
            <a:avLst/>
          </a:prstGeom>
        </p:spPr>
      </p:pic>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495300" y="1189899"/>
            <a:ext cx="5081891" cy="4351338"/>
          </a:xfrm>
        </p:spPr>
        <p:txBody>
          <a:bodyPr anchor="ctr">
            <a:normAutofit/>
          </a:bodyP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Tree>
    <p:extLst>
      <p:ext uri="{BB962C8B-B14F-4D97-AF65-F5344CB8AC3E}">
        <p14:creationId xmlns:p14="http://schemas.microsoft.com/office/powerpoint/2010/main" val="379880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lstStyle>
            <a:lvl1pPr algn="l">
              <a:defRPr sz="5333"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667"/>
            </a:lvl1pPr>
            <a:lvl2pPr marL="608959" indent="0">
              <a:buNone/>
              <a:defRPr sz="2400"/>
            </a:lvl2pPr>
            <a:lvl3pPr marL="1217916" indent="0">
              <a:buNone/>
              <a:defRPr sz="2133"/>
            </a:lvl3pPr>
            <a:lvl4pPr marL="1826876" indent="0">
              <a:buNone/>
              <a:defRPr sz="1867"/>
            </a:lvl4pPr>
            <a:lvl5pPr marL="2435835" indent="0">
              <a:buNone/>
              <a:defRPr sz="1867"/>
            </a:lvl5pPr>
            <a:lvl6pPr marL="3044795" indent="0">
              <a:buNone/>
              <a:defRPr sz="1867"/>
            </a:lvl6pPr>
            <a:lvl7pPr marL="3653753" indent="0">
              <a:buNone/>
              <a:defRPr sz="1867"/>
            </a:lvl7pPr>
            <a:lvl8pPr marL="4262708" indent="0">
              <a:buNone/>
              <a:defRPr sz="1867"/>
            </a:lvl8pPr>
            <a:lvl9pPr marL="4871668" indent="0">
              <a:buNone/>
              <a:defRPr sz="1867"/>
            </a:lvl9pPr>
          </a:lstStyle>
          <a:p>
            <a:pPr lvl="0"/>
            <a:r>
              <a:rPr lang="en-US" smtClean="0"/>
              <a:t>Click to edit Master text styles</a:t>
            </a:r>
          </a:p>
        </p:txBody>
      </p:sp>
      <p:sp>
        <p:nvSpPr>
          <p:cNvPr id="4"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179840FF-7194-4F45-A269-30DEFCC934A6}" type="slidenum">
              <a:rPr lang="en-GB"/>
              <a:pPr>
                <a:defRPr/>
              </a:pPr>
              <a:t>‹nr.›</a:t>
            </a:fld>
            <a:endParaRPr lang="en-GB"/>
          </a:p>
        </p:txBody>
      </p:sp>
    </p:spTree>
    <p:extLst>
      <p:ext uri="{BB962C8B-B14F-4D97-AF65-F5344CB8AC3E}">
        <p14:creationId xmlns:p14="http://schemas.microsoft.com/office/powerpoint/2010/main" val="979786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ts val="3467"/>
              </a:lnSpc>
              <a:spcBef>
                <a:spcPts val="400"/>
              </a:spcBef>
              <a:spcAft>
                <a:spcPts val="800"/>
              </a:spcAft>
              <a:defRPr sz="3200"/>
            </a:lvl1pPr>
            <a:lvl2pPr marL="241069" indent="-241069">
              <a:lnSpc>
                <a:spcPts val="3467"/>
              </a:lnSpc>
              <a:spcBef>
                <a:spcPts val="400"/>
              </a:spcBef>
              <a:spcAft>
                <a:spcPts val="800"/>
              </a:spcAft>
              <a:buFont typeface="Arial" pitchFamily="34" charset="0"/>
              <a:buChar char="•"/>
              <a:tabLst>
                <a:tab pos="241069" algn="l"/>
              </a:tabLst>
              <a:defRPr sz="2667">
                <a:latin typeface="Tahoma" pitchFamily="34" charset="0"/>
                <a:cs typeface="Tahoma" pitchFamily="34" charset="0"/>
              </a:defRPr>
            </a:lvl2pPr>
            <a:lvl3pPr marL="473685" indent="-232613">
              <a:lnSpc>
                <a:spcPts val="3467"/>
              </a:lnSpc>
              <a:spcBef>
                <a:spcPts val="400"/>
              </a:spcBef>
              <a:spcAft>
                <a:spcPts val="800"/>
              </a:spcAft>
              <a:buFont typeface="Tahoma" pitchFamily="34" charset="0"/>
              <a:buChar char="–"/>
              <a:defRPr sz="2667" baseline="0">
                <a:latin typeface="Tahoma" pitchFamily="34" charset="0"/>
                <a:cs typeface="Tahoma" pitchFamily="34" charset="0"/>
              </a:defRPr>
            </a:lvl3pPr>
            <a:lvl5pPr>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67688452"/>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6150365"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099141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430558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p:nvPr>
        </p:nvSpPr>
        <p:spPr>
          <a:xfrm>
            <a:off x="8033658"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566289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4889290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54565B">
                    <a:lumMod val="40000"/>
                    <a:lumOff val="6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54565B">
                  <a:lumMod val="40000"/>
                  <a:lumOff val="60000"/>
                </a:srgbClr>
              </a:solidFill>
              <a:effectLst/>
              <a:uLnTx/>
              <a:uFillTx/>
              <a:latin typeface="Trebuchet MS" panose="020B0703020202090204" pitchFamily="34" charset="0"/>
              <a:ea typeface="+mn-ea"/>
              <a:cs typeface="+mn-cs"/>
            </a:endParaRPr>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277553285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48654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EC7BDC2-682B-4FC2-B931-56B8D3C305C8}"/>
              </a:ext>
            </a:extLst>
          </p:cNvPr>
          <p:cNvSpPr/>
          <p:nvPr userDrawn="1"/>
        </p:nvSpPr>
        <p:spPr bwMode="auto">
          <a:xfrm>
            <a:off x="0" y="0"/>
            <a:ext cx="12192000" cy="6857996"/>
          </a:xfrm>
          <a:prstGeom prst="rect">
            <a:avLst/>
          </a:prstGeom>
          <a:gradFill flip="none" rotWithShape="1">
            <a:gsLst>
              <a:gs pos="5000">
                <a:srgbClr val="BD43B1"/>
              </a:gs>
              <a:gs pos="66000">
                <a:srgbClr val="A488D8"/>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25000"/>
              </a:spcAft>
              <a:buClrTx/>
              <a:buSzTx/>
              <a:buFontTx/>
              <a:buChar char="•"/>
              <a:tabLst/>
            </a:pPr>
            <a:endParaRPr kumimoji="0" lang="en-US" sz="3600" b="1" i="0" u="none" strike="noStrike" cap="none" normalizeH="0" baseline="-25000">
              <a:ln>
                <a:noFill/>
              </a:ln>
              <a:solidFill>
                <a:schemeClr val="tx1"/>
              </a:solidFill>
              <a:effectLst/>
              <a:latin typeface="Arial" charset="0"/>
            </a:endParaRPr>
          </a:p>
        </p:txBody>
      </p:sp>
      <p:sp>
        <p:nvSpPr>
          <p:cNvPr id="221" name="Rectangle 220">
            <a:extLst>
              <a:ext uri="{FF2B5EF4-FFF2-40B4-BE49-F238E27FC236}">
                <a16:creationId xmlns:a16="http://schemas.microsoft.com/office/drawing/2014/main" id="{90BD8E9A-A791-4D38-A409-17A5FD2D21F0}"/>
              </a:ext>
            </a:extLst>
          </p:cNvPr>
          <p:cNvSpPr/>
          <p:nvPr userDrawn="1"/>
        </p:nvSpPr>
        <p:spPr bwMode="auto">
          <a:xfrm>
            <a:off x="0" y="4"/>
            <a:ext cx="12192000" cy="6857996"/>
          </a:xfrm>
          <a:prstGeom prst="rect">
            <a:avLst/>
          </a:prstGeom>
          <a:gradFill flip="none" rotWithShape="1">
            <a:gsLst>
              <a:gs pos="0">
                <a:schemeClr val="bg1">
                  <a:alpha val="0"/>
                </a:schemeClr>
              </a:gs>
              <a:gs pos="72000">
                <a:srgbClr val="FFFFFF">
                  <a:alpha val="80000"/>
                </a:srgb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25000"/>
              </a:spcAft>
              <a:buClrTx/>
              <a:buSzTx/>
              <a:tabLst/>
            </a:pPr>
            <a:endParaRPr kumimoji="0" lang="en-US" sz="1400" i="0" u="none" strike="noStrike" cap="none" normalizeH="0" baseline="0">
              <a:ln>
                <a:noFill/>
              </a:ln>
              <a:solidFill>
                <a:schemeClr val="bg1"/>
              </a:solidFill>
              <a:effectLst/>
              <a:latin typeface="Arial" charset="0"/>
            </a:endParaRPr>
          </a:p>
        </p:txBody>
      </p:sp>
      <p:sp>
        <p:nvSpPr>
          <p:cNvPr id="224" name="Freeform: Shape 223">
            <a:extLst>
              <a:ext uri="{FF2B5EF4-FFF2-40B4-BE49-F238E27FC236}">
                <a16:creationId xmlns:a16="http://schemas.microsoft.com/office/drawing/2014/main" id="{2A2EB2F8-FED5-498B-80C1-5B40CCCD70A3}"/>
              </a:ext>
            </a:extLst>
          </p:cNvPr>
          <p:cNvSpPr>
            <a:spLocks/>
          </p:cNvSpPr>
          <p:nvPr userDrawn="1"/>
        </p:nvSpPr>
        <p:spPr bwMode="auto">
          <a:xfrm rot="18577718">
            <a:off x="682118" y="-563295"/>
            <a:ext cx="9476410" cy="11515965"/>
          </a:xfrm>
          <a:custGeom>
            <a:avLst/>
            <a:gdLst>
              <a:gd name="connsiteX0" fmla="*/ 3941063 w 9476410"/>
              <a:gd name="connsiteY0" fmla="*/ 6745743 h 11515965"/>
              <a:gd name="connsiteX1" fmla="*/ 3654616 w 9476410"/>
              <a:gd name="connsiteY1" fmla="*/ 6927641 h 11515965"/>
              <a:gd name="connsiteX2" fmla="*/ 3591308 w 9476410"/>
              <a:gd name="connsiteY2" fmla="*/ 6980886 h 11515965"/>
              <a:gd name="connsiteX3" fmla="*/ 3470786 w 9476410"/>
              <a:gd name="connsiteY3" fmla="*/ 6835348 h 11515965"/>
              <a:gd name="connsiteX4" fmla="*/ 3481804 w 9476410"/>
              <a:gd name="connsiteY4" fmla="*/ 6824266 h 11515965"/>
              <a:gd name="connsiteX5" fmla="*/ 3941063 w 9476410"/>
              <a:gd name="connsiteY5" fmla="*/ 6745743 h 11515965"/>
              <a:gd name="connsiteX6" fmla="*/ 671158 w 9476410"/>
              <a:gd name="connsiteY6" fmla="*/ 2759859 h 11515965"/>
              <a:gd name="connsiteX7" fmla="*/ 881489 w 9476410"/>
              <a:gd name="connsiteY7" fmla="*/ 3289454 h 11515965"/>
              <a:gd name="connsiteX8" fmla="*/ 191608 w 9476410"/>
              <a:gd name="connsiteY8" fmla="*/ 2872477 h 11515965"/>
              <a:gd name="connsiteX9" fmla="*/ 187585 w 9476410"/>
              <a:gd name="connsiteY9" fmla="*/ 2870676 h 11515965"/>
              <a:gd name="connsiteX10" fmla="*/ 0 w 9476410"/>
              <a:gd name="connsiteY10" fmla="*/ 2644155 h 11515965"/>
              <a:gd name="connsiteX11" fmla="*/ 239851 w 9476410"/>
              <a:gd name="connsiteY11" fmla="*/ 2445530 h 11515965"/>
              <a:gd name="connsiteX12" fmla="*/ 337496 w 9476410"/>
              <a:gd name="connsiteY12" fmla="*/ 2488021 h 11515965"/>
              <a:gd name="connsiteX13" fmla="*/ 671158 w 9476410"/>
              <a:gd name="connsiteY13" fmla="*/ 2759859 h 11515965"/>
              <a:gd name="connsiteX14" fmla="*/ 7573969 w 9476410"/>
              <a:gd name="connsiteY14" fmla="*/ 9886863 h 11515965"/>
              <a:gd name="connsiteX15" fmla="*/ 7463640 w 9476410"/>
              <a:gd name="connsiteY15" fmla="*/ 10231462 h 11515965"/>
              <a:gd name="connsiteX16" fmla="*/ 7470264 w 9476410"/>
              <a:gd name="connsiteY16" fmla="*/ 10503480 h 11515965"/>
              <a:gd name="connsiteX17" fmla="*/ 7482740 w 9476410"/>
              <a:gd name="connsiteY17" fmla="*/ 10558627 h 11515965"/>
              <a:gd name="connsiteX18" fmla="*/ 7522142 w 9476410"/>
              <a:gd name="connsiteY18" fmla="*/ 10555012 h 11515965"/>
              <a:gd name="connsiteX19" fmla="*/ 7720866 w 9476410"/>
              <a:gd name="connsiteY19" fmla="*/ 10620352 h 11515965"/>
              <a:gd name="connsiteX20" fmla="*/ 7367171 w 9476410"/>
              <a:gd name="connsiteY20" fmla="*/ 10695921 h 11515965"/>
              <a:gd name="connsiteX21" fmla="*/ 7208522 w 9476410"/>
              <a:gd name="connsiteY21" fmla="*/ 10784129 h 11515965"/>
              <a:gd name="connsiteX22" fmla="*/ 7094028 w 9476410"/>
              <a:gd name="connsiteY22" fmla="*/ 10877210 h 11515965"/>
              <a:gd name="connsiteX23" fmla="*/ 7115871 w 9476410"/>
              <a:gd name="connsiteY23" fmla="*/ 10908274 h 11515965"/>
              <a:gd name="connsiteX24" fmla="*/ 7159471 w 9476410"/>
              <a:gd name="connsiteY24" fmla="*/ 11114457 h 11515965"/>
              <a:gd name="connsiteX25" fmla="*/ 6916465 w 9476410"/>
              <a:gd name="connsiteY25" fmla="*/ 10845540 h 11515965"/>
              <a:gd name="connsiteX26" fmla="*/ 6778262 w 9476410"/>
              <a:gd name="connsiteY26" fmla="*/ 10759847 h 11515965"/>
              <a:gd name="connsiteX27" fmla="*/ 6692142 w 9476410"/>
              <a:gd name="connsiteY27" fmla="*/ 10725340 h 11515965"/>
              <a:gd name="connsiteX28" fmla="*/ 6647614 w 9476410"/>
              <a:gd name="connsiteY28" fmla="*/ 10671569 h 11515965"/>
              <a:gd name="connsiteX29" fmla="*/ 6720659 w 9476410"/>
              <a:gd name="connsiteY29" fmla="*/ 10664072 h 11515965"/>
              <a:gd name="connsiteX30" fmla="*/ 6799253 w 9476410"/>
              <a:gd name="connsiteY30" fmla="*/ 10674013 h 11515965"/>
              <a:gd name="connsiteX31" fmla="*/ 6982494 w 9476410"/>
              <a:gd name="connsiteY31" fmla="*/ 10756318 h 11515965"/>
              <a:gd name="connsiteX32" fmla="*/ 7017744 w 9476410"/>
              <a:gd name="connsiteY32" fmla="*/ 10788847 h 11515965"/>
              <a:gd name="connsiteX33" fmla="*/ 7017013 w 9476410"/>
              <a:gd name="connsiteY33" fmla="*/ 10762020 h 11515965"/>
              <a:gd name="connsiteX34" fmla="*/ 7233179 w 9476410"/>
              <a:gd name="connsiteY34" fmla="*/ 10575315 h 11515965"/>
              <a:gd name="connsiteX35" fmla="*/ 7065991 w 9476410"/>
              <a:gd name="connsiteY35" fmla="*/ 10786196 h 11515965"/>
              <a:gd name="connsiteX36" fmla="*/ 7054846 w 9476410"/>
              <a:gd name="connsiteY36" fmla="*/ 10823085 h 11515965"/>
              <a:gd name="connsiteX37" fmla="*/ 7058051 w 9476410"/>
              <a:gd name="connsiteY37" fmla="*/ 10826043 h 11515965"/>
              <a:gd name="connsiteX38" fmla="*/ 7080724 w 9476410"/>
              <a:gd name="connsiteY38" fmla="*/ 10858288 h 11515965"/>
              <a:gd name="connsiteX39" fmla="*/ 7100326 w 9476410"/>
              <a:gd name="connsiteY39" fmla="*/ 10797529 h 11515965"/>
              <a:gd name="connsiteX40" fmla="*/ 7156994 w 9476410"/>
              <a:gd name="connsiteY40" fmla="*/ 10712215 h 11515965"/>
              <a:gd name="connsiteX41" fmla="*/ 7323663 w 9476410"/>
              <a:gd name="connsiteY41" fmla="*/ 10593041 h 11515965"/>
              <a:gd name="connsiteX42" fmla="*/ 7368332 w 9476410"/>
              <a:gd name="connsiteY42" fmla="*/ 10579770 h 11515965"/>
              <a:gd name="connsiteX43" fmla="*/ 7345092 w 9476410"/>
              <a:gd name="connsiteY43" fmla="*/ 10567466 h 11515965"/>
              <a:gd name="connsiteX44" fmla="*/ 7291387 w 9476410"/>
              <a:gd name="connsiteY44" fmla="*/ 10285136 h 11515965"/>
              <a:gd name="connsiteX45" fmla="*/ 7390463 w 9476410"/>
              <a:gd name="connsiteY45" fmla="*/ 10536639 h 11515965"/>
              <a:gd name="connsiteX46" fmla="*/ 7417748 w 9476410"/>
              <a:gd name="connsiteY46" fmla="*/ 10565088 h 11515965"/>
              <a:gd name="connsiteX47" fmla="*/ 7420176 w 9476410"/>
              <a:gd name="connsiteY47" fmla="*/ 10564367 h 11515965"/>
              <a:gd name="connsiteX48" fmla="*/ 7456200 w 9476410"/>
              <a:gd name="connsiteY48" fmla="*/ 10561062 h 11515965"/>
              <a:gd name="connsiteX49" fmla="*/ 7448696 w 9476410"/>
              <a:gd name="connsiteY49" fmla="*/ 10554307 h 11515965"/>
              <a:gd name="connsiteX50" fmla="*/ 7370985 w 9476410"/>
              <a:gd name="connsiteY50" fmla="*/ 10419389 h 11515965"/>
              <a:gd name="connsiteX51" fmla="*/ 7351046 w 9476410"/>
              <a:gd name="connsiteY51" fmla="*/ 10219493 h 11515965"/>
              <a:gd name="connsiteX52" fmla="*/ 7362155 w 9476410"/>
              <a:gd name="connsiteY52" fmla="*/ 10173138 h 11515965"/>
              <a:gd name="connsiteX53" fmla="*/ 7339340 w 9476410"/>
              <a:gd name="connsiteY53" fmla="*/ 10187271 h 11515965"/>
              <a:gd name="connsiteX54" fmla="*/ 7067536 w 9476410"/>
              <a:gd name="connsiteY54" fmla="*/ 10092255 h 11515965"/>
              <a:gd name="connsiteX55" fmla="*/ 7335104 w 9476410"/>
              <a:gd name="connsiteY55" fmla="*/ 10132582 h 11515965"/>
              <a:gd name="connsiteX56" fmla="*/ 7373477 w 9476410"/>
              <a:gd name="connsiteY56" fmla="*/ 10125900 h 11515965"/>
              <a:gd name="connsiteX57" fmla="*/ 7374954 w 9476410"/>
              <a:gd name="connsiteY57" fmla="*/ 10119732 h 11515965"/>
              <a:gd name="connsiteX58" fmla="*/ 7392779 w 9476410"/>
              <a:gd name="connsiteY58" fmla="*/ 10082893 h 11515965"/>
              <a:gd name="connsiteX59" fmla="*/ 7328738 w 9476410"/>
              <a:gd name="connsiteY59" fmla="*/ 10097926 h 11515965"/>
              <a:gd name="connsiteX60" fmla="*/ 7225774 w 9476410"/>
              <a:gd name="connsiteY60" fmla="*/ 10090757 h 11515965"/>
              <a:gd name="connsiteX61" fmla="*/ 7041003 w 9476410"/>
              <a:gd name="connsiteY61" fmla="*/ 10004992 h 11515965"/>
              <a:gd name="connsiteX62" fmla="*/ 7008955 w 9476410"/>
              <a:gd name="connsiteY62" fmla="*/ 9976010 h 11515965"/>
              <a:gd name="connsiteX63" fmla="*/ 7009655 w 9476410"/>
              <a:gd name="connsiteY63" fmla="*/ 10000885 h 11515965"/>
              <a:gd name="connsiteX64" fmla="*/ 6789755 w 9476410"/>
              <a:gd name="connsiteY64" fmla="*/ 10188646 h 11515965"/>
              <a:gd name="connsiteX65" fmla="*/ 6960011 w 9476410"/>
              <a:gd name="connsiteY65" fmla="*/ 9976861 h 11515965"/>
              <a:gd name="connsiteX66" fmla="*/ 6970835 w 9476410"/>
              <a:gd name="connsiteY66" fmla="*/ 9941537 h 11515965"/>
              <a:gd name="connsiteX67" fmla="*/ 6966905 w 9476410"/>
              <a:gd name="connsiteY67" fmla="*/ 9937983 h 11515965"/>
              <a:gd name="connsiteX68" fmla="*/ 6944704 w 9476410"/>
              <a:gd name="connsiteY68" fmla="*/ 9905147 h 11515965"/>
              <a:gd name="connsiteX69" fmla="*/ 6924406 w 9476410"/>
              <a:gd name="connsiteY69" fmla="*/ 9967134 h 11515965"/>
              <a:gd name="connsiteX70" fmla="*/ 6865510 w 9476410"/>
              <a:gd name="connsiteY70" fmla="*/ 10051856 h 11515965"/>
              <a:gd name="connsiteX71" fmla="*/ 6702573 w 9476410"/>
              <a:gd name="connsiteY71" fmla="*/ 10169452 h 11515965"/>
              <a:gd name="connsiteX72" fmla="*/ 6661765 w 9476410"/>
              <a:gd name="connsiteY72" fmla="*/ 10182300 h 11515965"/>
              <a:gd name="connsiteX73" fmla="*/ 6693840 w 9476410"/>
              <a:gd name="connsiteY73" fmla="*/ 10203245 h 11515965"/>
              <a:gd name="connsiteX74" fmla="*/ 6724364 w 9476410"/>
              <a:gd name="connsiteY74" fmla="*/ 10232438 h 11515965"/>
              <a:gd name="connsiteX75" fmla="*/ 6735898 w 9476410"/>
              <a:gd name="connsiteY75" fmla="*/ 10476899 h 11515965"/>
              <a:gd name="connsiteX76" fmla="*/ 6636822 w 9476410"/>
              <a:gd name="connsiteY76" fmla="*/ 10225396 h 11515965"/>
              <a:gd name="connsiteX77" fmla="*/ 6610861 w 9476410"/>
              <a:gd name="connsiteY77" fmla="*/ 10198328 h 11515965"/>
              <a:gd name="connsiteX78" fmla="*/ 6605515 w 9476410"/>
              <a:gd name="connsiteY78" fmla="*/ 10200011 h 11515965"/>
              <a:gd name="connsiteX79" fmla="*/ 6570389 w 9476410"/>
              <a:gd name="connsiteY79" fmla="*/ 10202625 h 11515965"/>
              <a:gd name="connsiteX80" fmla="*/ 6577087 w 9476410"/>
              <a:gd name="connsiteY80" fmla="*/ 10208719 h 11515965"/>
              <a:gd name="connsiteX81" fmla="*/ 6655163 w 9476410"/>
              <a:gd name="connsiteY81" fmla="*/ 10343204 h 11515965"/>
              <a:gd name="connsiteX82" fmla="*/ 6671881 w 9476410"/>
              <a:gd name="connsiteY82" fmla="*/ 10544405 h 11515965"/>
              <a:gd name="connsiteX83" fmla="*/ 6664918 w 9476410"/>
              <a:gd name="connsiteY83" fmla="*/ 10588165 h 11515965"/>
              <a:gd name="connsiteX84" fmla="*/ 6672092 w 9476410"/>
              <a:gd name="connsiteY84" fmla="*/ 10582046 h 11515965"/>
              <a:gd name="connsiteX85" fmla="*/ 6927480 w 9476410"/>
              <a:gd name="connsiteY85" fmla="*/ 10623505 h 11515965"/>
              <a:gd name="connsiteX86" fmla="*/ 6955527 w 9476410"/>
              <a:gd name="connsiteY86" fmla="*/ 10671372 h 11515965"/>
              <a:gd name="connsiteX87" fmla="*/ 6688786 w 9476410"/>
              <a:gd name="connsiteY87" fmla="*/ 10629944 h 11515965"/>
              <a:gd name="connsiteX88" fmla="*/ 6652158 w 9476410"/>
              <a:gd name="connsiteY88" fmla="*/ 10636675 h 11515965"/>
              <a:gd name="connsiteX89" fmla="*/ 6642188 w 9476410"/>
              <a:gd name="connsiteY89" fmla="*/ 10665016 h 11515965"/>
              <a:gd name="connsiteX90" fmla="*/ 6556005 w 9476410"/>
              <a:gd name="connsiteY90" fmla="*/ 10560945 h 11515965"/>
              <a:gd name="connsiteX91" fmla="*/ 6562604 w 9476410"/>
              <a:gd name="connsiteY91" fmla="*/ 10530803 h 11515965"/>
              <a:gd name="connsiteX92" fmla="*/ 6566584 w 9476410"/>
              <a:gd name="connsiteY92" fmla="*/ 10350131 h 11515965"/>
              <a:gd name="connsiteX93" fmla="*/ 6541456 w 9476410"/>
              <a:gd name="connsiteY93" fmla="*/ 10204777 h 11515965"/>
              <a:gd name="connsiteX94" fmla="*/ 6504468 w 9476410"/>
              <a:gd name="connsiteY94" fmla="*/ 10207530 h 11515965"/>
              <a:gd name="connsiteX95" fmla="*/ 6306164 w 9476410"/>
              <a:gd name="connsiteY95" fmla="*/ 10142342 h 11515965"/>
              <a:gd name="connsiteX96" fmla="*/ 6659196 w 9476410"/>
              <a:gd name="connsiteY96" fmla="*/ 10066696 h 11515965"/>
              <a:gd name="connsiteX97" fmla="*/ 6817571 w 9476410"/>
              <a:gd name="connsiteY97" fmla="*/ 9978507 h 11515965"/>
              <a:gd name="connsiteX98" fmla="*/ 6931569 w 9476410"/>
              <a:gd name="connsiteY98" fmla="*/ 9885723 h 11515965"/>
              <a:gd name="connsiteX99" fmla="*/ 6910120 w 9476410"/>
              <a:gd name="connsiteY99" fmla="*/ 9853999 h 11515965"/>
              <a:gd name="connsiteX100" fmla="*/ 6865555 w 9476410"/>
              <a:gd name="connsiteY100" fmla="*/ 9650313 h 11515965"/>
              <a:gd name="connsiteX101" fmla="*/ 7109527 w 9476410"/>
              <a:gd name="connsiteY101" fmla="*/ 9916735 h 11515965"/>
              <a:gd name="connsiteX102" fmla="*/ 7346689 w 9476410"/>
              <a:gd name="connsiteY102" fmla="*/ 10045924 h 11515965"/>
              <a:gd name="connsiteX103" fmla="*/ 7402143 w 9476410"/>
              <a:gd name="connsiteY103" fmla="*/ 10063538 h 11515965"/>
              <a:gd name="connsiteX104" fmla="*/ 7419384 w 9476410"/>
              <a:gd name="connsiteY104" fmla="*/ 10027904 h 11515965"/>
              <a:gd name="connsiteX105" fmla="*/ 7573969 w 9476410"/>
              <a:gd name="connsiteY105" fmla="*/ 9886863 h 11515965"/>
              <a:gd name="connsiteX106" fmla="*/ 6607271 w 9476410"/>
              <a:gd name="connsiteY106" fmla="*/ 8483694 h 11515965"/>
              <a:gd name="connsiteX107" fmla="*/ 6190301 w 9476410"/>
              <a:gd name="connsiteY107" fmla="*/ 8976250 h 11515965"/>
              <a:gd name="connsiteX108" fmla="*/ 6015584 w 9476410"/>
              <a:gd name="connsiteY108" fmla="*/ 9429017 h 11515965"/>
              <a:gd name="connsiteX109" fmla="*/ 5999119 w 9476410"/>
              <a:gd name="connsiteY109" fmla="*/ 9524853 h 11515965"/>
              <a:gd name="connsiteX110" fmla="*/ 6065906 w 9476410"/>
              <a:gd name="connsiteY110" fmla="*/ 9549337 h 11515965"/>
              <a:gd name="connsiteX111" fmla="*/ 6348784 w 9476410"/>
              <a:gd name="connsiteY111" fmla="*/ 9792623 h 11515965"/>
              <a:gd name="connsiteX112" fmla="*/ 5876412 w 9476410"/>
              <a:gd name="connsiteY112" fmla="*/ 9683536 h 11515965"/>
              <a:gd name="connsiteX113" fmla="*/ 5827470 w 9476410"/>
              <a:gd name="connsiteY113" fmla="*/ 9681193 h 11515965"/>
              <a:gd name="connsiteX114" fmla="*/ 5663082 w 9476410"/>
              <a:gd name="connsiteY114" fmla="*/ 9482684 h 11515965"/>
              <a:gd name="connsiteX115" fmla="*/ 5712891 w 9476410"/>
              <a:gd name="connsiteY115" fmla="*/ 9476556 h 11515965"/>
              <a:gd name="connsiteX116" fmla="*/ 5795554 w 9476410"/>
              <a:gd name="connsiteY116" fmla="*/ 9485169 h 11515965"/>
              <a:gd name="connsiteX117" fmla="*/ 5765655 w 9476410"/>
              <a:gd name="connsiteY117" fmla="*/ 9449035 h 11515965"/>
              <a:gd name="connsiteX118" fmla="*/ 5869826 w 9476410"/>
              <a:gd name="connsiteY118" fmla="*/ 8947147 h 11515965"/>
              <a:gd name="connsiteX119" fmla="*/ 5861456 w 9476410"/>
              <a:gd name="connsiteY119" fmla="*/ 9429199 h 11515965"/>
              <a:gd name="connsiteX120" fmla="*/ 5882500 w 9476410"/>
              <a:gd name="connsiteY120" fmla="*/ 9494229 h 11515965"/>
              <a:gd name="connsiteX121" fmla="*/ 5891497 w 9476410"/>
              <a:gd name="connsiteY121" fmla="*/ 9495167 h 11515965"/>
              <a:gd name="connsiteX122" fmla="*/ 5951287 w 9476410"/>
              <a:gd name="connsiteY122" fmla="*/ 9510476 h 11515965"/>
              <a:gd name="connsiteX123" fmla="*/ 5945358 w 9476410"/>
              <a:gd name="connsiteY123" fmla="*/ 9498052 h 11515965"/>
              <a:gd name="connsiteX124" fmla="*/ 5909373 w 9476410"/>
              <a:gd name="connsiteY124" fmla="*/ 9222695 h 11515965"/>
              <a:gd name="connsiteX125" fmla="*/ 6012931 w 9476410"/>
              <a:gd name="connsiteY125" fmla="*/ 8879690 h 11515965"/>
              <a:gd name="connsiteX126" fmla="*/ 6062872 w 9476410"/>
              <a:gd name="connsiteY126" fmla="*/ 8810885 h 11515965"/>
              <a:gd name="connsiteX127" fmla="*/ 6015631 w 9476410"/>
              <a:gd name="connsiteY127" fmla="*/ 8818604 h 11515965"/>
              <a:gd name="connsiteX128" fmla="*/ 5632580 w 9476410"/>
              <a:gd name="connsiteY128" fmla="*/ 8476545 h 11515965"/>
              <a:gd name="connsiteX129" fmla="*/ 6045972 w 9476410"/>
              <a:gd name="connsiteY129" fmla="*/ 8725595 h 11515965"/>
              <a:gd name="connsiteX130" fmla="*/ 6113764 w 9476410"/>
              <a:gd name="connsiteY130" fmla="*/ 8740770 h 11515965"/>
              <a:gd name="connsiteX131" fmla="*/ 6120408 w 9476410"/>
              <a:gd name="connsiteY131" fmla="*/ 8731615 h 11515965"/>
              <a:gd name="connsiteX132" fmla="*/ 6168057 w 9476410"/>
              <a:gd name="connsiteY132" fmla="*/ 8689185 h 11515965"/>
              <a:gd name="connsiteX133" fmla="*/ 6150287 w 9476410"/>
              <a:gd name="connsiteY133" fmla="*/ 8687888 h 11515965"/>
              <a:gd name="connsiteX134" fmla="*/ 5894355 w 9476410"/>
              <a:gd name="connsiteY134" fmla="*/ 8582064 h 11515965"/>
              <a:gd name="connsiteX135" fmla="*/ 5648408 w 9476410"/>
              <a:gd name="connsiteY135" fmla="*/ 8314644 h 11515965"/>
              <a:gd name="connsiteX136" fmla="*/ 5613202 w 9476410"/>
              <a:gd name="connsiteY136" fmla="*/ 8250711 h 11515965"/>
              <a:gd name="connsiteX137" fmla="*/ 5599554 w 9476410"/>
              <a:gd name="connsiteY137" fmla="*/ 8286483 h 11515965"/>
              <a:gd name="connsiteX138" fmla="*/ 5109057 w 9476410"/>
              <a:gd name="connsiteY138" fmla="*/ 8445817 h 11515965"/>
              <a:gd name="connsiteX139" fmla="*/ 5534144 w 9476410"/>
              <a:gd name="connsiteY139" fmla="*/ 8213016 h 11515965"/>
              <a:gd name="connsiteX140" fmla="*/ 5577218 w 9476410"/>
              <a:gd name="connsiteY140" fmla="*/ 8166516 h 11515965"/>
              <a:gd name="connsiteX141" fmla="*/ 5572034 w 9476410"/>
              <a:gd name="connsiteY141" fmla="*/ 8153655 h 11515965"/>
              <a:gd name="connsiteX142" fmla="*/ 5556587 w 9476410"/>
              <a:gd name="connsiteY142" fmla="*/ 8096288 h 11515965"/>
              <a:gd name="connsiteX143" fmla="*/ 5549494 w 9476410"/>
              <a:gd name="connsiteY143" fmla="*/ 8105990 h 11515965"/>
              <a:gd name="connsiteX144" fmla="*/ 5327240 w 9476410"/>
              <a:gd name="connsiteY144" fmla="*/ 8272104 h 11515965"/>
              <a:gd name="connsiteX145" fmla="*/ 4978492 w 9476410"/>
              <a:gd name="connsiteY145" fmla="*/ 8354692 h 11515965"/>
              <a:gd name="connsiteX146" fmla="*/ 4904447 w 9476410"/>
              <a:gd name="connsiteY146" fmla="*/ 8352356 h 11515965"/>
              <a:gd name="connsiteX147" fmla="*/ 4920539 w 9476410"/>
              <a:gd name="connsiteY147" fmla="*/ 8371229 h 11515965"/>
              <a:gd name="connsiteX148" fmla="*/ 4985371 w 9476410"/>
              <a:gd name="connsiteY148" fmla="*/ 8654905 h 11515965"/>
              <a:gd name="connsiteX149" fmla="*/ 4983349 w 9476410"/>
              <a:gd name="connsiteY149" fmla="*/ 8661863 h 11515965"/>
              <a:gd name="connsiteX150" fmla="*/ 4848375 w 9476410"/>
              <a:gd name="connsiteY150" fmla="*/ 8498874 h 11515965"/>
              <a:gd name="connsiteX151" fmla="*/ 4831969 w 9476410"/>
              <a:gd name="connsiteY151" fmla="*/ 8402010 h 11515965"/>
              <a:gd name="connsiteX152" fmla="*/ 4812197 w 9476410"/>
              <a:gd name="connsiteY152" fmla="*/ 8340912 h 11515965"/>
              <a:gd name="connsiteX153" fmla="*/ 4797701 w 9476410"/>
              <a:gd name="connsiteY153" fmla="*/ 8338813 h 11515965"/>
              <a:gd name="connsiteX154" fmla="*/ 4740120 w 9476410"/>
              <a:gd name="connsiteY154" fmla="*/ 8323575 h 11515965"/>
              <a:gd name="connsiteX155" fmla="*/ 4744916 w 9476410"/>
              <a:gd name="connsiteY155" fmla="*/ 8333763 h 11515965"/>
              <a:gd name="connsiteX156" fmla="*/ 4763200 w 9476410"/>
              <a:gd name="connsiteY156" fmla="*/ 8396019 h 11515965"/>
              <a:gd name="connsiteX157" fmla="*/ 4690748 w 9476410"/>
              <a:gd name="connsiteY157" fmla="*/ 8308530 h 11515965"/>
              <a:gd name="connsiteX158" fmla="*/ 4690846 w 9476410"/>
              <a:gd name="connsiteY158" fmla="*/ 8307981 h 11515965"/>
              <a:gd name="connsiteX159" fmla="*/ 4690023 w 9476410"/>
              <a:gd name="connsiteY159" fmla="*/ 8307654 h 11515965"/>
              <a:gd name="connsiteX160" fmla="*/ 4514431 w 9476410"/>
              <a:gd name="connsiteY160" fmla="*/ 8095616 h 11515965"/>
              <a:gd name="connsiteX161" fmla="*/ 4653591 w 9476410"/>
              <a:gd name="connsiteY161" fmla="*/ 8128146 h 11515965"/>
              <a:gd name="connsiteX162" fmla="*/ 4977137 w 9476410"/>
              <a:gd name="connsiteY162" fmla="*/ 8155763 h 11515965"/>
              <a:gd name="connsiteX163" fmla="*/ 5298299 w 9476410"/>
              <a:gd name="connsiteY163" fmla="*/ 8118521 h 11515965"/>
              <a:gd name="connsiteX164" fmla="*/ 5545453 w 9476410"/>
              <a:gd name="connsiteY164" fmla="*/ 8044622 h 11515965"/>
              <a:gd name="connsiteX165" fmla="*/ 5535774 w 9476410"/>
              <a:gd name="connsiteY165" fmla="*/ 7976511 h 11515965"/>
              <a:gd name="connsiteX166" fmla="*/ 5601338 w 9476410"/>
              <a:gd name="connsiteY166" fmla="*/ 7610453 h 11515965"/>
              <a:gd name="connsiteX167" fmla="*/ 5821555 w 9476410"/>
              <a:gd name="connsiteY167" fmla="*/ 8215971 h 11515965"/>
              <a:gd name="connsiteX168" fmla="*/ 6124200 w 9476410"/>
              <a:gd name="connsiteY168" fmla="*/ 8590702 h 11515965"/>
              <a:gd name="connsiteX169" fmla="*/ 6203560 w 9476410"/>
              <a:gd name="connsiteY169" fmla="*/ 8657570 h 11515965"/>
              <a:gd name="connsiteX170" fmla="*/ 6256289 w 9476410"/>
              <a:gd name="connsiteY170" fmla="*/ 8610616 h 11515965"/>
              <a:gd name="connsiteX171" fmla="*/ 6607271 w 9476410"/>
              <a:gd name="connsiteY171" fmla="*/ 8483694 h 11515965"/>
              <a:gd name="connsiteX172" fmla="*/ 2493258 w 9476410"/>
              <a:gd name="connsiteY172" fmla="*/ 3241978 h 11515965"/>
              <a:gd name="connsiteX173" fmla="*/ 1279984 w 9476410"/>
              <a:gd name="connsiteY173" fmla="*/ 4076809 h 11515965"/>
              <a:gd name="connsiteX174" fmla="*/ 1235787 w 9476410"/>
              <a:gd name="connsiteY174" fmla="*/ 4136446 h 11515965"/>
              <a:gd name="connsiteX175" fmla="*/ 1048507 w 9476410"/>
              <a:gd name="connsiteY175" fmla="*/ 3910294 h 11515965"/>
              <a:gd name="connsiteX176" fmla="*/ 1060624 w 9476410"/>
              <a:gd name="connsiteY176" fmla="*/ 3873852 h 11515965"/>
              <a:gd name="connsiteX177" fmla="*/ 2493258 w 9476410"/>
              <a:gd name="connsiteY177" fmla="*/ 3241978 h 11515965"/>
              <a:gd name="connsiteX178" fmla="*/ 9181445 w 9476410"/>
              <a:gd name="connsiteY178" fmla="*/ 10773701 h 11515965"/>
              <a:gd name="connsiteX179" fmla="*/ 9142089 w 9476410"/>
              <a:gd name="connsiteY179" fmla="*/ 10858373 h 11515965"/>
              <a:gd name="connsiteX180" fmla="*/ 9115298 w 9476410"/>
              <a:gd name="connsiteY180" fmla="*/ 10925414 h 11515965"/>
              <a:gd name="connsiteX181" fmla="*/ 8993271 w 9476410"/>
              <a:gd name="connsiteY181" fmla="*/ 11026466 h 11515965"/>
              <a:gd name="connsiteX182" fmla="*/ 8993251 w 9476410"/>
              <a:gd name="connsiteY182" fmla="*/ 10997165 h 11515965"/>
              <a:gd name="connsiteX183" fmla="*/ 9181445 w 9476410"/>
              <a:gd name="connsiteY183" fmla="*/ 10773701 h 11515965"/>
              <a:gd name="connsiteX184" fmla="*/ 9445715 w 9476410"/>
              <a:gd name="connsiteY184" fmla="*/ 10651791 h 11515965"/>
              <a:gd name="connsiteX185" fmla="*/ 9253736 w 9476410"/>
              <a:gd name="connsiteY185" fmla="*/ 10810771 h 11515965"/>
              <a:gd name="connsiteX186" fmla="*/ 9301602 w 9476410"/>
              <a:gd name="connsiteY186" fmla="*/ 10752407 h 11515965"/>
              <a:gd name="connsiteX187" fmla="*/ 9350408 w 9476410"/>
              <a:gd name="connsiteY187" fmla="*/ 10714712 h 11515965"/>
              <a:gd name="connsiteX188" fmla="*/ 9315850 w 9476410"/>
              <a:gd name="connsiteY188" fmla="*/ 10710613 h 11515965"/>
              <a:gd name="connsiteX189" fmla="*/ 9114840 w 9476410"/>
              <a:gd name="connsiteY189" fmla="*/ 10387725 h 11515965"/>
              <a:gd name="connsiteX190" fmla="*/ 9357147 w 9476410"/>
              <a:gd name="connsiteY190" fmla="*/ 10650911 h 11515965"/>
              <a:gd name="connsiteX191" fmla="*/ 9401743 w 9476410"/>
              <a:gd name="connsiteY191" fmla="*/ 10675063 h 11515965"/>
              <a:gd name="connsiteX192" fmla="*/ 9407057 w 9476410"/>
              <a:gd name="connsiteY192" fmla="*/ 10670959 h 11515965"/>
              <a:gd name="connsiteX193" fmla="*/ 5131229 w 9476410"/>
              <a:gd name="connsiteY193" fmla="*/ 5285990 h 11515965"/>
              <a:gd name="connsiteX194" fmla="*/ 4678632 w 9476410"/>
              <a:gd name="connsiteY194" fmla="*/ 6052422 h 11515965"/>
              <a:gd name="connsiteX195" fmla="*/ 4544572 w 9476410"/>
              <a:gd name="connsiteY195" fmla="*/ 6704193 h 11515965"/>
              <a:gd name="connsiteX196" fmla="*/ 4542971 w 9476410"/>
              <a:gd name="connsiteY196" fmla="*/ 6841920 h 11515965"/>
              <a:gd name="connsiteX197" fmla="*/ 4639278 w 9476410"/>
              <a:gd name="connsiteY197" fmla="*/ 6862572 h 11515965"/>
              <a:gd name="connsiteX198" fmla="*/ 5082759 w 9476410"/>
              <a:gd name="connsiteY198" fmla="*/ 7125552 h 11515965"/>
              <a:gd name="connsiteX199" fmla="*/ 4191333 w 9476410"/>
              <a:gd name="connsiteY199" fmla="*/ 7113139 h 11515965"/>
              <a:gd name="connsiteX200" fmla="*/ 3865124 w 9476410"/>
              <a:gd name="connsiteY200" fmla="*/ 7195157 h 11515965"/>
              <a:gd name="connsiteX201" fmla="*/ 3793449 w 9476410"/>
              <a:gd name="connsiteY201" fmla="*/ 7224984 h 11515965"/>
              <a:gd name="connsiteX202" fmla="*/ 3652674 w 9476410"/>
              <a:gd name="connsiteY202" fmla="*/ 7054989 h 11515965"/>
              <a:gd name="connsiteX203" fmla="*/ 3681850 w 9476410"/>
              <a:gd name="connsiteY203" fmla="*/ 7029805 h 11515965"/>
              <a:gd name="connsiteX204" fmla="*/ 4138637 w 9476410"/>
              <a:gd name="connsiteY204" fmla="*/ 6839177 h 11515965"/>
              <a:gd name="connsiteX205" fmla="*/ 4245193 w 9476410"/>
              <a:gd name="connsiteY205" fmla="*/ 6827200 h 11515965"/>
              <a:gd name="connsiteX206" fmla="*/ 4206167 w 9476410"/>
              <a:gd name="connsiteY206" fmla="*/ 6788437 h 11515965"/>
              <a:gd name="connsiteX207" fmla="*/ 4234795 w 9476410"/>
              <a:gd name="connsiteY207" fmla="*/ 6079575 h 11515965"/>
              <a:gd name="connsiteX208" fmla="*/ 4332012 w 9476410"/>
              <a:gd name="connsiteY208" fmla="*/ 6739157 h 11515965"/>
              <a:gd name="connsiteX209" fmla="*/ 4374928 w 9476410"/>
              <a:gd name="connsiteY209" fmla="*/ 6823991 h 11515965"/>
              <a:gd name="connsiteX210" fmla="*/ 4390932 w 9476410"/>
              <a:gd name="connsiteY210" fmla="*/ 6823843 h 11515965"/>
              <a:gd name="connsiteX211" fmla="*/ 4474215 w 9476410"/>
              <a:gd name="connsiteY211" fmla="*/ 6832047 h 11515965"/>
              <a:gd name="connsiteX212" fmla="*/ 4463802 w 9476410"/>
              <a:gd name="connsiteY212" fmla="*/ 6817329 h 11515965"/>
              <a:gd name="connsiteX213" fmla="*/ 4352026 w 9476410"/>
              <a:gd name="connsiteY213" fmla="*/ 6451436 h 11515965"/>
              <a:gd name="connsiteX214" fmla="*/ 4421389 w 9476410"/>
              <a:gd name="connsiteY214" fmla="*/ 5954342 h 11515965"/>
              <a:gd name="connsiteX215" fmla="*/ 4458682 w 9476410"/>
              <a:gd name="connsiteY215" fmla="*/ 5860668 h 11515965"/>
              <a:gd name="connsiteX216" fmla="*/ 4408545 w 9476410"/>
              <a:gd name="connsiteY216" fmla="*/ 5877510 h 11515965"/>
              <a:gd name="connsiteX217" fmla="*/ 3808023 w 9476410"/>
              <a:gd name="connsiteY217" fmla="*/ 5494164 h 11515965"/>
              <a:gd name="connsiteX218" fmla="*/ 4429493 w 9476410"/>
              <a:gd name="connsiteY218" fmla="*/ 5743248 h 11515965"/>
              <a:gd name="connsiteX219" fmla="*/ 4516905 w 9476410"/>
              <a:gd name="connsiteY219" fmla="*/ 5748375 h 11515965"/>
              <a:gd name="connsiteX220" fmla="*/ 4526074 w 9476410"/>
              <a:gd name="connsiteY220" fmla="*/ 5731557 h 11515965"/>
              <a:gd name="connsiteX221" fmla="*/ 4573705 w 9476410"/>
              <a:gd name="connsiteY221" fmla="*/ 5664723 h 11515965"/>
              <a:gd name="connsiteX222" fmla="*/ 4557132 w 9476410"/>
              <a:gd name="connsiteY222" fmla="*/ 5665675 h 11515965"/>
              <a:gd name="connsiteX223" fmla="*/ 4184842 w 9476410"/>
              <a:gd name="connsiteY223" fmla="*/ 5574412 h 11515965"/>
              <a:gd name="connsiteX224" fmla="*/ 3790616 w 9476410"/>
              <a:gd name="connsiteY224" fmla="*/ 5274904 h 11515965"/>
              <a:gd name="connsiteX225" fmla="*/ 3726939 w 9476410"/>
              <a:gd name="connsiteY225" fmla="*/ 5192349 h 11515965"/>
              <a:gd name="connsiteX226" fmla="*/ 3716776 w 9476410"/>
              <a:gd name="connsiteY226" fmla="*/ 5244920 h 11515965"/>
              <a:gd name="connsiteX227" fmla="*/ 3089969 w 9476410"/>
              <a:gd name="connsiteY227" fmla="*/ 5574359 h 11515965"/>
              <a:gd name="connsiteX228" fmla="*/ 3611521 w 9476410"/>
              <a:gd name="connsiteY228" fmla="*/ 5160141 h 11515965"/>
              <a:gd name="connsiteX229" fmla="*/ 3659340 w 9476410"/>
              <a:gd name="connsiteY229" fmla="*/ 5085418 h 11515965"/>
              <a:gd name="connsiteX230" fmla="*/ 3648861 w 9476410"/>
              <a:gd name="connsiteY230" fmla="*/ 5068123 h 11515965"/>
              <a:gd name="connsiteX231" fmla="*/ 3614566 w 9476410"/>
              <a:gd name="connsiteY231" fmla="*/ 4993320 h 11515965"/>
              <a:gd name="connsiteX232" fmla="*/ 3607913 w 9476410"/>
              <a:gd name="connsiteY232" fmla="*/ 5007385 h 11515965"/>
              <a:gd name="connsiteX233" fmla="*/ 3347058 w 9476410"/>
              <a:gd name="connsiteY233" fmla="*/ 5288024 h 11515965"/>
              <a:gd name="connsiteX234" fmla="*/ 2884880 w 9476410"/>
              <a:gd name="connsiteY234" fmla="*/ 5471997 h 11515965"/>
              <a:gd name="connsiteX235" fmla="*/ 2781395 w 9476410"/>
              <a:gd name="connsiteY235" fmla="*/ 5486389 h 11515965"/>
              <a:gd name="connsiteX236" fmla="*/ 2821506 w 9476410"/>
              <a:gd name="connsiteY236" fmla="*/ 5525895 h 11515965"/>
              <a:gd name="connsiteX237" fmla="*/ 2915032 w 9476410"/>
              <a:gd name="connsiteY237" fmla="*/ 6074944 h 11515965"/>
              <a:gd name="connsiteX238" fmla="*/ 2882945 w 9476410"/>
              <a:gd name="connsiteY238" fmla="*/ 6125493 h 11515965"/>
              <a:gd name="connsiteX239" fmla="*/ 2786386 w 9476410"/>
              <a:gd name="connsiteY239" fmla="*/ 6008892 h 11515965"/>
              <a:gd name="connsiteX240" fmla="*/ 2779579 w 9476410"/>
              <a:gd name="connsiteY240" fmla="*/ 5894781 h 11515965"/>
              <a:gd name="connsiteX241" fmla="*/ 2695429 w 9476410"/>
              <a:gd name="connsiteY241" fmla="*/ 5573306 h 11515965"/>
              <a:gd name="connsiteX242" fmla="*/ 2653248 w 9476410"/>
              <a:gd name="connsiteY242" fmla="*/ 5491818 h 11515965"/>
              <a:gd name="connsiteX243" fmla="*/ 2560361 w 9476410"/>
              <a:gd name="connsiteY243" fmla="*/ 5487876 h 11515965"/>
              <a:gd name="connsiteX244" fmla="*/ 2560079 w 9476410"/>
              <a:gd name="connsiteY244" fmla="*/ 5487837 h 11515965"/>
              <a:gd name="connsiteX245" fmla="*/ 2605478 w 9476410"/>
              <a:gd name="connsiteY245" fmla="*/ 5578075 h 11515965"/>
              <a:gd name="connsiteX246" fmla="*/ 2670939 w 9476410"/>
              <a:gd name="connsiteY246" fmla="*/ 5865315 h 11515965"/>
              <a:gd name="connsiteX247" fmla="*/ 2671092 w 9476410"/>
              <a:gd name="connsiteY247" fmla="*/ 5869667 h 11515965"/>
              <a:gd name="connsiteX248" fmla="*/ 2480913 w 9476410"/>
              <a:gd name="connsiteY248" fmla="*/ 5640014 h 11515965"/>
              <a:gd name="connsiteX249" fmla="*/ 2487879 w 9476410"/>
              <a:gd name="connsiteY249" fmla="*/ 5475884 h 11515965"/>
              <a:gd name="connsiteX250" fmla="*/ 2391137 w 9476410"/>
              <a:gd name="connsiteY250" fmla="*/ 5455723 h 11515965"/>
              <a:gd name="connsiteX251" fmla="*/ 2304226 w 9476410"/>
              <a:gd name="connsiteY251" fmla="*/ 5426654 h 11515965"/>
              <a:gd name="connsiteX252" fmla="*/ 2134546 w 9476410"/>
              <a:gd name="connsiteY252" fmla="*/ 5221754 h 11515965"/>
              <a:gd name="connsiteX253" fmla="*/ 2169535 w 9476410"/>
              <a:gd name="connsiteY253" fmla="*/ 5227262 h 11515965"/>
              <a:gd name="connsiteX254" fmla="*/ 2838420 w 9476410"/>
              <a:gd name="connsiteY254" fmla="*/ 5204685 h 11515965"/>
              <a:gd name="connsiteX255" fmla="*/ 3471005 w 9476410"/>
              <a:gd name="connsiteY255" fmla="*/ 4992951 h 11515965"/>
              <a:gd name="connsiteX256" fmla="*/ 3587952 w 9476410"/>
              <a:gd name="connsiteY256" fmla="*/ 4927077 h 11515965"/>
              <a:gd name="connsiteX257" fmla="*/ 3558529 w 9476410"/>
              <a:gd name="connsiteY257" fmla="*/ 4835375 h 11515965"/>
              <a:gd name="connsiteX258" fmla="*/ 3569674 w 9476410"/>
              <a:gd name="connsiteY258" fmla="*/ 4321176 h 11515965"/>
              <a:gd name="connsiteX259" fmla="*/ 4001624 w 9476410"/>
              <a:gd name="connsiteY259" fmla="*/ 5098836 h 11515965"/>
              <a:gd name="connsiteX260" fmla="*/ 4503371 w 9476410"/>
              <a:gd name="connsiteY260" fmla="*/ 5541247 h 11515965"/>
              <a:gd name="connsiteX261" fmla="*/ 4616396 w 9476410"/>
              <a:gd name="connsiteY261" fmla="*/ 5610388 h 11515965"/>
              <a:gd name="connsiteX262" fmla="*/ 4683204 w 9476410"/>
              <a:gd name="connsiteY262" fmla="*/ 5537380 h 11515965"/>
              <a:gd name="connsiteX263" fmla="*/ 5131229 w 9476410"/>
              <a:gd name="connsiteY263" fmla="*/ 5285990 h 11515965"/>
              <a:gd name="connsiteX264" fmla="*/ 9273628 w 9476410"/>
              <a:gd name="connsiteY264" fmla="*/ 9761253 h 11515965"/>
              <a:gd name="connsiteX265" fmla="*/ 9301862 w 9476410"/>
              <a:gd name="connsiteY265" fmla="*/ 10239277 h 11515965"/>
              <a:gd name="connsiteX266" fmla="*/ 9439834 w 9476410"/>
              <a:gd name="connsiteY266" fmla="*/ 10571903 h 11515965"/>
              <a:gd name="connsiteX267" fmla="*/ 9476410 w 9476410"/>
              <a:gd name="connsiteY267" fmla="*/ 10626371 h 11515965"/>
              <a:gd name="connsiteX268" fmla="*/ 9448783 w 9476410"/>
              <a:gd name="connsiteY268" fmla="*/ 10649249 h 11515965"/>
              <a:gd name="connsiteX269" fmla="*/ 9437463 w 9476410"/>
              <a:gd name="connsiteY269" fmla="*/ 10644934 h 11515965"/>
              <a:gd name="connsiteX270" fmla="*/ 9277157 w 9476410"/>
              <a:gd name="connsiteY270" fmla="*/ 10515469 h 11515965"/>
              <a:gd name="connsiteX271" fmla="*/ 9157162 w 9476410"/>
              <a:gd name="connsiteY271" fmla="*/ 10278227 h 11515965"/>
              <a:gd name="connsiteX272" fmla="*/ 9148758 w 9476410"/>
              <a:gd name="connsiteY272" fmla="*/ 10215703 h 11515965"/>
              <a:gd name="connsiteX273" fmla="*/ 9127337 w 9476410"/>
              <a:gd name="connsiteY273" fmla="*/ 10244036 h 11515965"/>
              <a:gd name="connsiteX274" fmla="*/ 8746479 w 9476410"/>
              <a:gd name="connsiteY274" fmla="*/ 10256438 h 11515965"/>
              <a:gd name="connsiteX275" fmla="*/ 9096013 w 9476410"/>
              <a:gd name="connsiteY275" fmla="*/ 10178549 h 11515965"/>
              <a:gd name="connsiteX276" fmla="*/ 9140193 w 9476410"/>
              <a:gd name="connsiteY276" fmla="*/ 10151991 h 11515965"/>
              <a:gd name="connsiteX277" fmla="*/ 9139074 w 9476410"/>
              <a:gd name="connsiteY277" fmla="*/ 10143672 h 11515965"/>
              <a:gd name="connsiteX278" fmla="*/ 9143499 w 9476410"/>
              <a:gd name="connsiteY278" fmla="*/ 10089691 h 11515965"/>
              <a:gd name="connsiteX279" fmla="*/ 9071620 w 9476410"/>
              <a:gd name="connsiteY279" fmla="*/ 10138806 h 11515965"/>
              <a:gd name="connsiteX280" fmla="*/ 8941098 w 9476410"/>
              <a:gd name="connsiteY280" fmla="*/ 10179085 h 11515965"/>
              <a:gd name="connsiteX281" fmla="*/ 8672090 w 9476410"/>
              <a:gd name="connsiteY281" fmla="*/ 10161380 h 11515965"/>
              <a:gd name="connsiteX282" fmla="*/ 8618699 w 9476410"/>
              <a:gd name="connsiteY282" fmla="*/ 10140896 h 11515965"/>
              <a:gd name="connsiteX283" fmla="*/ 8631433 w 9476410"/>
              <a:gd name="connsiteY283" fmla="*/ 10171268 h 11515965"/>
              <a:gd name="connsiteX284" fmla="*/ 8449573 w 9476410"/>
              <a:gd name="connsiteY284" fmla="*/ 10507970 h 11515965"/>
              <a:gd name="connsiteX285" fmla="*/ 8558689 w 9476410"/>
              <a:gd name="connsiteY285" fmla="*/ 10165300 h 11515965"/>
              <a:gd name="connsiteX286" fmla="*/ 8555195 w 9476410"/>
              <a:gd name="connsiteY286" fmla="*/ 10116531 h 11515965"/>
              <a:gd name="connsiteX287" fmla="*/ 8548647 w 9476410"/>
              <a:gd name="connsiteY287" fmla="*/ 10114019 h 11515965"/>
              <a:gd name="connsiteX288" fmla="*/ 8510980 w 9476410"/>
              <a:gd name="connsiteY288" fmla="*/ 10091117 h 11515965"/>
              <a:gd name="connsiteX289" fmla="*/ 8512138 w 9476410"/>
              <a:gd name="connsiteY289" fmla="*/ 10099960 h 11515965"/>
              <a:gd name="connsiteX290" fmla="*/ 8477817 w 9476410"/>
              <a:gd name="connsiteY290" fmla="*/ 10302968 h 11515965"/>
              <a:gd name="connsiteX291" fmla="*/ 8332795 w 9476410"/>
              <a:gd name="connsiteY291" fmla="*/ 10525877 h 11515965"/>
              <a:gd name="connsiteX292" fmla="*/ 8286117 w 9476410"/>
              <a:gd name="connsiteY292" fmla="*/ 10563153 h 11515965"/>
              <a:gd name="connsiteX293" fmla="*/ 8356023 w 9476410"/>
              <a:gd name="connsiteY293" fmla="*/ 10577942 h 11515965"/>
              <a:gd name="connsiteX294" fmla="*/ 8492521 w 9476410"/>
              <a:gd name="connsiteY294" fmla="*/ 10687192 h 11515965"/>
              <a:gd name="connsiteX295" fmla="*/ 8520633 w 9476410"/>
              <a:gd name="connsiteY295" fmla="*/ 10889495 h 11515965"/>
              <a:gd name="connsiteX296" fmla="*/ 8278326 w 9476410"/>
              <a:gd name="connsiteY296" fmla="*/ 10626309 h 11515965"/>
              <a:gd name="connsiteX297" fmla="*/ 8235843 w 9476410"/>
              <a:gd name="connsiteY297" fmla="*/ 10603301 h 11515965"/>
              <a:gd name="connsiteX298" fmla="*/ 8227566 w 9476410"/>
              <a:gd name="connsiteY298" fmla="*/ 10609911 h 11515965"/>
              <a:gd name="connsiteX299" fmla="*/ 8185454 w 9476410"/>
              <a:gd name="connsiteY299" fmla="*/ 10629897 h 11515965"/>
              <a:gd name="connsiteX300" fmla="*/ 8196631 w 9476410"/>
              <a:gd name="connsiteY300" fmla="*/ 10634224 h 11515965"/>
              <a:gd name="connsiteX301" fmla="*/ 8357178 w 9476410"/>
              <a:gd name="connsiteY301" fmla="*/ 10762980 h 11515965"/>
              <a:gd name="connsiteX302" fmla="*/ 8473820 w 9476410"/>
              <a:gd name="connsiteY302" fmla="*/ 11003369 h 11515965"/>
              <a:gd name="connsiteX303" fmla="*/ 8486085 w 9476410"/>
              <a:gd name="connsiteY303" fmla="*/ 11060613 h 11515965"/>
              <a:gd name="connsiteX304" fmla="*/ 8505173 w 9476410"/>
              <a:gd name="connsiteY304" fmla="*/ 11035209 h 11515965"/>
              <a:gd name="connsiteX305" fmla="*/ 8884540 w 9476410"/>
              <a:gd name="connsiteY305" fmla="*/ 11024759 h 11515965"/>
              <a:gd name="connsiteX306" fmla="*/ 8535502 w 9476410"/>
              <a:gd name="connsiteY306" fmla="*/ 11100896 h 11515965"/>
              <a:gd name="connsiteX307" fmla="*/ 8493500 w 9476410"/>
              <a:gd name="connsiteY307" fmla="*/ 11126681 h 11515965"/>
              <a:gd name="connsiteX308" fmla="*/ 8495028 w 9476410"/>
              <a:gd name="connsiteY308" fmla="*/ 11176591 h 11515965"/>
              <a:gd name="connsiteX309" fmla="*/ 8495011 w 9476410"/>
              <a:gd name="connsiteY309" fmla="*/ 11176778 h 11515965"/>
              <a:gd name="connsiteX310" fmla="*/ 8591133 w 9476410"/>
              <a:gd name="connsiteY310" fmla="*/ 11127816 h 11515965"/>
              <a:gd name="connsiteX311" fmla="*/ 8692895 w 9476410"/>
              <a:gd name="connsiteY311" fmla="*/ 11102585 h 11515965"/>
              <a:gd name="connsiteX312" fmla="*/ 8826956 w 9476410"/>
              <a:gd name="connsiteY312" fmla="*/ 11095060 h 11515965"/>
              <a:gd name="connsiteX313" fmla="*/ 8896564 w 9476410"/>
              <a:gd name="connsiteY313" fmla="*/ 11106550 h 11515965"/>
              <a:gd name="connsiteX314" fmla="*/ 8753447 w 9476410"/>
              <a:gd name="connsiteY314" fmla="*/ 11225067 h 11515965"/>
              <a:gd name="connsiteX315" fmla="*/ 8707939 w 9476410"/>
              <a:gd name="connsiteY315" fmla="*/ 11218556 h 11515965"/>
              <a:gd name="connsiteX316" fmla="*/ 8491437 w 9476410"/>
              <a:gd name="connsiteY316" fmla="*/ 11215903 h 11515965"/>
              <a:gd name="connsiteX317" fmla="*/ 8484424 w 9476410"/>
              <a:gd name="connsiteY317" fmla="*/ 11268505 h 11515965"/>
              <a:gd name="connsiteX318" fmla="*/ 8360713 w 9476410"/>
              <a:gd name="connsiteY318" fmla="*/ 11515965 h 11515965"/>
              <a:gd name="connsiteX319" fmla="*/ 8332436 w 9476410"/>
              <a:gd name="connsiteY319" fmla="*/ 11038721 h 11515965"/>
              <a:gd name="connsiteX320" fmla="*/ 8194256 w 9476410"/>
              <a:gd name="connsiteY320" fmla="*/ 10708131 h 11515965"/>
              <a:gd name="connsiteX321" fmla="*/ 8152665 w 9476410"/>
              <a:gd name="connsiteY321" fmla="*/ 10645460 h 11515965"/>
              <a:gd name="connsiteX322" fmla="*/ 8106419 w 9476410"/>
              <a:gd name="connsiteY322" fmla="*/ 10667407 h 11515965"/>
              <a:gd name="connsiteX323" fmla="*/ 7830523 w 9476410"/>
              <a:gd name="connsiteY323" fmla="*/ 10681560 h 11515965"/>
              <a:gd name="connsiteX324" fmla="*/ 8230219 w 9476410"/>
              <a:gd name="connsiteY324" fmla="*/ 10419730 h 11515965"/>
              <a:gd name="connsiteX325" fmla="*/ 8383641 w 9476410"/>
              <a:gd name="connsiteY325" fmla="*/ 10235298 h 11515965"/>
              <a:gd name="connsiteX326" fmla="*/ 8478548 w 9476410"/>
              <a:gd name="connsiteY326" fmla="*/ 10069070 h 11515965"/>
              <a:gd name="connsiteX327" fmla="*/ 8438477 w 9476410"/>
              <a:gd name="connsiteY327" fmla="*/ 10037443 h 11515965"/>
              <a:gd name="connsiteX328" fmla="*/ 8286275 w 9476410"/>
              <a:gd name="connsiteY328" fmla="*/ 9807273 h 11515965"/>
              <a:gd name="connsiteX329" fmla="*/ 8714565 w 9476410"/>
              <a:gd name="connsiteY329" fmla="*/ 10019737 h 11515965"/>
              <a:gd name="connsiteX330" fmla="*/ 9068965 w 9476410"/>
              <a:gd name="connsiteY330" fmla="*/ 10066048 h 11515965"/>
              <a:gd name="connsiteX331" fmla="*/ 9145824 w 9476410"/>
              <a:gd name="connsiteY331" fmla="*/ 10061331 h 11515965"/>
              <a:gd name="connsiteX332" fmla="*/ 9150103 w 9476410"/>
              <a:gd name="connsiteY332" fmla="*/ 10009117 h 11515965"/>
              <a:gd name="connsiteX333" fmla="*/ 9273628 w 9476410"/>
              <a:gd name="connsiteY333" fmla="*/ 9761253 h 11515965"/>
              <a:gd name="connsiteX334" fmla="*/ 6822010 w 9476410"/>
              <a:gd name="connsiteY334" fmla="*/ 6587908 h 11515965"/>
              <a:gd name="connsiteX335" fmla="*/ 6808514 w 9476410"/>
              <a:gd name="connsiteY335" fmla="*/ 6586923 h 11515965"/>
              <a:gd name="connsiteX336" fmla="*/ 6614147 w 9476410"/>
              <a:gd name="connsiteY336" fmla="*/ 6506554 h 11515965"/>
              <a:gd name="connsiteX337" fmla="*/ 6427363 w 9476410"/>
              <a:gd name="connsiteY337" fmla="*/ 6303462 h 11515965"/>
              <a:gd name="connsiteX338" fmla="*/ 6400626 w 9476410"/>
              <a:gd name="connsiteY338" fmla="*/ 6254908 h 11515965"/>
              <a:gd name="connsiteX339" fmla="*/ 6390261 w 9476410"/>
              <a:gd name="connsiteY339" fmla="*/ 6282075 h 11515965"/>
              <a:gd name="connsiteX340" fmla="*/ 6017754 w 9476410"/>
              <a:gd name="connsiteY340" fmla="*/ 6403081 h 11515965"/>
              <a:gd name="connsiteX341" fmla="*/ 6340585 w 9476410"/>
              <a:gd name="connsiteY341" fmla="*/ 6226281 h 11515965"/>
              <a:gd name="connsiteX342" fmla="*/ 6372127 w 9476410"/>
              <a:gd name="connsiteY342" fmla="*/ 6188062 h 11515965"/>
              <a:gd name="connsiteX343" fmla="*/ 6369361 w 9476410"/>
              <a:gd name="connsiteY343" fmla="*/ 6181199 h 11515965"/>
              <a:gd name="connsiteX344" fmla="*/ 6356008 w 9476410"/>
              <a:gd name="connsiteY344" fmla="*/ 6131612 h 11515965"/>
              <a:gd name="connsiteX345" fmla="*/ 6301066 w 9476410"/>
              <a:gd name="connsiteY345" fmla="*/ 6195654 h 11515965"/>
              <a:gd name="connsiteX346" fmla="*/ 6183452 w 9476410"/>
              <a:gd name="connsiteY346" fmla="*/ 6271156 h 11515965"/>
              <a:gd name="connsiteX347" fmla="*/ 5918595 w 9476410"/>
              <a:gd name="connsiteY347" fmla="*/ 6333878 h 11515965"/>
              <a:gd name="connsiteX348" fmla="*/ 5859445 w 9476410"/>
              <a:gd name="connsiteY348" fmla="*/ 6328682 h 11515965"/>
              <a:gd name="connsiteX349" fmla="*/ 5874582 w 9476410"/>
              <a:gd name="connsiteY349" fmla="*/ 6346436 h 11515965"/>
              <a:gd name="connsiteX350" fmla="*/ 5800960 w 9476410"/>
              <a:gd name="connsiteY350" fmla="*/ 6735906 h 11515965"/>
              <a:gd name="connsiteX351" fmla="*/ 5807318 w 9476410"/>
              <a:gd name="connsiteY351" fmla="*/ 6369813 h 11515965"/>
              <a:gd name="connsiteX352" fmla="*/ 5788857 w 9476410"/>
              <a:gd name="connsiteY352" fmla="*/ 6322482 h 11515965"/>
              <a:gd name="connsiteX353" fmla="*/ 5781293 w 9476410"/>
              <a:gd name="connsiteY353" fmla="*/ 6321818 h 11515965"/>
              <a:gd name="connsiteX354" fmla="*/ 5737564 w 9476410"/>
              <a:gd name="connsiteY354" fmla="*/ 6310245 h 11515965"/>
              <a:gd name="connsiteX355" fmla="*/ 5741206 w 9476410"/>
              <a:gd name="connsiteY355" fmla="*/ 6317982 h 11515965"/>
              <a:gd name="connsiteX356" fmla="*/ 5769216 w 9476410"/>
              <a:gd name="connsiteY356" fmla="*/ 6526749 h 11515965"/>
              <a:gd name="connsiteX357" fmla="*/ 5685861 w 9476410"/>
              <a:gd name="connsiteY357" fmla="*/ 6787208 h 11515965"/>
              <a:gd name="connsiteX358" fmla="*/ 5655636 w 9476410"/>
              <a:gd name="connsiteY358" fmla="*/ 6836461 h 11515965"/>
              <a:gd name="connsiteX359" fmla="*/ 5706289 w 9476410"/>
              <a:gd name="connsiteY359" fmla="*/ 6832668 h 11515965"/>
              <a:gd name="connsiteX360" fmla="*/ 5935593 w 9476410"/>
              <a:gd name="connsiteY360" fmla="*/ 6954111 h 11515965"/>
              <a:gd name="connsiteX361" fmla="*/ 5975028 w 9476410"/>
              <a:gd name="connsiteY361" fmla="*/ 7093109 h 11515965"/>
              <a:gd name="connsiteX362" fmla="*/ 5662683 w 9476410"/>
              <a:gd name="connsiteY362" fmla="*/ 6903020 h 11515965"/>
              <a:gd name="connsiteX363" fmla="*/ 5613357 w 9476410"/>
              <a:gd name="connsiteY363" fmla="*/ 6892460 h 11515965"/>
              <a:gd name="connsiteX364" fmla="*/ 5579242 w 9476410"/>
              <a:gd name="connsiteY364" fmla="*/ 6930513 h 11515965"/>
              <a:gd name="connsiteX365" fmla="*/ 5579121 w 9476410"/>
              <a:gd name="connsiteY365" fmla="*/ 6930619 h 11515965"/>
              <a:gd name="connsiteX366" fmla="*/ 5633286 w 9476410"/>
              <a:gd name="connsiteY366" fmla="*/ 6942870 h 11515965"/>
              <a:gd name="connsiteX367" fmla="*/ 5778090 w 9476410"/>
              <a:gd name="connsiteY367" fmla="*/ 7015423 h 11515965"/>
              <a:gd name="connsiteX368" fmla="*/ 5964752 w 9476410"/>
              <a:gd name="connsiteY368" fmla="*/ 7213391 h 11515965"/>
              <a:gd name="connsiteX369" fmla="*/ 5992007 w 9476410"/>
              <a:gd name="connsiteY369" fmla="*/ 7272370 h 11515965"/>
              <a:gd name="connsiteX370" fmla="*/ 6004996 w 9476410"/>
              <a:gd name="connsiteY370" fmla="*/ 7238417 h 11515965"/>
              <a:gd name="connsiteX371" fmla="*/ 6372281 w 9476410"/>
              <a:gd name="connsiteY371" fmla="*/ 7116795 h 11515965"/>
              <a:gd name="connsiteX372" fmla="*/ 6053760 w 9476410"/>
              <a:gd name="connsiteY372" fmla="*/ 7294056 h 11515965"/>
              <a:gd name="connsiteX373" fmla="*/ 6020694 w 9476410"/>
              <a:gd name="connsiteY373" fmla="*/ 7334445 h 11515965"/>
              <a:gd name="connsiteX374" fmla="*/ 6023172 w 9476410"/>
              <a:gd name="connsiteY374" fmla="*/ 7339808 h 11515965"/>
              <a:gd name="connsiteX375" fmla="*/ 6034835 w 9476410"/>
              <a:gd name="connsiteY375" fmla="*/ 7391915 h 11515965"/>
              <a:gd name="connsiteX376" fmla="*/ 6090856 w 9476410"/>
              <a:gd name="connsiteY376" fmla="*/ 7326035 h 11515965"/>
              <a:gd name="connsiteX377" fmla="*/ 6205989 w 9476410"/>
              <a:gd name="connsiteY377" fmla="*/ 7248637 h 11515965"/>
              <a:gd name="connsiteX378" fmla="*/ 6476335 w 9476410"/>
              <a:gd name="connsiteY378" fmla="*/ 7185876 h 11515965"/>
              <a:gd name="connsiteX379" fmla="*/ 6539112 w 9476410"/>
              <a:gd name="connsiteY379" fmla="*/ 7192418 h 11515965"/>
              <a:gd name="connsiteX380" fmla="*/ 6516406 w 9476410"/>
              <a:gd name="connsiteY380" fmla="*/ 7164975 h 11515965"/>
              <a:gd name="connsiteX381" fmla="*/ 6595519 w 9476410"/>
              <a:gd name="connsiteY381" fmla="*/ 6783817 h 11515965"/>
              <a:gd name="connsiteX382" fmla="*/ 6589161 w 9476410"/>
              <a:gd name="connsiteY382" fmla="*/ 7149911 h 11515965"/>
              <a:gd name="connsiteX383" fmla="*/ 6608564 w 9476410"/>
              <a:gd name="connsiteY383" fmla="*/ 7199655 h 11515965"/>
              <a:gd name="connsiteX384" fmla="*/ 6611978 w 9476410"/>
              <a:gd name="connsiteY384" fmla="*/ 7200011 h 11515965"/>
              <a:gd name="connsiteX385" fmla="*/ 6658772 w 9476410"/>
              <a:gd name="connsiteY385" fmla="*/ 7214545 h 11515965"/>
              <a:gd name="connsiteX386" fmla="*/ 6652883 w 9476410"/>
              <a:gd name="connsiteY386" fmla="*/ 7202202 h 11515965"/>
              <a:gd name="connsiteX387" fmla="*/ 6625554 w 9476410"/>
              <a:gd name="connsiteY387" fmla="*/ 6993082 h 11515965"/>
              <a:gd name="connsiteX388" fmla="*/ 6704200 w 9476410"/>
              <a:gd name="connsiteY388" fmla="*/ 6732586 h 11515965"/>
              <a:gd name="connsiteX389" fmla="*/ 6742127 w 9476410"/>
              <a:gd name="connsiteY389" fmla="*/ 6680332 h 11515965"/>
              <a:gd name="connsiteX390" fmla="*/ 6706251 w 9476410"/>
              <a:gd name="connsiteY390" fmla="*/ 6686194 h 11515965"/>
              <a:gd name="connsiteX391" fmla="*/ 6415342 w 9476410"/>
              <a:gd name="connsiteY391" fmla="*/ 6426418 h 11515965"/>
              <a:gd name="connsiteX392" fmla="*/ 6729293 w 9476410"/>
              <a:gd name="connsiteY392" fmla="*/ 6615559 h 11515965"/>
              <a:gd name="connsiteX393" fmla="*/ 6780777 w 9476410"/>
              <a:gd name="connsiteY393" fmla="*/ 6627084 h 11515965"/>
              <a:gd name="connsiteX394" fmla="*/ 6785823 w 9476410"/>
              <a:gd name="connsiteY394" fmla="*/ 6620131 h 11515965"/>
              <a:gd name="connsiteX395" fmla="*/ 7155571 w 9476410"/>
              <a:gd name="connsiteY395" fmla="*/ 6431847 h 11515965"/>
              <a:gd name="connsiteX396" fmla="*/ 6838904 w 9476410"/>
              <a:gd name="connsiteY396" fmla="*/ 6805919 h 11515965"/>
              <a:gd name="connsiteX397" fmla="*/ 6706215 w 9476410"/>
              <a:gd name="connsiteY397" fmla="*/ 7149773 h 11515965"/>
              <a:gd name="connsiteX398" fmla="*/ 6693248 w 9476410"/>
              <a:gd name="connsiteY398" fmla="*/ 7225252 h 11515965"/>
              <a:gd name="connsiteX399" fmla="*/ 6744432 w 9476410"/>
              <a:gd name="connsiteY399" fmla="*/ 7241150 h 11515965"/>
              <a:gd name="connsiteX400" fmla="*/ 6959264 w 9476410"/>
              <a:gd name="connsiteY400" fmla="*/ 7425913 h 11515965"/>
              <a:gd name="connsiteX401" fmla="*/ 6477464 w 9476410"/>
              <a:gd name="connsiteY401" fmla="*/ 7337175 h 11515965"/>
              <a:gd name="connsiteX402" fmla="*/ 6233205 w 9476410"/>
              <a:gd name="connsiteY402" fmla="*/ 7365340 h 11515965"/>
              <a:gd name="connsiteX403" fmla="*/ 6041678 w 9476410"/>
              <a:gd name="connsiteY403" fmla="*/ 7422489 h 11515965"/>
              <a:gd name="connsiteX404" fmla="*/ 6052913 w 9476410"/>
              <a:gd name="connsiteY404" fmla="*/ 7472685 h 11515965"/>
              <a:gd name="connsiteX405" fmla="*/ 6000619 w 9476410"/>
              <a:gd name="connsiteY405" fmla="*/ 7753310 h 11515965"/>
              <a:gd name="connsiteX406" fmla="*/ 5835878 w 9476410"/>
              <a:gd name="connsiteY406" fmla="*/ 7290827 h 11515965"/>
              <a:gd name="connsiteX407" fmla="*/ 5631496 w 9476410"/>
              <a:gd name="connsiteY407" fmla="*/ 7031215 h 11515965"/>
              <a:gd name="connsiteX408" fmla="*/ 5548829 w 9476410"/>
              <a:gd name="connsiteY408" fmla="*/ 6957092 h 11515965"/>
              <a:gd name="connsiteX409" fmla="*/ 5506476 w 9476410"/>
              <a:gd name="connsiteY409" fmla="*/ 6991116 h 11515965"/>
              <a:gd name="connsiteX410" fmla="*/ 5240070 w 9476410"/>
              <a:gd name="connsiteY410" fmla="*/ 7087075 h 11515965"/>
              <a:gd name="connsiteX411" fmla="*/ 5556155 w 9476410"/>
              <a:gd name="connsiteY411" fmla="*/ 6713552 h 11515965"/>
              <a:gd name="connsiteX412" fmla="*/ 5654772 w 9476410"/>
              <a:gd name="connsiteY412" fmla="*/ 6489511 h 11515965"/>
              <a:gd name="connsiteX413" fmla="*/ 5697990 w 9476410"/>
              <a:gd name="connsiteY413" fmla="*/ 6297548 h 11515965"/>
              <a:gd name="connsiteX414" fmla="*/ 5650941 w 9476410"/>
              <a:gd name="connsiteY414" fmla="*/ 6278859 h 11515965"/>
              <a:gd name="connsiteX415" fmla="*/ 5436555 w 9476410"/>
              <a:gd name="connsiteY415" fmla="*/ 6094504 h 11515965"/>
              <a:gd name="connsiteX416" fmla="*/ 5917566 w 9476410"/>
              <a:gd name="connsiteY416" fmla="*/ 6182800 h 11515965"/>
              <a:gd name="connsiteX417" fmla="*/ 6161472 w 9476410"/>
              <a:gd name="connsiteY417" fmla="*/ 6154517 h 11515965"/>
              <a:gd name="connsiteX418" fmla="*/ 6349173 w 9476410"/>
              <a:gd name="connsiteY418" fmla="*/ 6098396 h 11515965"/>
              <a:gd name="connsiteX419" fmla="*/ 6341822 w 9476410"/>
              <a:gd name="connsiteY419" fmla="*/ 6046667 h 11515965"/>
              <a:gd name="connsiteX420" fmla="*/ 6391616 w 9476410"/>
              <a:gd name="connsiteY420" fmla="*/ 5768664 h 11515965"/>
              <a:gd name="connsiteX421" fmla="*/ 6558859 w 9476410"/>
              <a:gd name="connsiteY421" fmla="*/ 6228525 h 11515965"/>
              <a:gd name="connsiteX422" fmla="*/ 6788702 w 9476410"/>
              <a:gd name="connsiteY422" fmla="*/ 6513115 h 11515965"/>
              <a:gd name="connsiteX423" fmla="*/ 6848973 w 9476410"/>
              <a:gd name="connsiteY423" fmla="*/ 6563898 h 11515965"/>
              <a:gd name="connsiteX424" fmla="*/ 6889019 w 9476410"/>
              <a:gd name="connsiteY424" fmla="*/ 6528238 h 11515965"/>
              <a:gd name="connsiteX425" fmla="*/ 7155571 w 9476410"/>
              <a:gd name="connsiteY425" fmla="*/ 6431847 h 11515965"/>
              <a:gd name="connsiteX426" fmla="*/ 5339808 w 9476410"/>
              <a:gd name="connsiteY426" fmla="*/ 201864 h 11515965"/>
              <a:gd name="connsiteX427" fmla="*/ 4225330 w 9476410"/>
              <a:gd name="connsiteY427" fmla="*/ 1824135 h 11515965"/>
              <a:gd name="connsiteX428" fmla="*/ 3805070 w 9476410"/>
              <a:gd name="connsiteY428" fmla="*/ 3487636 h 11515965"/>
              <a:gd name="connsiteX429" fmla="*/ 3801943 w 9476410"/>
              <a:gd name="connsiteY429" fmla="*/ 3543949 h 11515965"/>
              <a:gd name="connsiteX430" fmla="*/ 4015871 w 9476410"/>
              <a:gd name="connsiteY430" fmla="*/ 3605408 h 11515965"/>
              <a:gd name="connsiteX431" fmla="*/ 4954392 w 9476410"/>
              <a:gd name="connsiteY431" fmla="*/ 4252682 h 11515965"/>
              <a:gd name="connsiteX432" fmla="*/ 2989749 w 9476410"/>
              <a:gd name="connsiteY432" fmla="*/ 4090360 h 11515965"/>
              <a:gd name="connsiteX433" fmla="*/ 1554006 w 9476410"/>
              <a:gd name="connsiteY433" fmla="*/ 4459653 h 11515965"/>
              <a:gd name="connsiteX434" fmla="*/ 1517886 w 9476410"/>
              <a:gd name="connsiteY434" fmla="*/ 4477098 h 11515965"/>
              <a:gd name="connsiteX435" fmla="*/ 1355324 w 9476410"/>
              <a:gd name="connsiteY435" fmla="*/ 4280794 h 11515965"/>
              <a:gd name="connsiteX436" fmla="*/ 1390013 w 9476410"/>
              <a:gd name="connsiteY436" fmla="*/ 4235712 h 11515965"/>
              <a:gd name="connsiteX437" fmla="*/ 1878412 w 9476410"/>
              <a:gd name="connsiteY437" fmla="*/ 3829384 h 11515965"/>
              <a:gd name="connsiteX438" fmla="*/ 2914966 w 9476410"/>
              <a:gd name="connsiteY438" fmla="*/ 3478000 h 11515965"/>
              <a:gd name="connsiteX439" fmla="*/ 3151856 w 9476410"/>
              <a:gd name="connsiteY439" fmla="*/ 3467717 h 11515965"/>
              <a:gd name="connsiteX440" fmla="*/ 3071623 w 9476410"/>
              <a:gd name="connsiteY440" fmla="*/ 3376287 h 11515965"/>
              <a:gd name="connsiteX441" fmla="*/ 3242094 w 9476410"/>
              <a:gd name="connsiteY441" fmla="*/ 1816847 h 11515965"/>
              <a:gd name="connsiteX442" fmla="*/ 3356707 w 9476410"/>
              <a:gd name="connsiteY442" fmla="*/ 3286627 h 11515965"/>
              <a:gd name="connsiteX443" fmla="*/ 3438538 w 9476410"/>
              <a:gd name="connsiteY443" fmla="*/ 3480271 h 11515965"/>
              <a:gd name="connsiteX444" fmla="*/ 3473863 w 9476410"/>
              <a:gd name="connsiteY444" fmla="*/ 3482365 h 11515965"/>
              <a:gd name="connsiteX445" fmla="*/ 3653901 w 9476410"/>
              <a:gd name="connsiteY445" fmla="*/ 3512664 h 11515965"/>
              <a:gd name="connsiteX446" fmla="*/ 3635607 w 9476410"/>
              <a:gd name="connsiteY446" fmla="*/ 3479029 h 11515965"/>
              <a:gd name="connsiteX447" fmla="*/ 3444418 w 9476410"/>
              <a:gd name="connsiteY447" fmla="*/ 2654934 h 11515965"/>
              <a:gd name="connsiteX448" fmla="*/ 3672688 w 9476410"/>
              <a:gd name="connsiteY448" fmla="*/ 1568824 h 11515965"/>
              <a:gd name="connsiteX449" fmla="*/ 3765276 w 9476410"/>
              <a:gd name="connsiteY449" fmla="*/ 1375871 h 11515965"/>
              <a:gd name="connsiteX450" fmla="*/ 3655985 w 9476410"/>
              <a:gd name="connsiteY450" fmla="*/ 1397382 h 11515965"/>
              <a:gd name="connsiteX451" fmla="*/ 2436411 w 9476410"/>
              <a:gd name="connsiteY451" fmla="*/ 684830 h 11515965"/>
              <a:gd name="connsiteX452" fmla="*/ 2423644 w 9476410"/>
              <a:gd name="connsiteY452" fmla="*/ 637101 h 11515965"/>
              <a:gd name="connsiteX453" fmla="*/ 2527495 w 9476410"/>
              <a:gd name="connsiteY453" fmla="*/ 551100 h 11515965"/>
              <a:gd name="connsiteX454" fmla="*/ 2738507 w 9476410"/>
              <a:gd name="connsiteY454" fmla="*/ 688926 h 11515965"/>
              <a:gd name="connsiteX455" fmla="*/ 3854328 w 9476410"/>
              <a:gd name="connsiteY455" fmla="*/ 1125078 h 11515965"/>
              <a:gd name="connsiteX456" fmla="*/ 3913272 w 9476410"/>
              <a:gd name="connsiteY456" fmla="*/ 1130963 h 11515965"/>
              <a:gd name="connsiteX457" fmla="*/ 3937356 w 9476410"/>
              <a:gd name="connsiteY457" fmla="*/ 1093196 h 11515965"/>
              <a:gd name="connsiteX458" fmla="*/ 4051367 w 9476410"/>
              <a:gd name="connsiteY458" fmla="*/ 954410 h 11515965"/>
              <a:gd name="connsiteX459" fmla="*/ 4015835 w 9476410"/>
              <a:gd name="connsiteY459" fmla="*/ 952545 h 11515965"/>
              <a:gd name="connsiteX460" fmla="*/ 3208361 w 9476410"/>
              <a:gd name="connsiteY460" fmla="*/ 694856 h 11515965"/>
              <a:gd name="connsiteX461" fmla="*/ 2756812 w 9476410"/>
              <a:gd name="connsiteY461" fmla="*/ 378681 h 11515965"/>
              <a:gd name="connsiteX462" fmla="*/ 2747132 w 9476410"/>
              <a:gd name="connsiteY462" fmla="*/ 369216 h 11515965"/>
              <a:gd name="connsiteX463" fmla="*/ 3192983 w 9476410"/>
              <a:gd name="connsiteY463" fmla="*/ 0 h 11515965"/>
              <a:gd name="connsiteX464" fmla="*/ 3296226 w 9476410"/>
              <a:gd name="connsiteY464" fmla="*/ 112069 h 11515965"/>
              <a:gd name="connsiteX465" fmla="*/ 4114499 w 9476410"/>
              <a:gd name="connsiteY465" fmla="*/ 817240 h 11515965"/>
              <a:gd name="connsiteX466" fmla="*/ 4151807 w 9476410"/>
              <a:gd name="connsiteY466" fmla="*/ 842564 h 11515965"/>
              <a:gd name="connsiteX467" fmla="*/ 4313387 w 9476410"/>
              <a:gd name="connsiteY467" fmla="*/ 688618 h 11515965"/>
              <a:gd name="connsiteX468" fmla="*/ 5339808 w 9476410"/>
              <a:gd name="connsiteY468" fmla="*/ 201864 h 115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9476410" h="11515965">
                <a:moveTo>
                  <a:pt x="3941063" y="6745743"/>
                </a:moveTo>
                <a:cubicBezTo>
                  <a:pt x="3837486" y="6807526"/>
                  <a:pt x="3741772" y="6863381"/>
                  <a:pt x="3654616" y="6927641"/>
                </a:cubicBezTo>
                <a:lnTo>
                  <a:pt x="3591308" y="6980886"/>
                </a:lnTo>
                <a:lnTo>
                  <a:pt x="3470786" y="6835348"/>
                </a:lnTo>
                <a:lnTo>
                  <a:pt x="3481804" y="6824266"/>
                </a:lnTo>
                <a:cubicBezTo>
                  <a:pt x="3606698" y="6720931"/>
                  <a:pt x="3775301" y="6684099"/>
                  <a:pt x="3941063" y="6745743"/>
                </a:cubicBezTo>
                <a:close/>
                <a:moveTo>
                  <a:pt x="671158" y="2759859"/>
                </a:moveTo>
                <a:cubicBezTo>
                  <a:pt x="787107" y="2905295"/>
                  <a:pt x="862760" y="3084909"/>
                  <a:pt x="881489" y="3289454"/>
                </a:cubicBezTo>
                <a:cubicBezTo>
                  <a:pt x="641007" y="3129957"/>
                  <a:pt x="422652" y="2985726"/>
                  <a:pt x="191608" y="2872477"/>
                </a:cubicBezTo>
                <a:lnTo>
                  <a:pt x="187585" y="2870676"/>
                </a:lnTo>
                <a:lnTo>
                  <a:pt x="0" y="2644155"/>
                </a:lnTo>
                <a:lnTo>
                  <a:pt x="239851" y="2445530"/>
                </a:lnTo>
                <a:lnTo>
                  <a:pt x="337496" y="2488021"/>
                </a:lnTo>
                <a:cubicBezTo>
                  <a:pt x="467693" y="2555335"/>
                  <a:pt x="581478" y="2647374"/>
                  <a:pt x="671158" y="2759859"/>
                </a:cubicBezTo>
                <a:close/>
                <a:moveTo>
                  <a:pt x="7573969" y="9886863"/>
                </a:moveTo>
                <a:cubicBezTo>
                  <a:pt x="7515635" y="9993397"/>
                  <a:pt x="7478723" y="10111079"/>
                  <a:pt x="7463640" y="10231462"/>
                </a:cubicBezTo>
                <a:cubicBezTo>
                  <a:pt x="7452327" y="10321750"/>
                  <a:pt x="7454692" y="10414096"/>
                  <a:pt x="7470264" y="10503480"/>
                </a:cubicBezTo>
                <a:lnTo>
                  <a:pt x="7482740" y="10558627"/>
                </a:lnTo>
                <a:lnTo>
                  <a:pt x="7522142" y="10555012"/>
                </a:lnTo>
                <a:cubicBezTo>
                  <a:pt x="7589819" y="10558222"/>
                  <a:pt x="7657667" y="10575842"/>
                  <a:pt x="7720866" y="10620352"/>
                </a:cubicBezTo>
                <a:cubicBezTo>
                  <a:pt x="7599538" y="10622223"/>
                  <a:pt x="7479521" y="10650418"/>
                  <a:pt x="7367171" y="10695921"/>
                </a:cubicBezTo>
                <a:cubicBezTo>
                  <a:pt x="7311764" y="10720403"/>
                  <a:pt x="7258655" y="10750078"/>
                  <a:pt x="7208522" y="10784129"/>
                </a:cubicBezTo>
                <a:lnTo>
                  <a:pt x="7094028" y="10877210"/>
                </a:lnTo>
                <a:lnTo>
                  <a:pt x="7115871" y="10908274"/>
                </a:lnTo>
                <a:cubicBezTo>
                  <a:pt x="7146870" y="10969023"/>
                  <a:pt x="7169020" y="11037826"/>
                  <a:pt x="7159471" y="11114457"/>
                </a:cubicBezTo>
                <a:cubicBezTo>
                  <a:pt x="7096675" y="11009862"/>
                  <a:pt x="7013688" y="10920412"/>
                  <a:pt x="6916465" y="10845540"/>
                </a:cubicBezTo>
                <a:cubicBezTo>
                  <a:pt x="6873125" y="10813009"/>
                  <a:pt x="6826850" y="10784364"/>
                  <a:pt x="6778262" y="10759847"/>
                </a:cubicBezTo>
                <a:lnTo>
                  <a:pt x="6692142" y="10725340"/>
                </a:lnTo>
                <a:lnTo>
                  <a:pt x="6647614" y="10671569"/>
                </a:lnTo>
                <a:lnTo>
                  <a:pt x="6720659" y="10664072"/>
                </a:lnTo>
                <a:cubicBezTo>
                  <a:pt x="6747615" y="10664810"/>
                  <a:pt x="6774107" y="10668596"/>
                  <a:pt x="6799253" y="10674013"/>
                </a:cubicBezTo>
                <a:cubicBezTo>
                  <a:pt x="6865479" y="10688138"/>
                  <a:pt x="6929375" y="10715704"/>
                  <a:pt x="6982494" y="10756318"/>
                </a:cubicBezTo>
                <a:lnTo>
                  <a:pt x="7017744" y="10788847"/>
                </a:lnTo>
                <a:lnTo>
                  <a:pt x="7017013" y="10762020"/>
                </a:lnTo>
                <a:cubicBezTo>
                  <a:pt x="7027990" y="10645519"/>
                  <a:pt x="7121124" y="10559969"/>
                  <a:pt x="7233179" y="10575315"/>
                </a:cubicBezTo>
                <a:cubicBezTo>
                  <a:pt x="7162152" y="10642520"/>
                  <a:pt x="7103551" y="10698392"/>
                  <a:pt x="7065991" y="10786196"/>
                </a:cubicBezTo>
                <a:lnTo>
                  <a:pt x="7054846" y="10823085"/>
                </a:lnTo>
                <a:lnTo>
                  <a:pt x="7058051" y="10826043"/>
                </a:lnTo>
                <a:lnTo>
                  <a:pt x="7080724" y="10858288"/>
                </a:lnTo>
                <a:lnTo>
                  <a:pt x="7100326" y="10797529"/>
                </a:lnTo>
                <a:cubicBezTo>
                  <a:pt x="7115870" y="10766603"/>
                  <a:pt x="7135423" y="10738302"/>
                  <a:pt x="7156994" y="10712215"/>
                </a:cubicBezTo>
                <a:cubicBezTo>
                  <a:pt x="7202631" y="10661006"/>
                  <a:pt x="7261330" y="10620584"/>
                  <a:pt x="7323663" y="10593041"/>
                </a:cubicBezTo>
                <a:lnTo>
                  <a:pt x="7368332" y="10579770"/>
                </a:lnTo>
                <a:lnTo>
                  <a:pt x="7345092" y="10567466"/>
                </a:lnTo>
                <a:cubicBezTo>
                  <a:pt x="7249032" y="10500376"/>
                  <a:pt x="7221705" y="10376425"/>
                  <a:pt x="7291387" y="10285136"/>
                </a:cubicBezTo>
                <a:cubicBezTo>
                  <a:pt x="7314838" y="10380183"/>
                  <a:pt x="7332809" y="10460212"/>
                  <a:pt x="7390463" y="10536639"/>
                </a:cubicBezTo>
                <a:lnTo>
                  <a:pt x="7417748" y="10565088"/>
                </a:lnTo>
                <a:lnTo>
                  <a:pt x="7420176" y="10564367"/>
                </a:lnTo>
                <a:lnTo>
                  <a:pt x="7456200" y="10561062"/>
                </a:lnTo>
                <a:lnTo>
                  <a:pt x="7448696" y="10554307"/>
                </a:lnTo>
                <a:cubicBezTo>
                  <a:pt x="7411841" y="10514782"/>
                  <a:pt x="7388230" y="10469082"/>
                  <a:pt x="7370985" y="10419389"/>
                </a:cubicBezTo>
                <a:cubicBezTo>
                  <a:pt x="7350480" y="10354093"/>
                  <a:pt x="7345305" y="10286118"/>
                  <a:pt x="7351046" y="10219493"/>
                </a:cubicBezTo>
                <a:lnTo>
                  <a:pt x="7362155" y="10173138"/>
                </a:lnTo>
                <a:lnTo>
                  <a:pt x="7339340" y="10187271"/>
                </a:lnTo>
                <a:cubicBezTo>
                  <a:pt x="7233832" y="10235844"/>
                  <a:pt x="7112739" y="10197611"/>
                  <a:pt x="7067536" y="10092255"/>
                </a:cubicBezTo>
                <a:cubicBezTo>
                  <a:pt x="7161997" y="10120194"/>
                  <a:pt x="7240498" y="10143572"/>
                  <a:pt x="7335104" y="10132582"/>
                </a:cubicBezTo>
                <a:lnTo>
                  <a:pt x="7373477" y="10125900"/>
                </a:lnTo>
                <a:lnTo>
                  <a:pt x="7374954" y="10119732"/>
                </a:lnTo>
                <a:lnTo>
                  <a:pt x="7392779" y="10082893"/>
                </a:lnTo>
                <a:lnTo>
                  <a:pt x="7328738" y="10097926"/>
                </a:lnTo>
                <a:cubicBezTo>
                  <a:pt x="7293929" y="10099890"/>
                  <a:pt x="7259369" y="10096572"/>
                  <a:pt x="7225774" y="10090757"/>
                </a:cubicBezTo>
                <a:cubicBezTo>
                  <a:pt x="7159549" y="10076633"/>
                  <a:pt x="7096617" y="10046570"/>
                  <a:pt x="7041003" y="10004992"/>
                </a:cubicBezTo>
                <a:lnTo>
                  <a:pt x="7008955" y="9976010"/>
                </a:lnTo>
                <a:lnTo>
                  <a:pt x="7009655" y="10000885"/>
                </a:lnTo>
                <a:cubicBezTo>
                  <a:pt x="6998667" y="10117372"/>
                  <a:pt x="6904750" y="10203013"/>
                  <a:pt x="6789755" y="10188646"/>
                </a:cubicBezTo>
                <a:cubicBezTo>
                  <a:pt x="6860879" y="10121592"/>
                  <a:pt x="6921508" y="10064985"/>
                  <a:pt x="6960011" y="9976861"/>
                </a:cubicBezTo>
                <a:lnTo>
                  <a:pt x="6970835" y="9941537"/>
                </a:lnTo>
                <a:lnTo>
                  <a:pt x="6966905" y="9937983"/>
                </a:lnTo>
                <a:lnTo>
                  <a:pt x="6944704" y="9905147"/>
                </a:lnTo>
                <a:lnTo>
                  <a:pt x="6924406" y="9967134"/>
                </a:lnTo>
                <a:cubicBezTo>
                  <a:pt x="6908447" y="9998227"/>
                  <a:pt x="6888296" y="10026268"/>
                  <a:pt x="6865510" y="10051856"/>
                </a:cubicBezTo>
                <a:cubicBezTo>
                  <a:pt x="6819940" y="10103033"/>
                  <a:pt x="6764796" y="10141910"/>
                  <a:pt x="6702573" y="10169452"/>
                </a:cubicBezTo>
                <a:lnTo>
                  <a:pt x="6661765" y="10182300"/>
                </a:lnTo>
                <a:lnTo>
                  <a:pt x="6693840" y="10203245"/>
                </a:lnTo>
                <a:cubicBezTo>
                  <a:pt x="6705125" y="10212204"/>
                  <a:pt x="6715318" y="10221993"/>
                  <a:pt x="6724364" y="10232438"/>
                </a:cubicBezTo>
                <a:cubicBezTo>
                  <a:pt x="6784667" y="10302069"/>
                  <a:pt x="6793966" y="10400824"/>
                  <a:pt x="6735898" y="10476899"/>
                </a:cubicBezTo>
                <a:cubicBezTo>
                  <a:pt x="6712446" y="10381852"/>
                  <a:pt x="6694476" y="10301823"/>
                  <a:pt x="6636822" y="10225396"/>
                </a:cubicBezTo>
                <a:lnTo>
                  <a:pt x="6610861" y="10198328"/>
                </a:lnTo>
                <a:lnTo>
                  <a:pt x="6605515" y="10200011"/>
                </a:lnTo>
                <a:lnTo>
                  <a:pt x="6570389" y="10202625"/>
                </a:lnTo>
                <a:lnTo>
                  <a:pt x="6577087" y="10208719"/>
                </a:lnTo>
                <a:cubicBezTo>
                  <a:pt x="6613799" y="10248819"/>
                  <a:pt x="6637125" y="10295422"/>
                  <a:pt x="6655163" y="10343204"/>
                </a:cubicBezTo>
                <a:cubicBezTo>
                  <a:pt x="6675759" y="10408441"/>
                  <a:pt x="6681011" y="10476339"/>
                  <a:pt x="6671881" y="10544405"/>
                </a:cubicBezTo>
                <a:lnTo>
                  <a:pt x="6664918" y="10588165"/>
                </a:lnTo>
                <a:lnTo>
                  <a:pt x="6672092" y="10582046"/>
                </a:lnTo>
                <a:cubicBezTo>
                  <a:pt x="6764017" y="10532210"/>
                  <a:pt x="6868873" y="10550144"/>
                  <a:pt x="6927480" y="10623505"/>
                </a:cubicBezTo>
                <a:cubicBezTo>
                  <a:pt x="6938644" y="10637478"/>
                  <a:pt x="6948128" y="10653462"/>
                  <a:pt x="6955527" y="10671372"/>
                </a:cubicBezTo>
                <a:cubicBezTo>
                  <a:pt x="6863649" y="10642307"/>
                  <a:pt x="6784386" y="10618119"/>
                  <a:pt x="6688786" y="10629944"/>
                </a:cubicBezTo>
                <a:lnTo>
                  <a:pt x="6652158" y="10636675"/>
                </a:lnTo>
                <a:lnTo>
                  <a:pt x="6642188" y="10665016"/>
                </a:lnTo>
                <a:lnTo>
                  <a:pt x="6556005" y="10560945"/>
                </a:lnTo>
                <a:lnTo>
                  <a:pt x="6562604" y="10530803"/>
                </a:lnTo>
                <a:cubicBezTo>
                  <a:pt x="6570091" y="10470693"/>
                  <a:pt x="6571250" y="10410285"/>
                  <a:pt x="6566584" y="10350131"/>
                </a:cubicBezTo>
                <a:lnTo>
                  <a:pt x="6541456" y="10204777"/>
                </a:lnTo>
                <a:lnTo>
                  <a:pt x="6504468" y="10207530"/>
                </a:lnTo>
                <a:cubicBezTo>
                  <a:pt x="6436927" y="10204353"/>
                  <a:pt x="6368255" y="10189273"/>
                  <a:pt x="6306164" y="10142342"/>
                </a:cubicBezTo>
                <a:cubicBezTo>
                  <a:pt x="6427254" y="10140421"/>
                  <a:pt x="6546083" y="10114695"/>
                  <a:pt x="6659196" y="10066696"/>
                </a:cubicBezTo>
                <a:cubicBezTo>
                  <a:pt x="6714505" y="10042213"/>
                  <a:pt x="6767522" y="10012546"/>
                  <a:pt x="6817571" y="9978507"/>
                </a:cubicBezTo>
                <a:lnTo>
                  <a:pt x="6931569" y="9885723"/>
                </a:lnTo>
                <a:lnTo>
                  <a:pt x="6910120" y="9853999"/>
                </a:lnTo>
                <a:cubicBezTo>
                  <a:pt x="6876626" y="9792287"/>
                  <a:pt x="6856971" y="9724447"/>
                  <a:pt x="6865555" y="9650313"/>
                </a:cubicBezTo>
                <a:cubicBezTo>
                  <a:pt x="6929316" y="9752412"/>
                  <a:pt x="7011339" y="9844358"/>
                  <a:pt x="7109527" y="9916735"/>
                </a:cubicBezTo>
                <a:cubicBezTo>
                  <a:pt x="7181298" y="9970296"/>
                  <a:pt x="7261620" y="10014252"/>
                  <a:pt x="7346689" y="10045924"/>
                </a:cubicBezTo>
                <a:lnTo>
                  <a:pt x="7402143" y="10063538"/>
                </a:lnTo>
                <a:lnTo>
                  <a:pt x="7419384" y="10027904"/>
                </a:lnTo>
                <a:cubicBezTo>
                  <a:pt x="7455938" y="9970322"/>
                  <a:pt x="7503963" y="9920041"/>
                  <a:pt x="7573969" y="9886863"/>
                </a:cubicBezTo>
                <a:close/>
                <a:moveTo>
                  <a:pt x="6607271" y="8483694"/>
                </a:moveTo>
                <a:cubicBezTo>
                  <a:pt x="6438444" y="8619437"/>
                  <a:pt x="6297309" y="8788170"/>
                  <a:pt x="6190301" y="8976250"/>
                </a:cubicBezTo>
                <a:cubicBezTo>
                  <a:pt x="6110045" y="9117310"/>
                  <a:pt x="6050922" y="9271098"/>
                  <a:pt x="6015584" y="9429017"/>
                </a:cubicBezTo>
                <a:lnTo>
                  <a:pt x="5999119" y="9524853"/>
                </a:lnTo>
                <a:lnTo>
                  <a:pt x="6065906" y="9549337"/>
                </a:lnTo>
                <a:cubicBezTo>
                  <a:pt x="6175236" y="9600810"/>
                  <a:pt x="6275017" y="9676148"/>
                  <a:pt x="6348784" y="9792623"/>
                </a:cubicBezTo>
                <a:cubicBezTo>
                  <a:pt x="6197879" y="9732836"/>
                  <a:pt x="6038083" y="9697954"/>
                  <a:pt x="5876412" y="9683536"/>
                </a:cubicBezTo>
                <a:lnTo>
                  <a:pt x="5827470" y="9681193"/>
                </a:lnTo>
                <a:lnTo>
                  <a:pt x="5663082" y="9482684"/>
                </a:lnTo>
                <a:lnTo>
                  <a:pt x="5712891" y="9476556"/>
                </a:lnTo>
                <a:lnTo>
                  <a:pt x="5795554" y="9485169"/>
                </a:lnTo>
                <a:lnTo>
                  <a:pt x="5765655" y="9449035"/>
                </a:lnTo>
                <a:cubicBezTo>
                  <a:pt x="5653146" y="9272925"/>
                  <a:pt x="5692703" y="9050026"/>
                  <a:pt x="5869826" y="8947147"/>
                </a:cubicBezTo>
                <a:cubicBezTo>
                  <a:pt x="5843609" y="9119773"/>
                  <a:pt x="5818607" y="9263914"/>
                  <a:pt x="5861456" y="9429199"/>
                </a:cubicBezTo>
                <a:lnTo>
                  <a:pt x="5882500" y="9494229"/>
                </a:lnTo>
                <a:lnTo>
                  <a:pt x="5891497" y="9495167"/>
                </a:lnTo>
                <a:lnTo>
                  <a:pt x="5951287" y="9510476"/>
                </a:lnTo>
                <a:lnTo>
                  <a:pt x="5945358" y="9498052"/>
                </a:lnTo>
                <a:cubicBezTo>
                  <a:pt x="5911600" y="9407771"/>
                  <a:pt x="5903877" y="9316350"/>
                  <a:pt x="5909373" y="9222695"/>
                </a:cubicBezTo>
                <a:cubicBezTo>
                  <a:pt x="5920143" y="9101105"/>
                  <a:pt x="5958005" y="8985560"/>
                  <a:pt x="6012931" y="8879690"/>
                </a:cubicBezTo>
                <a:lnTo>
                  <a:pt x="6062872" y="8810885"/>
                </a:lnTo>
                <a:lnTo>
                  <a:pt x="6015631" y="8818604"/>
                </a:lnTo>
                <a:cubicBezTo>
                  <a:pt x="5808622" y="8826643"/>
                  <a:pt x="5635170" y="8681002"/>
                  <a:pt x="5632580" y="8476545"/>
                </a:cubicBezTo>
                <a:cubicBezTo>
                  <a:pt x="5769171" y="8587047"/>
                  <a:pt x="5882576" y="8679142"/>
                  <a:pt x="6045972" y="8725595"/>
                </a:cubicBezTo>
                <a:lnTo>
                  <a:pt x="6113764" y="8740770"/>
                </a:lnTo>
                <a:lnTo>
                  <a:pt x="6120408" y="8731615"/>
                </a:lnTo>
                <a:lnTo>
                  <a:pt x="6168057" y="8689185"/>
                </a:lnTo>
                <a:lnTo>
                  <a:pt x="6150287" y="8687888"/>
                </a:lnTo>
                <a:cubicBezTo>
                  <a:pt x="6055940" y="8671814"/>
                  <a:pt x="5971444" y="8630825"/>
                  <a:pt x="5894355" y="8582064"/>
                </a:cubicBezTo>
                <a:cubicBezTo>
                  <a:pt x="5794865" y="8513595"/>
                  <a:pt x="5711678" y="8421109"/>
                  <a:pt x="5648408" y="8314644"/>
                </a:cubicBezTo>
                <a:lnTo>
                  <a:pt x="5613202" y="8250711"/>
                </a:lnTo>
                <a:lnTo>
                  <a:pt x="5599554" y="8286483"/>
                </a:lnTo>
                <a:cubicBezTo>
                  <a:pt x="5501953" y="8470938"/>
                  <a:pt x="5288749" y="8547970"/>
                  <a:pt x="5109057" y="8445817"/>
                </a:cubicBezTo>
                <a:cubicBezTo>
                  <a:pt x="5272020" y="8383861"/>
                  <a:pt x="5410558" y="8331956"/>
                  <a:pt x="5534144" y="8213016"/>
                </a:cubicBezTo>
                <a:lnTo>
                  <a:pt x="5577218" y="8166516"/>
                </a:lnTo>
                <a:lnTo>
                  <a:pt x="5572034" y="8153655"/>
                </a:lnTo>
                <a:lnTo>
                  <a:pt x="5556587" y="8096288"/>
                </a:lnTo>
                <a:lnTo>
                  <a:pt x="5549494" y="8105990"/>
                </a:lnTo>
                <a:cubicBezTo>
                  <a:pt x="5486265" y="8179121"/>
                  <a:pt x="5409754" y="8232179"/>
                  <a:pt x="5327240" y="8272104"/>
                </a:cubicBezTo>
                <a:cubicBezTo>
                  <a:pt x="5217222" y="8325337"/>
                  <a:pt x="5099822" y="8351770"/>
                  <a:pt x="4978492" y="8354692"/>
                </a:cubicBezTo>
                <a:lnTo>
                  <a:pt x="4904447" y="8352356"/>
                </a:lnTo>
                <a:lnTo>
                  <a:pt x="4920539" y="8371229"/>
                </a:lnTo>
                <a:cubicBezTo>
                  <a:pt x="4981203" y="8460086"/>
                  <a:pt x="5002171" y="8562039"/>
                  <a:pt x="4985371" y="8654905"/>
                </a:cubicBezTo>
                <a:lnTo>
                  <a:pt x="4983349" y="8661863"/>
                </a:lnTo>
                <a:lnTo>
                  <a:pt x="4848375" y="8498874"/>
                </a:lnTo>
                <a:lnTo>
                  <a:pt x="4831969" y="8402010"/>
                </a:lnTo>
                <a:lnTo>
                  <a:pt x="4812197" y="8340912"/>
                </a:lnTo>
                <a:lnTo>
                  <a:pt x="4797701" y="8338813"/>
                </a:lnTo>
                <a:lnTo>
                  <a:pt x="4740120" y="8323575"/>
                </a:lnTo>
                <a:lnTo>
                  <a:pt x="4744916" y="8333763"/>
                </a:lnTo>
                <a:lnTo>
                  <a:pt x="4763200" y="8396019"/>
                </a:lnTo>
                <a:lnTo>
                  <a:pt x="4690748" y="8308530"/>
                </a:lnTo>
                <a:lnTo>
                  <a:pt x="4690846" y="8307981"/>
                </a:lnTo>
                <a:lnTo>
                  <a:pt x="4690023" y="8307654"/>
                </a:lnTo>
                <a:lnTo>
                  <a:pt x="4514431" y="8095616"/>
                </a:lnTo>
                <a:lnTo>
                  <a:pt x="4653591" y="8128146"/>
                </a:lnTo>
                <a:cubicBezTo>
                  <a:pt x="4759433" y="8147517"/>
                  <a:pt x="4867562" y="8156716"/>
                  <a:pt x="4977137" y="8155763"/>
                </a:cubicBezTo>
                <a:cubicBezTo>
                  <a:pt x="5084986" y="8153165"/>
                  <a:pt x="5192595" y="8140457"/>
                  <a:pt x="5298299" y="8118521"/>
                </a:cubicBezTo>
                <a:lnTo>
                  <a:pt x="5545453" y="8044622"/>
                </a:lnTo>
                <a:lnTo>
                  <a:pt x="5535774" y="7976511"/>
                </a:lnTo>
                <a:cubicBezTo>
                  <a:pt x="5522697" y="7851960"/>
                  <a:pt x="5536601" y="7726758"/>
                  <a:pt x="5601338" y="7610453"/>
                </a:cubicBezTo>
                <a:cubicBezTo>
                  <a:pt x="5636732" y="7822209"/>
                  <a:pt x="5709146" y="8029697"/>
                  <a:pt x="5821555" y="8215971"/>
                </a:cubicBezTo>
                <a:cubicBezTo>
                  <a:pt x="5903271" y="8353208"/>
                  <a:pt x="6005633" y="8480456"/>
                  <a:pt x="6124200" y="8590702"/>
                </a:cubicBezTo>
                <a:lnTo>
                  <a:pt x="6203560" y="8657570"/>
                </a:lnTo>
                <a:lnTo>
                  <a:pt x="6256289" y="8610616"/>
                </a:lnTo>
                <a:cubicBezTo>
                  <a:pt x="6355820" y="8540673"/>
                  <a:pt x="6469270" y="8490594"/>
                  <a:pt x="6607271" y="8483694"/>
                </a:cubicBezTo>
                <a:close/>
                <a:moveTo>
                  <a:pt x="2493258" y="3241978"/>
                </a:moveTo>
                <a:cubicBezTo>
                  <a:pt x="2017561" y="3483211"/>
                  <a:pt x="1614836" y="3676902"/>
                  <a:pt x="1279984" y="4076809"/>
                </a:cubicBezTo>
                <a:lnTo>
                  <a:pt x="1235787" y="4136446"/>
                </a:lnTo>
                <a:lnTo>
                  <a:pt x="1048507" y="3910294"/>
                </a:lnTo>
                <a:lnTo>
                  <a:pt x="1060624" y="3873852"/>
                </a:lnTo>
                <a:cubicBezTo>
                  <a:pt x="1298740" y="3281552"/>
                  <a:pt x="1923100" y="2984246"/>
                  <a:pt x="2493258" y="3241978"/>
                </a:cubicBezTo>
                <a:close/>
                <a:moveTo>
                  <a:pt x="9181445" y="10773701"/>
                </a:moveTo>
                <a:cubicBezTo>
                  <a:pt x="9167542" y="10802913"/>
                  <a:pt x="9154261" y="10830881"/>
                  <a:pt x="9142089" y="10858373"/>
                </a:cubicBezTo>
                <a:lnTo>
                  <a:pt x="9115298" y="10925414"/>
                </a:lnTo>
                <a:lnTo>
                  <a:pt x="8993271" y="11026466"/>
                </a:lnTo>
                <a:lnTo>
                  <a:pt x="8993251" y="10997165"/>
                </a:lnTo>
                <a:cubicBezTo>
                  <a:pt x="9003197" y="10890466"/>
                  <a:pt x="9072212" y="10799594"/>
                  <a:pt x="9181445" y="10773701"/>
                </a:cubicBezTo>
                <a:close/>
                <a:moveTo>
                  <a:pt x="9445715" y="10651791"/>
                </a:moveTo>
                <a:lnTo>
                  <a:pt x="9253736" y="10810771"/>
                </a:lnTo>
                <a:lnTo>
                  <a:pt x="9301602" y="10752407"/>
                </a:lnTo>
                <a:lnTo>
                  <a:pt x="9350408" y="10714712"/>
                </a:lnTo>
                <a:lnTo>
                  <a:pt x="9315850" y="10710613"/>
                </a:lnTo>
                <a:cubicBezTo>
                  <a:pt x="9165258" y="10673630"/>
                  <a:pt x="9072383" y="10533663"/>
                  <a:pt x="9114840" y="10387725"/>
                </a:cubicBezTo>
                <a:cubicBezTo>
                  <a:pt x="9189141" y="10493862"/>
                  <a:pt x="9249510" y="10584078"/>
                  <a:pt x="9357147" y="10650911"/>
                </a:cubicBezTo>
                <a:lnTo>
                  <a:pt x="9401743" y="10675063"/>
                </a:lnTo>
                <a:lnTo>
                  <a:pt x="9407057" y="10670959"/>
                </a:lnTo>
                <a:close/>
                <a:moveTo>
                  <a:pt x="5131229" y="5285990"/>
                </a:moveTo>
                <a:cubicBezTo>
                  <a:pt x="4936418" y="5509625"/>
                  <a:pt x="4778657" y="5769004"/>
                  <a:pt x="4678632" y="6052422"/>
                </a:cubicBezTo>
                <a:cubicBezTo>
                  <a:pt x="4603972" y="6260056"/>
                  <a:pt x="4558091" y="6480943"/>
                  <a:pt x="4544572" y="6704193"/>
                </a:cubicBezTo>
                <a:lnTo>
                  <a:pt x="4542971" y="6841920"/>
                </a:lnTo>
                <a:lnTo>
                  <a:pt x="4639278" y="6862572"/>
                </a:lnTo>
                <a:cubicBezTo>
                  <a:pt x="4801254" y="6907345"/>
                  <a:pt x="4954262" y="6984403"/>
                  <a:pt x="5082759" y="7125552"/>
                </a:cubicBezTo>
                <a:cubicBezTo>
                  <a:pt x="4789765" y="7064620"/>
                  <a:pt x="4485889" y="7062186"/>
                  <a:pt x="4191333" y="7113139"/>
                </a:cubicBezTo>
                <a:cubicBezTo>
                  <a:pt x="4080874" y="7132246"/>
                  <a:pt x="3971659" y="7159782"/>
                  <a:pt x="3865124" y="7195157"/>
                </a:cubicBezTo>
                <a:lnTo>
                  <a:pt x="3793449" y="7224984"/>
                </a:lnTo>
                <a:lnTo>
                  <a:pt x="3652674" y="7054989"/>
                </a:lnTo>
                <a:lnTo>
                  <a:pt x="3681850" y="7029805"/>
                </a:lnTo>
                <a:cubicBezTo>
                  <a:pt x="3821005" y="6934561"/>
                  <a:pt x="3977491" y="6873522"/>
                  <a:pt x="4138637" y="6839177"/>
                </a:cubicBezTo>
                <a:lnTo>
                  <a:pt x="4245193" y="6827200"/>
                </a:lnTo>
                <a:lnTo>
                  <a:pt x="4206167" y="6788437"/>
                </a:lnTo>
                <a:cubicBezTo>
                  <a:pt x="4015877" y="6574678"/>
                  <a:pt x="4018974" y="6261813"/>
                  <a:pt x="4234795" y="6079575"/>
                </a:cubicBezTo>
                <a:cubicBezTo>
                  <a:pt x="4236823" y="6322276"/>
                  <a:pt x="4238134" y="6524087"/>
                  <a:pt x="4332012" y="6739157"/>
                </a:cubicBezTo>
                <a:lnTo>
                  <a:pt x="4374928" y="6823991"/>
                </a:lnTo>
                <a:lnTo>
                  <a:pt x="4390932" y="6823843"/>
                </a:lnTo>
                <a:lnTo>
                  <a:pt x="4474215" y="6832047"/>
                </a:lnTo>
                <a:lnTo>
                  <a:pt x="4463802" y="6817329"/>
                </a:lnTo>
                <a:cubicBezTo>
                  <a:pt x="4398130" y="6702581"/>
                  <a:pt x="4367681" y="6576468"/>
                  <a:pt x="4352026" y="6451436"/>
                </a:cubicBezTo>
                <a:cubicBezTo>
                  <a:pt x="4337728" y="6285207"/>
                  <a:pt x="4363361" y="6115288"/>
                  <a:pt x="4421389" y="5954342"/>
                </a:cubicBezTo>
                <a:lnTo>
                  <a:pt x="4458682" y="5860668"/>
                </a:lnTo>
                <a:lnTo>
                  <a:pt x="4408545" y="5877510"/>
                </a:lnTo>
                <a:cubicBezTo>
                  <a:pt x="4126112" y="5935315"/>
                  <a:pt x="3856791" y="5775509"/>
                  <a:pt x="3808023" y="5494164"/>
                </a:cubicBezTo>
                <a:cubicBezTo>
                  <a:pt x="4017161" y="5613610"/>
                  <a:pt x="4194136" y="5715825"/>
                  <a:pt x="4429493" y="5743248"/>
                </a:cubicBezTo>
                <a:lnTo>
                  <a:pt x="4516905" y="5748375"/>
                </a:lnTo>
                <a:lnTo>
                  <a:pt x="4526074" y="5731557"/>
                </a:lnTo>
                <a:lnTo>
                  <a:pt x="4573705" y="5664723"/>
                </a:lnTo>
                <a:lnTo>
                  <a:pt x="4557132" y="5665675"/>
                </a:lnTo>
                <a:cubicBezTo>
                  <a:pt x="4423620" y="5662421"/>
                  <a:pt x="4299861" y="5627383"/>
                  <a:pt x="4184842" y="5574412"/>
                </a:cubicBezTo>
                <a:cubicBezTo>
                  <a:pt x="4031484" y="5503784"/>
                  <a:pt x="3900237" y="5401761"/>
                  <a:pt x="3790616" y="5274904"/>
                </a:cubicBezTo>
                <a:lnTo>
                  <a:pt x="3726939" y="5192349"/>
                </a:lnTo>
                <a:lnTo>
                  <a:pt x="3716776" y="5244920"/>
                </a:lnTo>
                <a:cubicBezTo>
                  <a:pt x="3627682" y="5519524"/>
                  <a:pt x="3355189" y="5672988"/>
                  <a:pt x="3089969" y="5574359"/>
                </a:cubicBezTo>
                <a:cubicBezTo>
                  <a:pt x="3297124" y="5450794"/>
                  <a:pt x="3472825" y="5350935"/>
                  <a:pt x="3611521" y="5160141"/>
                </a:cubicBezTo>
                <a:lnTo>
                  <a:pt x="3659340" y="5085418"/>
                </a:lnTo>
                <a:lnTo>
                  <a:pt x="3648861" y="5068123"/>
                </a:lnTo>
                <a:lnTo>
                  <a:pt x="3614566" y="4993320"/>
                </a:lnTo>
                <a:lnTo>
                  <a:pt x="3607913" y="5007385"/>
                </a:lnTo>
                <a:cubicBezTo>
                  <a:pt x="3539780" y="5122713"/>
                  <a:pt x="3446704" y="5211172"/>
                  <a:pt x="3347058" y="5288024"/>
                </a:cubicBezTo>
                <a:cubicBezTo>
                  <a:pt x="3208109" y="5383446"/>
                  <a:pt x="3051858" y="5444605"/>
                  <a:pt x="2884880" y="5471997"/>
                </a:cubicBezTo>
                <a:lnTo>
                  <a:pt x="2781395" y="5486389"/>
                </a:lnTo>
                <a:lnTo>
                  <a:pt x="2821506" y="5525895"/>
                </a:lnTo>
                <a:cubicBezTo>
                  <a:pt x="2966487" y="5687073"/>
                  <a:pt x="3000483" y="5901230"/>
                  <a:pt x="2915032" y="6074944"/>
                </a:cubicBezTo>
                <a:lnTo>
                  <a:pt x="2882945" y="6125493"/>
                </a:lnTo>
                <a:lnTo>
                  <a:pt x="2786386" y="6008892"/>
                </a:lnTo>
                <a:lnTo>
                  <a:pt x="2779579" y="5894781"/>
                </a:lnTo>
                <a:cubicBezTo>
                  <a:pt x="2767832" y="5786956"/>
                  <a:pt x="2743706" y="5681709"/>
                  <a:pt x="2695429" y="5573306"/>
                </a:cubicBezTo>
                <a:lnTo>
                  <a:pt x="2653248" y="5491818"/>
                </a:lnTo>
                <a:lnTo>
                  <a:pt x="2560361" y="5487876"/>
                </a:lnTo>
                <a:lnTo>
                  <a:pt x="2560079" y="5487837"/>
                </a:lnTo>
                <a:lnTo>
                  <a:pt x="2605478" y="5578075"/>
                </a:lnTo>
                <a:cubicBezTo>
                  <a:pt x="2644213" y="5671343"/>
                  <a:pt x="2662991" y="5770586"/>
                  <a:pt x="2670939" y="5865315"/>
                </a:cubicBezTo>
                <a:lnTo>
                  <a:pt x="2671092" y="5869667"/>
                </a:lnTo>
                <a:lnTo>
                  <a:pt x="2480913" y="5640014"/>
                </a:lnTo>
                <a:lnTo>
                  <a:pt x="2487879" y="5475884"/>
                </a:lnTo>
                <a:lnTo>
                  <a:pt x="2391137" y="5455723"/>
                </a:lnTo>
                <a:lnTo>
                  <a:pt x="2304226" y="5426654"/>
                </a:lnTo>
                <a:lnTo>
                  <a:pt x="2134546" y="5221754"/>
                </a:lnTo>
                <a:lnTo>
                  <a:pt x="2169535" y="5227262"/>
                </a:lnTo>
                <a:cubicBezTo>
                  <a:pt x="2392048" y="5251247"/>
                  <a:pt x="2617845" y="5243000"/>
                  <a:pt x="2838420" y="5204685"/>
                </a:cubicBezTo>
                <a:cubicBezTo>
                  <a:pt x="3058983" y="5166355"/>
                  <a:pt x="3270902" y="5093999"/>
                  <a:pt x="3471005" y="4992951"/>
                </a:cubicBezTo>
                <a:lnTo>
                  <a:pt x="3587952" y="4927077"/>
                </a:lnTo>
                <a:lnTo>
                  <a:pt x="3558529" y="4835375"/>
                </a:lnTo>
                <a:cubicBezTo>
                  <a:pt x="3517489" y="4673914"/>
                  <a:pt x="3503678" y="4501228"/>
                  <a:pt x="3569674" y="4321176"/>
                </a:cubicBezTo>
                <a:cubicBezTo>
                  <a:pt x="3661212" y="4605180"/>
                  <a:pt x="3807224" y="4866747"/>
                  <a:pt x="4001624" y="5098836"/>
                </a:cubicBezTo>
                <a:cubicBezTo>
                  <a:pt x="4147783" y="5267977"/>
                  <a:pt x="4317737" y="5416574"/>
                  <a:pt x="4503371" y="5541247"/>
                </a:cubicBezTo>
                <a:lnTo>
                  <a:pt x="4616396" y="5610388"/>
                </a:lnTo>
                <a:lnTo>
                  <a:pt x="4683204" y="5537380"/>
                </a:lnTo>
                <a:cubicBezTo>
                  <a:pt x="4804582" y="5414099"/>
                  <a:pt x="4950341" y="5319028"/>
                  <a:pt x="5131229" y="5285990"/>
                </a:cubicBezTo>
                <a:close/>
                <a:moveTo>
                  <a:pt x="9273628" y="9761253"/>
                </a:moveTo>
                <a:cubicBezTo>
                  <a:pt x="9252452" y="9920595"/>
                  <a:pt x="9263040" y="10083477"/>
                  <a:pt x="9301862" y="10239277"/>
                </a:cubicBezTo>
                <a:cubicBezTo>
                  <a:pt x="9330978" y="10356128"/>
                  <a:pt x="9377962" y="10468995"/>
                  <a:pt x="9439834" y="10571903"/>
                </a:cubicBezTo>
                <a:lnTo>
                  <a:pt x="9476410" y="10626371"/>
                </a:lnTo>
                <a:lnTo>
                  <a:pt x="9448783" y="10649249"/>
                </a:lnTo>
                <a:lnTo>
                  <a:pt x="9437463" y="10644934"/>
                </a:lnTo>
                <a:cubicBezTo>
                  <a:pt x="9373109" y="10613730"/>
                  <a:pt x="9322155" y="10568583"/>
                  <a:pt x="9277157" y="10515469"/>
                </a:cubicBezTo>
                <a:cubicBezTo>
                  <a:pt x="9220689" y="10444650"/>
                  <a:pt x="9181867" y="10363210"/>
                  <a:pt x="9157162" y="10278227"/>
                </a:cubicBezTo>
                <a:lnTo>
                  <a:pt x="9148758" y="10215703"/>
                </a:lnTo>
                <a:lnTo>
                  <a:pt x="9127337" y="10244036"/>
                </a:lnTo>
                <a:cubicBezTo>
                  <a:pt x="9020273" y="10354339"/>
                  <a:pt x="8852549" y="10364923"/>
                  <a:pt x="8746479" y="10256438"/>
                </a:cubicBezTo>
                <a:cubicBezTo>
                  <a:pt x="8876415" y="10245855"/>
                  <a:pt x="8984474" y="10237256"/>
                  <a:pt x="9096013" y="10178549"/>
                </a:cubicBezTo>
                <a:lnTo>
                  <a:pt x="9140193" y="10151991"/>
                </a:lnTo>
                <a:lnTo>
                  <a:pt x="9139074" y="10143672"/>
                </a:lnTo>
                <a:lnTo>
                  <a:pt x="9143499" y="10089691"/>
                </a:lnTo>
                <a:lnTo>
                  <a:pt x="9071620" y="10138806"/>
                </a:lnTo>
                <a:cubicBezTo>
                  <a:pt x="9029588" y="10157839"/>
                  <a:pt x="8985343" y="10170232"/>
                  <a:pt x="8941098" y="10179085"/>
                </a:cubicBezTo>
                <a:cubicBezTo>
                  <a:pt x="8852608" y="10193250"/>
                  <a:pt x="8760579" y="10186167"/>
                  <a:pt x="8672090" y="10161380"/>
                </a:cubicBezTo>
                <a:lnTo>
                  <a:pt x="8618699" y="10140896"/>
                </a:lnTo>
                <a:lnTo>
                  <a:pt x="8631433" y="10171268"/>
                </a:lnTo>
                <a:cubicBezTo>
                  <a:pt x="8673452" y="10320306"/>
                  <a:pt x="8598383" y="10470835"/>
                  <a:pt x="8449573" y="10507970"/>
                </a:cubicBezTo>
                <a:cubicBezTo>
                  <a:pt x="8505377" y="10391260"/>
                  <a:pt x="8553209" y="10292455"/>
                  <a:pt x="8558689" y="10165300"/>
                </a:cubicBezTo>
                <a:lnTo>
                  <a:pt x="8555195" y="10116531"/>
                </a:lnTo>
                <a:lnTo>
                  <a:pt x="8548647" y="10114019"/>
                </a:lnTo>
                <a:lnTo>
                  <a:pt x="8510980" y="10091117"/>
                </a:lnTo>
                <a:lnTo>
                  <a:pt x="8512138" y="10099960"/>
                </a:lnTo>
                <a:cubicBezTo>
                  <a:pt x="8515619" y="10171610"/>
                  <a:pt x="8501693" y="10239279"/>
                  <a:pt x="8477817" y="10302968"/>
                </a:cubicBezTo>
                <a:cubicBezTo>
                  <a:pt x="8445983" y="10387886"/>
                  <a:pt x="8396463" y="10462189"/>
                  <a:pt x="8332795" y="10525877"/>
                </a:cubicBezTo>
                <a:lnTo>
                  <a:pt x="8286117" y="10563153"/>
                </a:lnTo>
                <a:lnTo>
                  <a:pt x="8356023" y="10577942"/>
                </a:lnTo>
                <a:cubicBezTo>
                  <a:pt x="8414537" y="10600222"/>
                  <a:pt x="8461908" y="10638978"/>
                  <a:pt x="8492521" y="10687192"/>
                </a:cubicBezTo>
                <a:cubicBezTo>
                  <a:pt x="8529257" y="10745050"/>
                  <a:pt x="8541862" y="10816526"/>
                  <a:pt x="8520633" y="10889495"/>
                </a:cubicBezTo>
                <a:cubicBezTo>
                  <a:pt x="8446332" y="10783358"/>
                  <a:pt x="8385963" y="10693142"/>
                  <a:pt x="8278326" y="10626309"/>
                </a:cubicBezTo>
                <a:lnTo>
                  <a:pt x="8235843" y="10603301"/>
                </a:lnTo>
                <a:lnTo>
                  <a:pt x="8227566" y="10609911"/>
                </a:lnTo>
                <a:lnTo>
                  <a:pt x="8185454" y="10629897"/>
                </a:lnTo>
                <a:lnTo>
                  <a:pt x="8196631" y="10634224"/>
                </a:lnTo>
                <a:cubicBezTo>
                  <a:pt x="8261082" y="10666206"/>
                  <a:pt x="8312113" y="10712605"/>
                  <a:pt x="8357178" y="10762980"/>
                </a:cubicBezTo>
                <a:cubicBezTo>
                  <a:pt x="8413732" y="10833683"/>
                  <a:pt x="8452613" y="10914991"/>
                  <a:pt x="8473820" y="11003369"/>
                </a:cubicBezTo>
                <a:lnTo>
                  <a:pt x="8486085" y="11060613"/>
                </a:lnTo>
                <a:lnTo>
                  <a:pt x="8505173" y="11035209"/>
                </a:lnTo>
                <a:cubicBezTo>
                  <a:pt x="8612735" y="10923243"/>
                  <a:pt x="8778469" y="10913290"/>
                  <a:pt x="8884540" y="11024759"/>
                </a:cubicBezTo>
                <a:cubicBezTo>
                  <a:pt x="8757255" y="11032721"/>
                  <a:pt x="8647871" y="11040683"/>
                  <a:pt x="8535502" y="11100896"/>
                </a:cubicBezTo>
                <a:lnTo>
                  <a:pt x="8493500" y="11126681"/>
                </a:lnTo>
                <a:lnTo>
                  <a:pt x="8495028" y="11176591"/>
                </a:lnTo>
                <a:lnTo>
                  <a:pt x="8495011" y="11176778"/>
                </a:lnTo>
                <a:lnTo>
                  <a:pt x="8591133" y="11127816"/>
                </a:lnTo>
                <a:cubicBezTo>
                  <a:pt x="8624759" y="11115865"/>
                  <a:pt x="8659270" y="11107897"/>
                  <a:pt x="8692895" y="11102585"/>
                </a:cubicBezTo>
                <a:cubicBezTo>
                  <a:pt x="8737139" y="11095503"/>
                  <a:pt x="8782269" y="11092847"/>
                  <a:pt x="8826956" y="11095060"/>
                </a:cubicBezTo>
                <a:lnTo>
                  <a:pt x="8896564" y="11106550"/>
                </a:lnTo>
                <a:lnTo>
                  <a:pt x="8753447" y="11225067"/>
                </a:lnTo>
                <a:lnTo>
                  <a:pt x="8707939" y="11218556"/>
                </a:lnTo>
                <a:lnTo>
                  <a:pt x="8491437" y="11215903"/>
                </a:lnTo>
                <a:lnTo>
                  <a:pt x="8484424" y="11268505"/>
                </a:lnTo>
                <a:cubicBezTo>
                  <a:pt x="8466751" y="11356884"/>
                  <a:pt x="8431405" y="11445262"/>
                  <a:pt x="8360713" y="11515965"/>
                </a:cubicBezTo>
                <a:cubicBezTo>
                  <a:pt x="8381921" y="11356884"/>
                  <a:pt x="8371317" y="11194267"/>
                  <a:pt x="8332436" y="11038721"/>
                </a:cubicBezTo>
                <a:cubicBezTo>
                  <a:pt x="8303276" y="10922062"/>
                  <a:pt x="8256221" y="10811368"/>
                  <a:pt x="8194256" y="10708131"/>
                </a:cubicBezTo>
                <a:lnTo>
                  <a:pt x="8152665" y="10645460"/>
                </a:lnTo>
                <a:lnTo>
                  <a:pt x="8106419" y="10667407"/>
                </a:lnTo>
                <a:cubicBezTo>
                  <a:pt x="8021528" y="10695713"/>
                  <a:pt x="7929563" y="10709867"/>
                  <a:pt x="7830523" y="10681560"/>
                </a:cubicBezTo>
                <a:cubicBezTo>
                  <a:pt x="7979083" y="10621410"/>
                  <a:pt x="8113493" y="10532954"/>
                  <a:pt x="8230219" y="10419730"/>
                </a:cubicBezTo>
                <a:cubicBezTo>
                  <a:pt x="8286813" y="10363118"/>
                  <a:pt x="8338101" y="10301198"/>
                  <a:pt x="8383641" y="10235298"/>
                </a:cubicBezTo>
                <a:lnTo>
                  <a:pt x="8478548" y="10069070"/>
                </a:lnTo>
                <a:lnTo>
                  <a:pt x="8438477" y="10037443"/>
                </a:lnTo>
                <a:cubicBezTo>
                  <a:pt x="8367685" y="9977244"/>
                  <a:pt x="8311052" y="9902882"/>
                  <a:pt x="8286275" y="9807273"/>
                </a:cubicBezTo>
                <a:cubicBezTo>
                  <a:pt x="8413700" y="9902882"/>
                  <a:pt x="8558823" y="9977245"/>
                  <a:pt x="8714565" y="10019737"/>
                </a:cubicBezTo>
                <a:cubicBezTo>
                  <a:pt x="8828716" y="10051607"/>
                  <a:pt x="8948841" y="10067542"/>
                  <a:pt x="9068965" y="10066048"/>
                </a:cubicBezTo>
                <a:lnTo>
                  <a:pt x="9145824" y="10061331"/>
                </a:lnTo>
                <a:lnTo>
                  <a:pt x="9150103" y="10009117"/>
                </a:lnTo>
                <a:cubicBezTo>
                  <a:pt x="9167750" y="9920594"/>
                  <a:pt x="9203043" y="9835613"/>
                  <a:pt x="9273628" y="9761253"/>
                </a:cubicBezTo>
                <a:close/>
                <a:moveTo>
                  <a:pt x="6822010" y="6587908"/>
                </a:moveTo>
                <a:lnTo>
                  <a:pt x="6808514" y="6586923"/>
                </a:lnTo>
                <a:cubicBezTo>
                  <a:pt x="6736863" y="6574715"/>
                  <a:pt x="6672691" y="6543586"/>
                  <a:pt x="6614147" y="6506554"/>
                </a:cubicBezTo>
                <a:cubicBezTo>
                  <a:pt x="6538589" y="6454555"/>
                  <a:pt x="6475413" y="6384317"/>
                  <a:pt x="6427363" y="6303462"/>
                </a:cubicBezTo>
                <a:lnTo>
                  <a:pt x="6400626" y="6254908"/>
                </a:lnTo>
                <a:lnTo>
                  <a:pt x="6390261" y="6282075"/>
                </a:lnTo>
                <a:cubicBezTo>
                  <a:pt x="6316138" y="6422159"/>
                  <a:pt x="6154220" y="6480661"/>
                  <a:pt x="6017754" y="6403081"/>
                </a:cubicBezTo>
                <a:cubicBezTo>
                  <a:pt x="6141515" y="6356028"/>
                  <a:pt x="6246728" y="6316610"/>
                  <a:pt x="6340585" y="6226281"/>
                </a:cubicBezTo>
                <a:lnTo>
                  <a:pt x="6372127" y="6188062"/>
                </a:lnTo>
                <a:lnTo>
                  <a:pt x="6369361" y="6181199"/>
                </a:lnTo>
                <a:lnTo>
                  <a:pt x="6356008" y="6131612"/>
                </a:lnTo>
                <a:lnTo>
                  <a:pt x="6301066" y="6195654"/>
                </a:lnTo>
                <a:cubicBezTo>
                  <a:pt x="6264979" y="6226295"/>
                  <a:pt x="6225228" y="6250942"/>
                  <a:pt x="6183452" y="6271156"/>
                </a:cubicBezTo>
                <a:cubicBezTo>
                  <a:pt x="6099899" y="6311584"/>
                  <a:pt x="6010739" y="6331659"/>
                  <a:pt x="5918595" y="6333878"/>
                </a:cubicBezTo>
                <a:lnTo>
                  <a:pt x="5859445" y="6328682"/>
                </a:lnTo>
                <a:lnTo>
                  <a:pt x="5874582" y="6346436"/>
                </a:lnTo>
                <a:cubicBezTo>
                  <a:pt x="5966724" y="6481401"/>
                  <a:pt x="5938279" y="6656148"/>
                  <a:pt x="5800960" y="6735906"/>
                </a:cubicBezTo>
                <a:cubicBezTo>
                  <a:pt x="5820871" y="6604806"/>
                  <a:pt x="5839860" y="6495338"/>
                  <a:pt x="5807318" y="6369813"/>
                </a:cubicBezTo>
                <a:lnTo>
                  <a:pt x="5788857" y="6322482"/>
                </a:lnTo>
                <a:lnTo>
                  <a:pt x="5781293" y="6321818"/>
                </a:lnTo>
                <a:lnTo>
                  <a:pt x="5737564" y="6310245"/>
                </a:lnTo>
                <a:lnTo>
                  <a:pt x="5741206" y="6317982"/>
                </a:lnTo>
                <a:cubicBezTo>
                  <a:pt x="5766368" y="6387191"/>
                  <a:pt x="5771405" y="6457603"/>
                  <a:pt x="5769216" y="6526749"/>
                </a:cubicBezTo>
                <a:cubicBezTo>
                  <a:pt x="5761181" y="6619066"/>
                  <a:pt x="5732564" y="6706759"/>
                  <a:pt x="5685861" y="6787208"/>
                </a:cubicBezTo>
                <a:lnTo>
                  <a:pt x="5655636" y="6836461"/>
                </a:lnTo>
                <a:lnTo>
                  <a:pt x="5706289" y="6832668"/>
                </a:lnTo>
                <a:cubicBezTo>
                  <a:pt x="5803895" y="6834302"/>
                  <a:pt x="5888549" y="6880385"/>
                  <a:pt x="5935593" y="6954111"/>
                </a:cubicBezTo>
                <a:cubicBezTo>
                  <a:pt x="5960683" y="6993430"/>
                  <a:pt x="5975074" y="7040613"/>
                  <a:pt x="5975028" y="7093109"/>
                </a:cubicBezTo>
                <a:cubicBezTo>
                  <a:pt x="5875109" y="7009118"/>
                  <a:pt x="5788451" y="6937768"/>
                  <a:pt x="5662683" y="6903020"/>
                </a:cubicBezTo>
                <a:lnTo>
                  <a:pt x="5613357" y="6892460"/>
                </a:lnTo>
                <a:lnTo>
                  <a:pt x="5579242" y="6930513"/>
                </a:lnTo>
                <a:lnTo>
                  <a:pt x="5579121" y="6930619"/>
                </a:lnTo>
                <a:lnTo>
                  <a:pt x="5633286" y="6942870"/>
                </a:lnTo>
                <a:cubicBezTo>
                  <a:pt x="5686410" y="6959008"/>
                  <a:pt x="5735097" y="6985705"/>
                  <a:pt x="5778090" y="7015423"/>
                </a:cubicBezTo>
                <a:cubicBezTo>
                  <a:pt x="5853648" y="7067421"/>
                  <a:pt x="5919324" y="7135035"/>
                  <a:pt x="5964752" y="7213391"/>
                </a:cubicBezTo>
                <a:lnTo>
                  <a:pt x="5992007" y="7272370"/>
                </a:lnTo>
                <a:lnTo>
                  <a:pt x="6004996" y="7238417"/>
                </a:lnTo>
                <a:cubicBezTo>
                  <a:pt x="6079112" y="7098310"/>
                  <a:pt x="6240004" y="7039516"/>
                  <a:pt x="6372281" y="7116795"/>
                </a:cubicBezTo>
                <a:cubicBezTo>
                  <a:pt x="6248565" y="7164088"/>
                  <a:pt x="6146271" y="7203638"/>
                  <a:pt x="6053760" y="7294056"/>
                </a:cubicBezTo>
                <a:lnTo>
                  <a:pt x="6020694" y="7334445"/>
                </a:lnTo>
                <a:lnTo>
                  <a:pt x="6023172" y="7339808"/>
                </a:lnTo>
                <a:lnTo>
                  <a:pt x="6034835" y="7391915"/>
                </a:lnTo>
                <a:lnTo>
                  <a:pt x="6090856" y="7326035"/>
                </a:lnTo>
                <a:cubicBezTo>
                  <a:pt x="6126336" y="7295388"/>
                  <a:pt x="6165475" y="7270105"/>
                  <a:pt x="6205989" y="7248637"/>
                </a:cubicBezTo>
                <a:cubicBezTo>
                  <a:pt x="6289643" y="7208205"/>
                  <a:pt x="6384052" y="7188039"/>
                  <a:pt x="6476335" y="7185876"/>
                </a:cubicBezTo>
                <a:lnTo>
                  <a:pt x="6539112" y="7192418"/>
                </a:lnTo>
                <a:lnTo>
                  <a:pt x="6516406" y="7164975"/>
                </a:lnTo>
                <a:cubicBezTo>
                  <a:pt x="6430961" y="7031229"/>
                  <a:pt x="6461003" y="6861947"/>
                  <a:pt x="6595519" y="6783817"/>
                </a:cubicBezTo>
                <a:cubicBezTo>
                  <a:pt x="6575608" y="6914917"/>
                  <a:pt x="6556619" y="7024385"/>
                  <a:pt x="6589161" y="7149911"/>
                </a:cubicBezTo>
                <a:lnTo>
                  <a:pt x="6608564" y="7199655"/>
                </a:lnTo>
                <a:lnTo>
                  <a:pt x="6611978" y="7200011"/>
                </a:lnTo>
                <a:lnTo>
                  <a:pt x="6658772" y="7214545"/>
                </a:lnTo>
                <a:lnTo>
                  <a:pt x="6652883" y="7202202"/>
                </a:lnTo>
                <a:cubicBezTo>
                  <a:pt x="6627245" y="7133638"/>
                  <a:pt x="6621380" y="7064208"/>
                  <a:pt x="6625554" y="6993082"/>
                </a:cubicBezTo>
                <a:cubicBezTo>
                  <a:pt x="6633733" y="6900739"/>
                  <a:pt x="6662487" y="6812989"/>
                  <a:pt x="6704200" y="6732586"/>
                </a:cubicBezTo>
                <a:lnTo>
                  <a:pt x="6742127" y="6680332"/>
                </a:lnTo>
                <a:lnTo>
                  <a:pt x="6706251" y="6686194"/>
                </a:lnTo>
                <a:cubicBezTo>
                  <a:pt x="6549037" y="6692300"/>
                  <a:pt x="6417309" y="6581693"/>
                  <a:pt x="6415342" y="6426418"/>
                </a:cubicBezTo>
                <a:cubicBezTo>
                  <a:pt x="6519076" y="6510339"/>
                  <a:pt x="6605202" y="6580281"/>
                  <a:pt x="6729293" y="6615559"/>
                </a:cubicBezTo>
                <a:lnTo>
                  <a:pt x="6780777" y="6627084"/>
                </a:lnTo>
                <a:lnTo>
                  <a:pt x="6785823" y="6620131"/>
                </a:lnTo>
                <a:close/>
                <a:moveTo>
                  <a:pt x="7155571" y="6431847"/>
                </a:moveTo>
                <a:cubicBezTo>
                  <a:pt x="7027356" y="6534937"/>
                  <a:pt x="6920171" y="6663081"/>
                  <a:pt x="6838904" y="6805919"/>
                </a:cubicBezTo>
                <a:cubicBezTo>
                  <a:pt x="6777954" y="6913046"/>
                  <a:pt x="6733053" y="7029841"/>
                  <a:pt x="6706215" y="7149773"/>
                </a:cubicBezTo>
                <a:lnTo>
                  <a:pt x="6693248" y="7225252"/>
                </a:lnTo>
                <a:lnTo>
                  <a:pt x="6744432" y="7241150"/>
                </a:lnTo>
                <a:cubicBezTo>
                  <a:pt x="6827463" y="7280242"/>
                  <a:pt x="6903241" y="7337457"/>
                  <a:pt x="6959264" y="7425913"/>
                </a:cubicBezTo>
                <a:cubicBezTo>
                  <a:pt x="6806458" y="7365373"/>
                  <a:pt x="6641648" y="7338457"/>
                  <a:pt x="6477464" y="7337175"/>
                </a:cubicBezTo>
                <a:cubicBezTo>
                  <a:pt x="6395434" y="7339096"/>
                  <a:pt x="6313592" y="7348709"/>
                  <a:pt x="6233205" y="7365340"/>
                </a:cubicBezTo>
                <a:lnTo>
                  <a:pt x="6041678" y="7422489"/>
                </a:lnTo>
                <a:lnTo>
                  <a:pt x="6052913" y="7472685"/>
                </a:lnTo>
                <a:cubicBezTo>
                  <a:pt x="6060222" y="7564775"/>
                  <a:pt x="6052284" y="7662359"/>
                  <a:pt x="6000619" y="7753310"/>
                </a:cubicBezTo>
                <a:cubicBezTo>
                  <a:pt x="5976240" y="7589868"/>
                  <a:pt x="5918745" y="7434916"/>
                  <a:pt x="5835878" y="7290827"/>
                </a:cubicBezTo>
                <a:cubicBezTo>
                  <a:pt x="5779810" y="7196070"/>
                  <a:pt x="5710945" y="7108829"/>
                  <a:pt x="5631496" y="7031215"/>
                </a:cubicBezTo>
                <a:lnTo>
                  <a:pt x="5548829" y="6957092"/>
                </a:lnTo>
                <a:lnTo>
                  <a:pt x="5506476" y="6991116"/>
                </a:lnTo>
                <a:cubicBezTo>
                  <a:pt x="5430970" y="7044109"/>
                  <a:pt x="5342371" y="7084620"/>
                  <a:pt x="5240070" y="7087075"/>
                </a:cubicBezTo>
                <a:cubicBezTo>
                  <a:pt x="5368125" y="6984201"/>
                  <a:pt x="5475111" y="6856242"/>
                  <a:pt x="5556155" y="6713552"/>
                </a:cubicBezTo>
                <a:cubicBezTo>
                  <a:pt x="5596677" y="6642206"/>
                  <a:pt x="5629435" y="6567209"/>
                  <a:pt x="5654772" y="6489511"/>
                </a:cubicBezTo>
                <a:lnTo>
                  <a:pt x="5697990" y="6297548"/>
                </a:lnTo>
                <a:lnTo>
                  <a:pt x="5650941" y="6278859"/>
                </a:lnTo>
                <a:cubicBezTo>
                  <a:pt x="5568061" y="6239878"/>
                  <a:pt x="5489936" y="6185416"/>
                  <a:pt x="5436555" y="6094504"/>
                </a:cubicBezTo>
                <a:cubicBezTo>
                  <a:pt x="5589090" y="6154857"/>
                  <a:pt x="5751134" y="6184248"/>
                  <a:pt x="5917566" y="6182800"/>
                </a:cubicBezTo>
                <a:cubicBezTo>
                  <a:pt x="5999472" y="6180828"/>
                  <a:pt x="6081196" y="6171177"/>
                  <a:pt x="6161472" y="6154517"/>
                </a:cubicBezTo>
                <a:lnTo>
                  <a:pt x="6349173" y="6098396"/>
                </a:lnTo>
                <a:lnTo>
                  <a:pt x="6341822" y="6046667"/>
                </a:lnTo>
                <a:cubicBezTo>
                  <a:pt x="6331891" y="5952077"/>
                  <a:pt x="6342451" y="5856992"/>
                  <a:pt x="6391616" y="5768664"/>
                </a:cubicBezTo>
                <a:cubicBezTo>
                  <a:pt x="6418495" y="5929482"/>
                  <a:pt x="6473491" y="6087059"/>
                  <a:pt x="6558859" y="6228525"/>
                </a:cubicBezTo>
                <a:cubicBezTo>
                  <a:pt x="6620919" y="6332750"/>
                  <a:pt x="6698656" y="6429389"/>
                  <a:pt x="6788702" y="6513115"/>
                </a:cubicBezTo>
                <a:lnTo>
                  <a:pt x="6848973" y="6563898"/>
                </a:lnTo>
                <a:lnTo>
                  <a:pt x="6889019" y="6528238"/>
                </a:lnTo>
                <a:cubicBezTo>
                  <a:pt x="6964607" y="6475119"/>
                  <a:pt x="7050767" y="6437087"/>
                  <a:pt x="7155571" y="6431847"/>
                </a:cubicBezTo>
                <a:close/>
                <a:moveTo>
                  <a:pt x="5339808" y="201864"/>
                </a:moveTo>
                <a:cubicBezTo>
                  <a:pt x="4876189" y="665725"/>
                  <a:pt x="4488896" y="1214043"/>
                  <a:pt x="4225330" y="1824135"/>
                </a:cubicBezTo>
                <a:cubicBezTo>
                  <a:pt x="3996504" y="2345338"/>
                  <a:pt x="3851357" y="2912265"/>
                  <a:pt x="3805070" y="3487636"/>
                </a:cubicBezTo>
                <a:lnTo>
                  <a:pt x="3801943" y="3543949"/>
                </a:lnTo>
                <a:lnTo>
                  <a:pt x="4015871" y="3605408"/>
                </a:lnTo>
                <a:cubicBezTo>
                  <a:pt x="4366419" y="3728702"/>
                  <a:pt x="4692295" y="3921857"/>
                  <a:pt x="4954392" y="4252682"/>
                </a:cubicBezTo>
                <a:cubicBezTo>
                  <a:pt x="4317268" y="4073918"/>
                  <a:pt x="3647269" y="4022547"/>
                  <a:pt x="2989749" y="4090360"/>
                </a:cubicBezTo>
                <a:cubicBezTo>
                  <a:pt x="2496603" y="4141211"/>
                  <a:pt x="2009337" y="4267209"/>
                  <a:pt x="1554006" y="4459653"/>
                </a:cubicBezTo>
                <a:lnTo>
                  <a:pt x="1517886" y="4477098"/>
                </a:lnTo>
                <a:lnTo>
                  <a:pt x="1355324" y="4280794"/>
                </a:lnTo>
                <a:lnTo>
                  <a:pt x="1390013" y="4235712"/>
                </a:lnTo>
                <a:cubicBezTo>
                  <a:pt x="1530859" y="4074509"/>
                  <a:pt x="1696478" y="3943822"/>
                  <a:pt x="1878412" y="3829384"/>
                </a:cubicBezTo>
                <a:cubicBezTo>
                  <a:pt x="2199822" y="3640345"/>
                  <a:pt x="2554272" y="3529374"/>
                  <a:pt x="2914966" y="3478000"/>
                </a:cubicBezTo>
                <a:lnTo>
                  <a:pt x="3151856" y="3467717"/>
                </a:lnTo>
                <a:lnTo>
                  <a:pt x="3071623" y="3376287"/>
                </a:lnTo>
                <a:cubicBezTo>
                  <a:pt x="2684201" y="2875925"/>
                  <a:pt x="2738397" y="2186198"/>
                  <a:pt x="3242094" y="1816847"/>
                </a:cubicBezTo>
                <a:cubicBezTo>
                  <a:pt x="3209829" y="2352563"/>
                  <a:pt x="3182167" y="2797964"/>
                  <a:pt x="3356707" y="3286627"/>
                </a:cubicBezTo>
                <a:lnTo>
                  <a:pt x="3438538" y="3480271"/>
                </a:lnTo>
                <a:lnTo>
                  <a:pt x="3473863" y="3482365"/>
                </a:lnTo>
                <a:lnTo>
                  <a:pt x="3653901" y="3512664"/>
                </a:lnTo>
                <a:lnTo>
                  <a:pt x="3635607" y="3479029"/>
                </a:lnTo>
                <a:cubicBezTo>
                  <a:pt x="3508103" y="3215949"/>
                  <a:pt x="3460028" y="2933135"/>
                  <a:pt x="3444418" y="2654934"/>
                </a:cubicBezTo>
                <a:cubicBezTo>
                  <a:pt x="3438041" y="2286064"/>
                  <a:pt x="3520313" y="1915092"/>
                  <a:pt x="3672688" y="1568824"/>
                </a:cubicBezTo>
                <a:lnTo>
                  <a:pt x="3765276" y="1375871"/>
                </a:lnTo>
                <a:lnTo>
                  <a:pt x="3655985" y="1397382"/>
                </a:lnTo>
                <a:cubicBezTo>
                  <a:pt x="3103150" y="1471553"/>
                  <a:pt x="2597682" y="1179696"/>
                  <a:pt x="2436411" y="684830"/>
                </a:cubicBezTo>
                <a:lnTo>
                  <a:pt x="2423644" y="637101"/>
                </a:lnTo>
                <a:lnTo>
                  <a:pt x="2527495" y="551100"/>
                </a:lnTo>
                <a:lnTo>
                  <a:pt x="2738507" y="688926"/>
                </a:lnTo>
                <a:cubicBezTo>
                  <a:pt x="3081024" y="903125"/>
                  <a:pt x="3415692" y="1068761"/>
                  <a:pt x="3854328" y="1125078"/>
                </a:cubicBezTo>
                <a:lnTo>
                  <a:pt x="3913272" y="1130963"/>
                </a:lnTo>
                <a:lnTo>
                  <a:pt x="3937356" y="1093196"/>
                </a:lnTo>
                <a:lnTo>
                  <a:pt x="4051367" y="954410"/>
                </a:lnTo>
                <a:lnTo>
                  <a:pt x="4015835" y="952545"/>
                </a:lnTo>
                <a:cubicBezTo>
                  <a:pt x="3721794" y="925157"/>
                  <a:pt x="3454079" y="829124"/>
                  <a:pt x="3208361" y="694856"/>
                </a:cubicBezTo>
                <a:cubicBezTo>
                  <a:pt x="3044549" y="605344"/>
                  <a:pt x="2894118" y="499351"/>
                  <a:pt x="2756812" y="378681"/>
                </a:cubicBezTo>
                <a:lnTo>
                  <a:pt x="2747132" y="369216"/>
                </a:lnTo>
                <a:lnTo>
                  <a:pt x="3192983" y="0"/>
                </a:lnTo>
                <a:lnTo>
                  <a:pt x="3296226" y="112069"/>
                </a:lnTo>
                <a:cubicBezTo>
                  <a:pt x="3545714" y="372452"/>
                  <a:pt x="3820718" y="608630"/>
                  <a:pt x="4114499" y="817240"/>
                </a:cubicBezTo>
                <a:lnTo>
                  <a:pt x="4151807" y="842564"/>
                </a:lnTo>
                <a:lnTo>
                  <a:pt x="4313387" y="688618"/>
                </a:lnTo>
                <a:cubicBezTo>
                  <a:pt x="4599815" y="435030"/>
                  <a:pt x="4935757" y="247365"/>
                  <a:pt x="5339808" y="201864"/>
                </a:cubicBezTo>
                <a:close/>
              </a:path>
            </a:pathLst>
          </a:custGeom>
          <a:solidFill>
            <a:srgbClr val="FFFFFF">
              <a:alpha val="15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userDrawn="1">
            <p:ph type="ctrTitle"/>
          </p:nvPr>
        </p:nvSpPr>
        <p:spPr>
          <a:xfrm>
            <a:off x="1935481" y="2369856"/>
            <a:ext cx="8321040" cy="1852883"/>
          </a:xfrm>
          <a:noFill/>
        </p:spPr>
        <p:txBody>
          <a:bodyPr/>
          <a:lstStyle>
            <a:lvl1pPr algn="ctr">
              <a:defRPr sz="3600">
                <a:solidFill>
                  <a:schemeClr val="tx1"/>
                </a:solidFill>
              </a:defRPr>
            </a:lvl1pPr>
          </a:lstStyle>
          <a:p>
            <a:r>
              <a:rPr lang="en-US"/>
              <a:t>Click to edit Master title style</a:t>
            </a:r>
          </a:p>
        </p:txBody>
      </p:sp>
      <p:sp>
        <p:nvSpPr>
          <p:cNvPr id="3" name="Subtitle 2"/>
          <p:cNvSpPr>
            <a:spLocks noGrp="1"/>
          </p:cNvSpPr>
          <p:nvPr userDrawn="1">
            <p:ph type="subTitle" idx="1"/>
          </p:nvPr>
        </p:nvSpPr>
        <p:spPr>
          <a:xfrm>
            <a:off x="1935481" y="4818127"/>
            <a:ext cx="8321040" cy="609600"/>
          </a:xfrm>
        </p:spPr>
        <p:txBody>
          <a:bodyPr/>
          <a:lstStyle>
            <a:lvl1pPr marL="0" indent="0" algn="ctr">
              <a:buNone/>
              <a:defRPr sz="1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cxnSp>
        <p:nvCxnSpPr>
          <p:cNvPr id="5" name="Straight Connector 4">
            <a:extLst>
              <a:ext uri="{FF2B5EF4-FFF2-40B4-BE49-F238E27FC236}">
                <a16:creationId xmlns:a16="http://schemas.microsoft.com/office/drawing/2014/main" id="{C3582188-1081-4A42-9607-9614287BC6BD}"/>
              </a:ext>
            </a:extLst>
          </p:cNvPr>
          <p:cNvCxnSpPr>
            <a:cxnSpLocks/>
          </p:cNvCxnSpPr>
          <p:nvPr userDrawn="1"/>
        </p:nvCxnSpPr>
        <p:spPr bwMode="auto">
          <a:xfrm>
            <a:off x="1066800" y="4545478"/>
            <a:ext cx="10058400" cy="0"/>
          </a:xfrm>
          <a:prstGeom prst="line">
            <a:avLst/>
          </a:prstGeom>
          <a:noFill/>
          <a:ln w="15875" cap="flat" cmpd="sng" algn="ctr">
            <a:gradFill flip="none" rotWithShape="1">
              <a:gsLst>
                <a:gs pos="40000">
                  <a:schemeClr val="tx1"/>
                </a:gs>
                <a:gs pos="60000">
                  <a:srgbClr val="6B3529"/>
                </a:gs>
              </a:gsLst>
              <a:lin ang="0" scaled="1"/>
              <a:tileRect/>
            </a:gradFill>
            <a:prstDash val="solid"/>
            <a:round/>
            <a:headEnd type="oval" w="med" len="med"/>
            <a:tailEnd type="oval" w="med" len="med"/>
          </a:ln>
          <a:effectLst/>
        </p:spPr>
      </p:cxnSp>
      <p:sp>
        <p:nvSpPr>
          <p:cNvPr id="9" name="Slide Number Placeholder 1">
            <a:extLst>
              <a:ext uri="{FF2B5EF4-FFF2-40B4-BE49-F238E27FC236}">
                <a16:creationId xmlns:a16="http://schemas.microsoft.com/office/drawing/2014/main" id="{52AB9764-8510-4B52-AFB6-9554CFC99AE7}"/>
              </a:ext>
            </a:extLst>
          </p:cNvPr>
          <p:cNvSpPr>
            <a:spLocks noGrp="1"/>
          </p:cNvSpPr>
          <p:nvPr userDrawn="1">
            <p:ph type="sldNum" sz="quarter" idx="4"/>
          </p:nvPr>
        </p:nvSpPr>
        <p:spPr>
          <a:xfrm>
            <a:off x="11379200" y="6415888"/>
            <a:ext cx="333244" cy="365125"/>
          </a:xfrm>
          <a:prstGeom prst="rect">
            <a:avLst/>
          </a:prstGeom>
        </p:spPr>
        <p:txBody>
          <a:bodyPr lIns="0" tIns="0" rIns="0" bIns="0" anchor="b" anchorCtr="0"/>
          <a:lstStyle>
            <a:lvl1pPr algn="r" fontAlgn="auto">
              <a:spcBef>
                <a:spcPts val="0"/>
              </a:spcBef>
              <a:spcAft>
                <a:spcPts val="0"/>
              </a:spcAft>
              <a:defRPr sz="1200" b="0" baseline="0">
                <a:solidFill>
                  <a:schemeClr val="bg1"/>
                </a:solidFill>
                <a:latin typeface="+mn-lt"/>
              </a:defRPr>
            </a:lvl1pPr>
          </a:lstStyle>
          <a:p>
            <a:pPr>
              <a:defRPr/>
            </a:pPr>
            <a:fld id="{2BE16F37-D63B-443C-96C0-C234F1098F79}" type="slidenum">
              <a:rPr lang="en-US" smtClean="0"/>
              <a:pPr>
                <a:defRPr/>
              </a:pPr>
              <a:t>‹nr.›</a:t>
            </a:fld>
            <a:endParaRPr lang="en-US"/>
          </a:p>
        </p:txBody>
      </p:sp>
      <p:pic>
        <p:nvPicPr>
          <p:cNvPr id="6" name="Picture 5">
            <a:extLst>
              <a:ext uri="{FF2B5EF4-FFF2-40B4-BE49-F238E27FC236}">
                <a16:creationId xmlns:a16="http://schemas.microsoft.com/office/drawing/2014/main" id="{B6108D63-2C0B-40E6-8C5A-471400988547}"/>
              </a:ext>
            </a:extLst>
          </p:cNvPr>
          <p:cNvPicPr>
            <a:picLocks noChangeAspect="1"/>
          </p:cNvPicPr>
          <p:nvPr userDrawn="1"/>
        </p:nvPicPr>
        <p:blipFill>
          <a:blip r:embed="rId2"/>
          <a:stretch>
            <a:fillRect/>
          </a:stretch>
        </p:blipFill>
        <p:spPr>
          <a:xfrm>
            <a:off x="11839338" y="6488405"/>
            <a:ext cx="224333" cy="292608"/>
          </a:xfrm>
          <a:prstGeom prst="rect">
            <a:avLst/>
          </a:prstGeom>
        </p:spPr>
      </p:pic>
    </p:spTree>
    <p:extLst>
      <p:ext uri="{BB962C8B-B14F-4D97-AF65-F5344CB8AC3E}">
        <p14:creationId xmlns:p14="http://schemas.microsoft.com/office/powerpoint/2010/main" val="267103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8417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10972800"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0" i="0">
              <a:latin typeface="Trebuchet MS" panose="020B0703020202090204" pitchFamily="34" charset="0"/>
            </a:endParaRPr>
          </a:p>
        </p:txBody>
      </p:sp>
    </p:spTree>
    <p:extLst>
      <p:ext uri="{BB962C8B-B14F-4D97-AF65-F5344CB8AC3E}">
        <p14:creationId xmlns:p14="http://schemas.microsoft.com/office/powerpoint/2010/main" val="262814816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E366-DBCE-4E96-807F-44D8D8C60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330CDE-207B-460D-807A-FB5AB7AEC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DAEA2-BEB1-407A-A814-A335D76CD497}"/>
              </a:ext>
            </a:extLst>
          </p:cNvPr>
          <p:cNvSpPr>
            <a:spLocks noGrp="1"/>
          </p:cNvSpPr>
          <p:nvPr>
            <p:ph type="dt" sz="half" idx="10"/>
          </p:nvPr>
        </p:nvSpPr>
        <p:spPr/>
        <p:txBody>
          <a:bodyPr/>
          <a:lstStyle/>
          <a:p>
            <a:fld id="{58B9EF39-6CEF-48E5-A394-36848A2E3A09}" type="datetimeFigureOut">
              <a:rPr lang="en-US" smtClean="0"/>
              <a:t>11/23/2023</a:t>
            </a:fld>
            <a:endParaRPr lang="en-US"/>
          </a:p>
        </p:txBody>
      </p:sp>
      <p:sp>
        <p:nvSpPr>
          <p:cNvPr id="5" name="Footer Placeholder 4">
            <a:extLst>
              <a:ext uri="{FF2B5EF4-FFF2-40B4-BE49-F238E27FC236}">
                <a16:creationId xmlns:a16="http://schemas.microsoft.com/office/drawing/2014/main" id="{933A0188-2C77-48A4-9393-877A454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2F468-F765-4EF7-97BC-6E9F3128119E}"/>
              </a:ext>
            </a:extLst>
          </p:cNvPr>
          <p:cNvSpPr>
            <a:spLocks noGrp="1"/>
          </p:cNvSpPr>
          <p:nvPr>
            <p:ph type="sldNum" sz="quarter" idx="12"/>
          </p:nvPr>
        </p:nvSpPr>
        <p:spPr/>
        <p:txBody>
          <a:bodyPr/>
          <a:lstStyle/>
          <a:p>
            <a:fld id="{02902B16-4DB6-4409-B188-8179106294A7}" type="slidenum">
              <a:rPr lang="en-US" smtClean="0"/>
              <a:t>‹nr.›</a:t>
            </a:fld>
            <a:endParaRPr lang="en-US"/>
          </a:p>
        </p:txBody>
      </p:sp>
    </p:spTree>
    <p:extLst>
      <p:ext uri="{BB962C8B-B14F-4D97-AF65-F5344CB8AC3E}">
        <p14:creationId xmlns:p14="http://schemas.microsoft.com/office/powerpoint/2010/main" val="34587505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Content-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82296"/>
            <a:ext cx="10972800" cy="987019"/>
          </a:xfrm>
        </p:spPr>
        <p:txBody>
          <a:bodyPr/>
          <a:lstStyle>
            <a:lvl1pPr>
              <a:lnSpc>
                <a:spcPct val="80000"/>
              </a:lnSpc>
              <a:defRPr sz="2400">
                <a:solidFill>
                  <a:srgbClr val="C50F3C"/>
                </a:solidFill>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572323"/>
            <a:ext cx="10972800" cy="4599878"/>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tx1"/>
                </a:solidFill>
              </a:defRPr>
            </a:lvl1pPr>
          </a:lstStyle>
          <a:p>
            <a:fld id="{4BEAA09E-D67E-864E-8466-C38E88600C4F}" type="slidenum">
              <a:rPr lang="en-US" smtClean="0"/>
              <a:pPr/>
              <a:t>‹nr.›</a:t>
            </a:fld>
            <a:endParaRPr lang="en-US"/>
          </a:p>
        </p:txBody>
      </p:sp>
    </p:spTree>
    <p:extLst>
      <p:ext uri="{BB962C8B-B14F-4D97-AF65-F5344CB8AC3E}">
        <p14:creationId xmlns:p14="http://schemas.microsoft.com/office/powerpoint/2010/main" val="503325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31800" y="142876"/>
            <a:ext cx="10972800" cy="822325"/>
          </a:xfrm>
        </p:spPr>
        <p:txBody>
          <a:bodyPr/>
          <a:lstStyle/>
          <a:p>
            <a:r>
              <a:rPr lang="en-US" smtClean="0"/>
              <a:t>Click to edit Master title style</a:t>
            </a:r>
            <a:endParaRPr lang="en-GB" dirty="0"/>
          </a:p>
        </p:txBody>
      </p:sp>
      <p:sp>
        <p:nvSpPr>
          <p:cNvPr id="3" name="Table Placeholder 2"/>
          <p:cNvSpPr>
            <a:spLocks noGrp="1"/>
          </p:cNvSpPr>
          <p:nvPr>
            <p:ph type="tbl" idx="1"/>
          </p:nvPr>
        </p:nvSpPr>
        <p:spPr>
          <a:xfrm>
            <a:off x="431807" y="1079516"/>
            <a:ext cx="11368617" cy="5162551"/>
          </a:xfrm>
        </p:spPr>
        <p:txBody>
          <a:bodyPr/>
          <a:lstStyle/>
          <a:p>
            <a:r>
              <a:rPr lang="en-US" smtClean="0"/>
              <a:t>Click icon to add table</a:t>
            </a:r>
            <a:endParaRPr lang="en-GB"/>
          </a:p>
        </p:txBody>
      </p:sp>
    </p:spTree>
    <p:extLst>
      <p:ext uri="{BB962C8B-B14F-4D97-AF65-F5344CB8AC3E}">
        <p14:creationId xmlns:p14="http://schemas.microsoft.com/office/powerpoint/2010/main" val="15885216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609600" y="1658249"/>
            <a:ext cx="10058400" cy="2387600"/>
          </a:xfrm>
        </p:spPr>
        <p:txBody>
          <a:bodyPr anchor="b"/>
          <a:lstStyle>
            <a:lvl1pPr algn="l">
              <a:lnSpc>
                <a:spcPct val="80000"/>
              </a:lnSpc>
              <a:defRPr sz="5000" b="1" i="0" spc="0" baseline="0">
                <a:solidFill>
                  <a:schemeClr val="bg1"/>
                </a:solidFill>
                <a:latin typeface="Trebuchet MS" panose="020B070302020209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609600" y="4077886"/>
            <a:ext cx="10058400" cy="1655762"/>
          </a:xfrm>
        </p:spPr>
        <p:txBody>
          <a:bodyPr anchor="t">
            <a:noAutofit/>
          </a:bodyPr>
          <a:lstStyle>
            <a:lvl1pPr marL="0" indent="0" algn="l">
              <a:lnSpc>
                <a:spcPct val="110000"/>
              </a:lnSpc>
              <a:buNone/>
              <a:defRPr sz="1500" b="0" i="0" kern="800" spc="300" baseline="0">
                <a:solidFill>
                  <a:schemeClr val="bg2">
                    <a:lumMod val="20000"/>
                    <a:lumOff val="80000"/>
                  </a:schemeClr>
                </a:solidFill>
                <a:latin typeface="Trebuchet MS" panose="020B070302020209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2985950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6" y="1942677"/>
            <a:ext cx="10972800" cy="4229524"/>
          </a:xfrm>
        </p:spPr>
        <p:txBody>
          <a:bodyPr/>
          <a:lstStyle>
            <a:lvl1pPr marL="228600" indent="-228600">
              <a:lnSpc>
                <a:spcPct val="110000"/>
              </a:lnSpc>
              <a:spcAft>
                <a:spcPts val="800"/>
              </a:spcAft>
              <a:buFont typeface="Wingdings" panose="05000000000000000000" pitchFamily="2" charset="2"/>
              <a:buChar char="§"/>
              <a:defRPr>
                <a:latin typeface="+mj-lt"/>
              </a:defRPr>
            </a:lvl1pPr>
            <a:lvl2pPr marL="457200" indent="-228600">
              <a:lnSpc>
                <a:spcPct val="110000"/>
              </a:lnSpc>
              <a:buClr>
                <a:schemeClr val="tx1"/>
              </a:buClr>
              <a:buFont typeface="Trebuchet MS" panose="020B0603020202020204" pitchFamily="34" charset="0"/>
              <a:buChar char="−"/>
              <a:tabLst/>
              <a:defRPr sz="1800" b="0" i="0">
                <a:solidFill>
                  <a:schemeClr val="tx1"/>
                </a:solidFill>
                <a:latin typeface="+mj-lt"/>
              </a:defRPr>
            </a:lvl2pPr>
            <a:lvl3pPr marL="685800" indent="-228600">
              <a:lnSpc>
                <a:spcPct val="110000"/>
              </a:lnSpc>
              <a:buClr>
                <a:schemeClr val="tx1"/>
              </a:buClr>
              <a:buFont typeface="Wingdings" panose="05000000000000000000" pitchFamily="2" charset="2"/>
              <a:buChar char="§"/>
              <a:tabLst/>
              <a:defRPr sz="1600">
                <a:latin typeface="+mj-lt"/>
              </a:defRPr>
            </a:lvl3pPr>
            <a:lvl4pPr marL="857250" indent="-169863">
              <a:lnSpc>
                <a:spcPct val="110000"/>
              </a:lnSpc>
              <a:buClr>
                <a:schemeClr val="tx1"/>
              </a:buClr>
              <a:buFont typeface="Trebuchet MS" panose="020B0603020202020204" pitchFamily="34" charset="0"/>
              <a:buChar char="−"/>
              <a:tabLst/>
              <a:defRPr sz="1400">
                <a:latin typeface="+mj-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391654"/>
            <a:ext cx="366501" cy="291492"/>
          </a:xfrm>
          <a:prstGeom prst="rect">
            <a:avLst/>
          </a:prstGeom>
        </p:spPr>
        <p:txBody>
          <a:bodyPr vert="horz" lIns="91440" tIns="45720" rIns="91440" bIns="0" rtlCol="0" anchor="b"/>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577516" y="6163056"/>
            <a:ext cx="10972800" cy="520090"/>
          </a:xfrm>
        </p:spPr>
        <p:txBody>
          <a:bodyPr tIns="0" bIns="0" anchor="b"/>
          <a:lstStyle>
            <a:lvl1pPr>
              <a:lnSpc>
                <a:spcPct val="100000"/>
              </a:lnSpc>
              <a:spcAft>
                <a:spcPts val="0"/>
              </a:spcAft>
              <a:defRPr sz="1000" b="0">
                <a:latin typeface="Trebuchet MS" panose="020B0603020202020204" pitchFamily="34" charset="0"/>
              </a:defRPr>
            </a:lvl1pPr>
            <a:lvl2pPr marL="115888" indent="0">
              <a:buNone/>
              <a:defRPr/>
            </a:lvl2pPr>
          </a:lstStyle>
          <a:p>
            <a:pPr lvl="0"/>
            <a:r>
              <a:rPr lang="en-US"/>
              <a:t>Click to edit Master text styles</a:t>
            </a:r>
          </a:p>
        </p:txBody>
      </p:sp>
      <p:sp>
        <p:nvSpPr>
          <p:cNvPr id="10" name="Slide Number Placeholder 5">
            <a:extLst>
              <a:ext uri="{FF2B5EF4-FFF2-40B4-BE49-F238E27FC236}">
                <a16:creationId xmlns:a16="http://schemas.microsoft.com/office/drawing/2014/main" id="{D63E2299-98F6-47AD-B035-395E5E104A60}"/>
              </a:ext>
            </a:extLst>
          </p:cNvPr>
          <p:cNvSpPr txBox="1">
            <a:spLocks/>
          </p:cNvSpPr>
          <p:nvPr userDrawn="1"/>
        </p:nvSpPr>
        <p:spPr>
          <a:xfrm>
            <a:off x="5367436" y="6714429"/>
            <a:ext cx="145712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tx1">
                    <a:lumMod val="60000"/>
                    <a:lumOff val="40000"/>
                  </a:schemeClr>
                </a:solidFill>
                <a:latin typeface="Trebuchet MS" panose="020B0703020202090204" pitchFamily="34" charset="0"/>
              </a:rPr>
              <a:t>Confidential – Internal Use Only</a:t>
            </a:r>
          </a:p>
        </p:txBody>
      </p:sp>
    </p:spTree>
    <p:extLst>
      <p:ext uri="{BB962C8B-B14F-4D97-AF65-F5344CB8AC3E}">
        <p14:creationId xmlns:p14="http://schemas.microsoft.com/office/powerpoint/2010/main" val="3304547033"/>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366501" cy="291492"/>
          </a:xfrm>
          <a:prstGeom prst="rect">
            <a:avLst/>
          </a:prstGeom>
        </p:spPr>
        <p:txBody>
          <a:bodyPr vert="horz" lIns="91440" tIns="45720" rIns="91440" bIns="0" rtlCol="0" anchor="b"/>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577516" y="6172201"/>
            <a:ext cx="10972800" cy="520090"/>
          </a:xfrm>
        </p:spPr>
        <p:txBody>
          <a:bodyPr tIns="0" bIns="0" anchor="b"/>
          <a:lstStyle>
            <a:lvl1pPr>
              <a:lnSpc>
                <a:spcPct val="100000"/>
              </a:lnSpc>
              <a:spcAft>
                <a:spcPts val="0"/>
              </a:spcAft>
              <a:defRPr sz="1000" b="0">
                <a:latin typeface="Trebuchet MS" panose="020B0603020202020204" pitchFamily="34" charset="0"/>
              </a:defRPr>
            </a:lvl1pPr>
            <a:lvl2pPr marL="115888" indent="0">
              <a:buNone/>
              <a:defRPr/>
            </a:lvl2pPr>
          </a:lstStyle>
          <a:p>
            <a:pPr lvl="0"/>
            <a:r>
              <a:rPr lang="en-US"/>
              <a:t>Click to edit Master text styles</a:t>
            </a:r>
          </a:p>
        </p:txBody>
      </p:sp>
      <p:sp>
        <p:nvSpPr>
          <p:cNvPr id="6" name="Slide Number Placeholder 5">
            <a:extLst>
              <a:ext uri="{FF2B5EF4-FFF2-40B4-BE49-F238E27FC236}">
                <a16:creationId xmlns:a16="http://schemas.microsoft.com/office/drawing/2014/main" id="{93DE412E-AC0F-45FA-A95F-1FB988FE378E}"/>
              </a:ext>
            </a:extLst>
          </p:cNvPr>
          <p:cNvSpPr txBox="1">
            <a:spLocks/>
          </p:cNvSpPr>
          <p:nvPr userDrawn="1"/>
        </p:nvSpPr>
        <p:spPr>
          <a:xfrm>
            <a:off x="5367436" y="6714429"/>
            <a:ext cx="145712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tx1">
                    <a:lumMod val="60000"/>
                    <a:lumOff val="40000"/>
                  </a:schemeClr>
                </a:solidFill>
                <a:latin typeface="Trebuchet MS" panose="020B0703020202090204" pitchFamily="34" charset="0"/>
              </a:rPr>
              <a:t>Confidential – Internal Use Only</a:t>
            </a:r>
          </a:p>
        </p:txBody>
      </p:sp>
    </p:spTree>
    <p:extLst>
      <p:ext uri="{BB962C8B-B14F-4D97-AF65-F5344CB8AC3E}">
        <p14:creationId xmlns:p14="http://schemas.microsoft.com/office/powerpoint/2010/main" val="747896981"/>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19809329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Key Point - Blue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50" y="1302299"/>
            <a:ext cx="10515600" cy="4207548"/>
          </a:xfrm>
          <a:ln w="3175">
            <a:noFill/>
          </a:ln>
        </p:spPr>
        <p:txBody>
          <a:bodyPr anchor="ctr"/>
          <a:lstStyle>
            <a:lvl1pPr algn="l">
              <a:lnSpc>
                <a:spcPct val="100000"/>
              </a:lnSpc>
              <a:defRPr sz="4500" b="1" i="0">
                <a:solidFill>
                  <a:schemeClr val="accent1"/>
                </a:solidFill>
                <a:latin typeface="Trebuchet MS" panose="020B070302020209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Slide Number Placeholder 5">
            <a:extLst>
              <a:ext uri="{FF2B5EF4-FFF2-40B4-BE49-F238E27FC236}">
                <a16:creationId xmlns:a16="http://schemas.microsoft.com/office/drawing/2014/main" id="{2324F20E-D026-4B59-8D0B-50D63FA6AF63}"/>
              </a:ext>
            </a:extLst>
          </p:cNvPr>
          <p:cNvSpPr txBox="1">
            <a:spLocks/>
          </p:cNvSpPr>
          <p:nvPr userDrawn="1"/>
        </p:nvSpPr>
        <p:spPr>
          <a:xfrm>
            <a:off x="5367436" y="6714429"/>
            <a:ext cx="1457129" cy="123111"/>
          </a:xfrm>
          <a:prstGeom prst="rect">
            <a:avLst/>
          </a:prstGeom>
        </p:spPr>
        <p:txBody>
          <a:bodyPr vert="horz" wrap="none" lIns="0" tIns="0" rIns="0" bIns="0" rtlCol="0" anchor="ctr">
            <a:spAutoFit/>
          </a:bodyP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tx1">
                    <a:lumMod val="60000"/>
                    <a:lumOff val="40000"/>
                  </a:schemeClr>
                </a:solidFill>
                <a:latin typeface="Trebuchet MS" panose="020B0703020202090204" pitchFamily="34" charset="0"/>
              </a:rPr>
              <a:t>Confidential – Internal Use Only</a:t>
            </a:r>
          </a:p>
        </p:txBody>
      </p:sp>
      <p:sp>
        <p:nvSpPr>
          <p:cNvPr id="9" name="Slide Number Placeholder 5">
            <a:extLst>
              <a:ext uri="{FF2B5EF4-FFF2-40B4-BE49-F238E27FC236}">
                <a16:creationId xmlns:a16="http://schemas.microsoft.com/office/drawing/2014/main" id="{24C3106D-7DD3-4E5C-AA26-9B90EFD9583B}"/>
              </a:ext>
            </a:extLst>
          </p:cNvPr>
          <p:cNvSpPr>
            <a:spLocks noGrp="1"/>
          </p:cNvSpPr>
          <p:nvPr>
            <p:ph type="sldNum" sz="quarter" idx="4"/>
          </p:nvPr>
        </p:nvSpPr>
        <p:spPr>
          <a:xfrm>
            <a:off x="211015" y="6400799"/>
            <a:ext cx="366501" cy="291492"/>
          </a:xfrm>
          <a:prstGeom prst="rect">
            <a:avLst/>
          </a:prstGeom>
        </p:spPr>
        <p:txBody>
          <a:bodyPr vert="horz" lIns="91440" tIns="45720" rIns="91440" bIns="0" rtlCol="0" anchor="b"/>
          <a:lstStyle>
            <a:lvl1pPr algn="l">
              <a:defRPr sz="10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1000" b="0" i="0" u="none" strike="noStrike" kern="1200" cap="none" spc="0" normalizeH="0" baseline="0" noProof="0" smtClean="0">
                <a:ln>
                  <a:noFill/>
                </a:ln>
                <a:solidFill>
                  <a:srgbClr val="FFFFFF">
                    <a:lumMod val="5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a:ln>
                <a:noFill/>
              </a:ln>
              <a:solidFill>
                <a:srgbClr val="FFFFFF">
                  <a:lumMod val="50000"/>
                </a:srgbClr>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7247433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8200" y="3932482"/>
            <a:ext cx="10515600" cy="1895109"/>
          </a:xfrm>
          <a:ln w="3175">
            <a:noFill/>
          </a:ln>
        </p:spPr>
        <p:txBody>
          <a:bodyPr anchor="ctr"/>
          <a:lstStyle>
            <a:lvl1pPr algn="l">
              <a:lnSpc>
                <a:spcPct val="80000"/>
              </a:lnSpc>
              <a:defRPr sz="5500" b="1" i="0" spc="3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a:stretch>
            <a:fillRect/>
          </a:stretch>
        </p:blipFill>
        <p:spPr>
          <a:xfrm>
            <a:off x="11784591" y="6415616"/>
            <a:ext cx="196394" cy="261858"/>
          </a:xfrm>
          <a:prstGeom prst="rect">
            <a:avLst/>
          </a:prstGeom>
        </p:spPr>
      </p:pic>
    </p:spTree>
    <p:extLst>
      <p:ext uri="{BB962C8B-B14F-4D97-AF65-F5344CB8AC3E}">
        <p14:creationId xmlns:p14="http://schemas.microsoft.com/office/powerpoint/2010/main" val="32176889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91D0A4-F952-E844-8B2C-D3F8A2A9AD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3406140" cy="4351338"/>
          </a:xfrm>
        </p:spPr>
        <p:txBody>
          <a:bodyPr anchor="ctr">
            <a:noAutofit/>
          </a:bodyP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a:stretch>
            <a:fillRect/>
          </a:stretch>
        </p:blipFill>
        <p:spPr>
          <a:xfrm>
            <a:off x="11765651" y="6408817"/>
            <a:ext cx="206592" cy="275456"/>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4260501" y="1628503"/>
            <a:ext cx="0" cy="3474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4606972" y="800327"/>
            <a:ext cx="7157992" cy="5257346"/>
          </a:xfrm>
        </p:spPr>
        <p:txBody>
          <a:bodyPr anchor="ctr"/>
          <a:lstStyle>
            <a:lvl1pPr>
              <a:lnSpc>
                <a:spcPct val="110000"/>
              </a:lnSpc>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Slide Number Placeholder 5">
            <a:extLst>
              <a:ext uri="{FF2B5EF4-FFF2-40B4-BE49-F238E27FC236}">
                <a16:creationId xmlns:a16="http://schemas.microsoft.com/office/drawing/2014/main" id="{18F56A3F-5A2F-DF4C-8531-9765BE13BE71}"/>
              </a:ext>
            </a:extLst>
          </p:cNvPr>
          <p:cNvSpPr txBox="1">
            <a:spLocks/>
          </p:cNvSpPr>
          <p:nvPr userDrawn="1"/>
        </p:nvSpPr>
        <p:spPr>
          <a:xfrm>
            <a:off x="4606972"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19365324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495300" y="1189899"/>
            <a:ext cx="5081891" cy="4351338"/>
          </a:xfrm>
          <a:ln>
            <a:noFill/>
          </a:ln>
        </p:spPr>
        <p:txBody>
          <a:bodyPr anchor="ctr">
            <a:normAutofit/>
          </a:bodyPr>
          <a:lstStyle>
            <a:lvl1pPr algn="l">
              <a:lnSpc>
                <a:spcPct val="80000"/>
              </a:lnSpc>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2" cy="4351338"/>
          </a:xfrm>
        </p:spPr>
        <p:txBody>
          <a:bodyPr anchor="ctr">
            <a:normAutofit/>
          </a:bodyPr>
          <a:lstStyle>
            <a:lvl1pPr algn="l">
              <a:lnSpc>
                <a:spcPct val="80000"/>
              </a:lnSpc>
              <a:defRPr sz="3200" b="0" i="0">
                <a:solidFill>
                  <a:schemeClr val="tx1"/>
                </a:solidFill>
                <a:latin typeface="Trebuchet MS" panose="020B0703020202090204" pitchFamily="34" charset="0"/>
                <a:cs typeface="Rockwell Nova Light" panose="02060303020205020403" pitchFamily="18" charset="0"/>
              </a:defRPr>
            </a:lvl1pPr>
          </a:lstStyle>
          <a:p>
            <a:pPr lvl="0"/>
            <a:r>
              <a:rPr lang="en-US"/>
              <a:t>Edit master text styles</a:t>
            </a:r>
          </a:p>
        </p:txBody>
      </p:sp>
      <p:sp>
        <p:nvSpPr>
          <p:cNvPr id="8" name="Slide Number Placeholder 5">
            <a:extLst>
              <a:ext uri="{FF2B5EF4-FFF2-40B4-BE49-F238E27FC236}">
                <a16:creationId xmlns:a16="http://schemas.microsoft.com/office/drawing/2014/main" id="{47777C60-735A-6242-A92B-3C5B7BA7ED40}"/>
              </a:ext>
            </a:extLst>
          </p:cNvPr>
          <p:cNvSpPr txBox="1">
            <a:spLocks/>
          </p:cNvSpPr>
          <p:nvPr userDrawn="1"/>
        </p:nvSpPr>
        <p:spPr>
          <a:xfrm>
            <a:off x="6614809"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64976391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6095999" y="0"/>
            <a:ext cx="6095999" cy="6858000"/>
          </a:xfrm>
        </p:spPr>
        <p:txBody>
          <a:bodyPr/>
          <a:lstStyle/>
          <a:p>
            <a:endParaRPr lang="en-US"/>
          </a:p>
        </p:txBody>
      </p:sp>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211014" y="6400799"/>
            <a:ext cx="745915"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1707493"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pic>
        <p:nvPicPr>
          <p:cNvPr id="15" name="Picture 14">
            <a:extLst>
              <a:ext uri="{FF2B5EF4-FFF2-40B4-BE49-F238E27FC236}">
                <a16:creationId xmlns:a16="http://schemas.microsoft.com/office/drawing/2014/main" id="{F8C30483-00F3-D64E-AAE5-F07B9B5C01D3}"/>
              </a:ext>
            </a:extLst>
          </p:cNvPr>
          <p:cNvPicPr>
            <a:picLocks noChangeAspect="1"/>
          </p:cNvPicPr>
          <p:nvPr userDrawn="1"/>
        </p:nvPicPr>
        <p:blipFill>
          <a:blip r:embed="rId2"/>
          <a:stretch>
            <a:fillRect/>
          </a:stretch>
        </p:blipFill>
        <p:spPr>
          <a:xfrm>
            <a:off x="5594406" y="6408817"/>
            <a:ext cx="206592" cy="275456"/>
          </a:xfrm>
          <a:prstGeom prst="rect">
            <a:avLst/>
          </a:prstGeom>
        </p:spPr>
      </p:pic>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495300" y="1189899"/>
            <a:ext cx="5081891" cy="4351338"/>
          </a:xfrm>
        </p:spPr>
        <p:txBody>
          <a:bodyPr anchor="ctr">
            <a:normAutofit/>
          </a:bodyPr>
          <a:lstStyle>
            <a:lvl1pPr algn="l">
              <a:lnSpc>
                <a:spcPct val="80000"/>
              </a:lnSpc>
              <a:defRPr sz="3200" b="1" i="0">
                <a:solidFill>
                  <a:schemeClr val="accent1"/>
                </a:solidFill>
                <a:latin typeface="Trebuchet MS" panose="020B0703020202090204" pitchFamily="34" charset="0"/>
                <a:cs typeface="Trebuchet MS" panose="020B0703020202090204" pitchFamily="34" charset="0"/>
              </a:defRPr>
            </a:lvl1pPr>
          </a:lstStyle>
          <a:p>
            <a:pPr lvl="0"/>
            <a:r>
              <a:rPr lang="en-US"/>
              <a:t>Edit master text styles</a:t>
            </a:r>
          </a:p>
        </p:txBody>
      </p:sp>
    </p:spTree>
    <p:extLst>
      <p:ext uri="{BB962C8B-B14F-4D97-AF65-F5344CB8AC3E}">
        <p14:creationId xmlns:p14="http://schemas.microsoft.com/office/powerpoint/2010/main" val="40740787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6"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6150365" y="1942677"/>
            <a:ext cx="5399951"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1844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80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lstStyle>
            <a:lvl1pPr algn="l">
              <a:lnSpc>
                <a:spcPct val="8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57751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4305587"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p:nvPr>
        </p:nvSpPr>
        <p:spPr>
          <a:xfrm>
            <a:off x="8033658" y="1942677"/>
            <a:ext cx="3516658" cy="4229524"/>
          </a:xfrm>
        </p:spPr>
        <p:txBody>
          <a:bodyPr/>
          <a:lstStyle>
            <a:lvl1pPr>
              <a:lnSpc>
                <a:spcPct val="110000"/>
              </a:lnSpc>
              <a:spcAft>
                <a:spcPts val="800"/>
              </a:spcAft>
              <a:defRPr/>
            </a:lvl1pPr>
            <a:lvl2pPr marL="15875" indent="0">
              <a:lnSpc>
                <a:spcPct val="110000"/>
              </a:lnSpc>
              <a:buNone/>
              <a:tabLst/>
              <a:defRPr sz="1800" b="0">
                <a:solidFill>
                  <a:schemeClr val="tx1"/>
                </a:solidFill>
              </a:defRPr>
            </a:lvl2pPr>
            <a:lvl3pPr marL="287338" indent="-169863">
              <a:lnSpc>
                <a:spcPct val="110000"/>
              </a:lnSpc>
              <a:tabLst/>
              <a:defRPr sz="1600"/>
            </a:lvl3pPr>
            <a:lvl4pPr marL="693738" indent="-169863">
              <a:lnSpc>
                <a:spcPct val="110000"/>
              </a:lnSpc>
              <a:tabLst/>
              <a:defRPr sz="14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05917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1" y="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rPr>
              <a:t>Confidential – Internal Use Only</a:t>
            </a:r>
          </a:p>
        </p:txBody>
      </p:sp>
    </p:spTree>
    <p:extLst>
      <p:ext uri="{BB962C8B-B14F-4D97-AF65-F5344CB8AC3E}">
        <p14:creationId xmlns:p14="http://schemas.microsoft.com/office/powerpoint/2010/main" val="393523039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54565B">
                    <a:lumMod val="40000"/>
                    <a:lumOff val="6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54565B">
                  <a:lumMod val="40000"/>
                  <a:lumOff val="60000"/>
                </a:srgbClr>
              </a:solidFill>
              <a:effectLst/>
              <a:uLnTx/>
              <a:uFillTx/>
              <a:latin typeface="Trebuchet MS" panose="020B0703020202090204" pitchFamily="34" charset="0"/>
              <a:ea typeface="+mn-ea"/>
              <a:cs typeface="+mn-cs"/>
            </a:endParaRPr>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36330871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0469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85493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3_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577516" y="365125"/>
            <a:ext cx="10972800" cy="987019"/>
          </a:xfrm>
        </p:spPr>
        <p:txBody>
          <a:bodyPr anchor="ctr"/>
          <a:lstStyle>
            <a:lvl1pPr algn="l">
              <a:lnSpc>
                <a:spcPct val="90000"/>
              </a:lnSpc>
              <a:defRPr b="1" i="0">
                <a:solidFill>
                  <a:schemeClr val="accent1"/>
                </a:solidFill>
                <a:latin typeface="Trebuchet MS" panose="020B0703020202090204"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577516" y="1942677"/>
            <a:ext cx="10972800" cy="4229524"/>
          </a:xfrm>
        </p:spPr>
        <p:txBody>
          <a:bodyPr/>
          <a:lstStyle>
            <a:lvl1pPr marL="228600" indent="-228600">
              <a:lnSpc>
                <a:spcPct val="110000"/>
              </a:lnSpc>
              <a:spcAft>
                <a:spcPts val="800"/>
              </a:spcAft>
              <a:buFont typeface="Wingdings" panose="05000000000000000000" pitchFamily="2" charset="2"/>
              <a:buChar char="§"/>
              <a:defRPr sz="2200"/>
            </a:lvl1pPr>
            <a:lvl2pPr marL="457200" indent="-228600">
              <a:lnSpc>
                <a:spcPct val="110000"/>
              </a:lnSpc>
              <a:buClr>
                <a:schemeClr val="tx1"/>
              </a:buClr>
              <a:buFont typeface="Trebuchet MS" panose="020B0603020202020204" pitchFamily="34" charset="0"/>
              <a:buChar char="−"/>
              <a:tabLst/>
              <a:defRPr sz="2000" b="0" i="0">
                <a:solidFill>
                  <a:schemeClr val="tx1"/>
                </a:solidFill>
                <a:latin typeface="+mn-lt"/>
              </a:defRPr>
            </a:lvl2pPr>
            <a:lvl3pPr marL="685800" indent="-228600">
              <a:lnSpc>
                <a:spcPct val="110000"/>
              </a:lnSpc>
              <a:buClr>
                <a:schemeClr val="tx1"/>
              </a:buClr>
              <a:buFont typeface="Wingdings" panose="05000000000000000000" pitchFamily="2" charset="2"/>
              <a:buChar char="§"/>
              <a:tabLst/>
              <a:defRPr sz="1800"/>
            </a:lvl3pPr>
            <a:lvl4pPr marL="857250" indent="-169863">
              <a:lnSpc>
                <a:spcPct val="110000"/>
              </a:lnSpc>
              <a:buClr>
                <a:schemeClr val="tx1"/>
              </a:buClr>
              <a:buFont typeface="Trebuchet MS" panose="020B0603020202020204" pitchFamily="34" charset="0"/>
              <a:buChar char="−"/>
              <a:tabLst/>
              <a:defRPr sz="1600"/>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211015" y="6382512"/>
            <a:ext cx="366501" cy="291492"/>
          </a:xfrm>
          <a:prstGeom prst="rect">
            <a:avLst/>
          </a:prstGeom>
        </p:spPr>
        <p:txBody>
          <a:bodyPr vert="horz" lIns="91440" tIns="45720" rIns="91440" bIns="0" rtlCol="0" anchor="b" anchorCtr="0"/>
          <a:lstStyle>
            <a:lvl1pPr algn="l">
              <a:defRPr sz="1000">
                <a:solidFill>
                  <a:schemeClr val="bg1">
                    <a:lumMod val="50000"/>
                  </a:schemeClr>
                </a:solidFill>
              </a:defRPr>
            </a:lvl1pPr>
          </a:lstStyle>
          <a:p>
            <a:fld id="{4BEAA09E-D67E-864E-8466-C38E88600C4F}" type="slidenum">
              <a:rPr lang="en-US" smtClean="0"/>
              <a:pPr/>
              <a:t>‹nr.›</a:t>
            </a:fld>
            <a:endParaRPr lang="en-US"/>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4700337" y="6628446"/>
            <a:ext cx="2743200" cy="229553"/>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solidFill>
                  <a:schemeClr val="bg1">
                    <a:lumMod val="50000"/>
                  </a:schemeClr>
                </a:solidFill>
                <a:latin typeface="Trebuchet MS" panose="020B0703020202090204" pitchFamily="34" charset="0"/>
              </a:rPr>
              <a:t>Confidential</a:t>
            </a:r>
          </a:p>
        </p:txBody>
      </p:sp>
      <p:sp>
        <p:nvSpPr>
          <p:cNvPr id="4" name="Text Placeholder 3">
            <a:extLst>
              <a:ext uri="{FF2B5EF4-FFF2-40B4-BE49-F238E27FC236}">
                <a16:creationId xmlns:a16="http://schemas.microsoft.com/office/drawing/2014/main" id="{38FC296A-C2CE-49F9-90EA-7EBDADB28BAE}"/>
              </a:ext>
            </a:extLst>
          </p:cNvPr>
          <p:cNvSpPr>
            <a:spLocks noGrp="1"/>
          </p:cNvSpPr>
          <p:nvPr>
            <p:ph type="body" sz="quarter" idx="14"/>
          </p:nvPr>
        </p:nvSpPr>
        <p:spPr>
          <a:xfrm>
            <a:off x="577516" y="6164581"/>
            <a:ext cx="10972800" cy="521208"/>
          </a:xfrm>
        </p:spPr>
        <p:txBody>
          <a:bodyPr tIns="0" bIns="0" anchor="b" anchorCtr="0"/>
          <a:lstStyle>
            <a:lvl1pPr>
              <a:lnSpc>
                <a:spcPct val="100000"/>
              </a:lnSpc>
              <a:spcAft>
                <a:spcPts val="0"/>
              </a:spcAft>
              <a:defRPr sz="1200"/>
            </a:lvl1pPr>
            <a:lvl2pPr marL="115888" indent="0">
              <a:buNone/>
              <a:defRPr/>
            </a:lvl2pPr>
          </a:lstStyle>
          <a:p>
            <a:pPr lvl="0"/>
            <a:r>
              <a:rPr lang="en-US"/>
              <a:t>Click to edit Master text styles</a:t>
            </a:r>
          </a:p>
        </p:txBody>
      </p:sp>
    </p:spTree>
    <p:extLst>
      <p:ext uri="{BB962C8B-B14F-4D97-AF65-F5344CB8AC3E}">
        <p14:creationId xmlns:p14="http://schemas.microsoft.com/office/powerpoint/2010/main" val="3086472124"/>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447615" y="428595"/>
            <a:ext cx="11269255" cy="485806"/>
          </a:xfrm>
        </p:spPr>
        <p:txBody>
          <a:bodyPr lIns="0" tIns="0" rIns="0" bIns="0" anchor="t" anchorCtr="0"/>
          <a:lstStyle>
            <a:lvl1pPr>
              <a:defRPr b="1" i="0">
                <a:solidFill>
                  <a:schemeClr val="accent1"/>
                </a:solidFill>
                <a:latin typeface="Trebuchet MS" panose="020B0703020202090204" pitchFamily="34" charset="0"/>
                <a:ea typeface="Roboto Ligh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211015" y="6400799"/>
            <a:ext cx="2743200" cy="291492"/>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mtClean="0"/>
              <a:pPr/>
              <a:t>‹nr.›</a:t>
            </a:fld>
            <a:endParaRPr lang="en-US"/>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a:stretch>
            <a:fillRect/>
          </a:stretch>
        </p:blipFill>
        <p:spPr>
          <a:xfrm>
            <a:off x="11765651" y="6408817"/>
            <a:ext cx="206592" cy="275456"/>
          </a:xfrm>
          <a:prstGeom prst="rect">
            <a:avLst/>
          </a:prstGeom>
        </p:spPr>
      </p:pic>
    </p:spTree>
    <p:extLst>
      <p:ext uri="{BB962C8B-B14F-4D97-AF65-F5344CB8AC3E}">
        <p14:creationId xmlns:p14="http://schemas.microsoft.com/office/powerpoint/2010/main" val="5360493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Segoe UI Light"/>
                <a:cs typeface="Segoe UI Light"/>
              </a:defRPr>
            </a:lvl1pPr>
          </a:lstStyle>
          <a:p>
            <a:endParaRPr/>
          </a:p>
        </p:txBody>
      </p:sp>
      <p:sp>
        <p:nvSpPr>
          <p:cNvPr id="3" name="Holder 3"/>
          <p:cNvSpPr>
            <a:spLocks noGrp="1"/>
          </p:cNvSpPr>
          <p:nvPr>
            <p:ph sz="half" idx="2"/>
          </p:nvPr>
        </p:nvSpPr>
        <p:spPr>
          <a:xfrm>
            <a:off x="609600" y="1577340"/>
            <a:ext cx="5303520" cy="3220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2207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Segoe UI Light"/>
                <a:cs typeface="Segoe UI Light"/>
              </a:defRPr>
            </a:lvl1pPr>
          </a:lstStyle>
          <a:p>
            <a:pPr marL="38100">
              <a:spcBef>
                <a:spcPts val="195"/>
              </a:spcBef>
            </a:pPr>
            <a:fld id="{81D60167-4931-47E6-BA6A-407CBD079E47}" type="slidenum">
              <a:rPr lang="en-US" smtClean="0"/>
              <a:pPr marL="38100">
                <a:spcBef>
                  <a:spcPts val="195"/>
                </a:spcBef>
              </a:pPr>
              <a:t>‹nr.›</a:t>
            </a:fld>
            <a:endParaRPr lang="en-US"/>
          </a:p>
        </p:txBody>
      </p:sp>
    </p:spTree>
    <p:extLst>
      <p:ext uri="{BB962C8B-B14F-4D97-AF65-F5344CB8AC3E}">
        <p14:creationId xmlns:p14="http://schemas.microsoft.com/office/powerpoint/2010/main" val="13669746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Segoe UI Light"/>
                <a:cs typeface="Segoe UI Light"/>
              </a:defRPr>
            </a:lvl1pPr>
          </a:lstStyle>
          <a:p>
            <a:pPr marL="38100">
              <a:spcBef>
                <a:spcPts val="195"/>
              </a:spcBef>
            </a:pPr>
            <a:fld id="{81D60167-4931-47E6-BA6A-407CBD079E47}" type="slidenum">
              <a:rPr lang="en-US" smtClean="0"/>
              <a:pPr marL="38100">
                <a:spcBef>
                  <a:spcPts val="195"/>
                </a:spcBef>
              </a:pPr>
              <a:t>‹nr.›</a:t>
            </a:fld>
            <a:endParaRPr lang="en-US"/>
          </a:p>
        </p:txBody>
      </p:sp>
    </p:spTree>
    <p:extLst>
      <p:ext uri="{BB962C8B-B14F-4D97-AF65-F5344CB8AC3E}">
        <p14:creationId xmlns:p14="http://schemas.microsoft.com/office/powerpoint/2010/main" val="14760380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Segoe UI Light"/>
                <a:cs typeface="Segoe U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Segoe UI Light"/>
                <a:cs typeface="Segoe UI Light"/>
              </a:defRPr>
            </a:lvl1pPr>
          </a:lstStyle>
          <a:p>
            <a:pPr marL="38100">
              <a:spcBef>
                <a:spcPts val="195"/>
              </a:spcBef>
            </a:pPr>
            <a:fld id="{81D60167-4931-47E6-BA6A-407CBD079E47}" type="slidenum">
              <a:rPr lang="en-US" smtClean="0"/>
              <a:pPr marL="38100">
                <a:spcBef>
                  <a:spcPts val="195"/>
                </a:spcBef>
              </a:pPr>
              <a:t>‹nr.›</a:t>
            </a:fld>
            <a:endParaRPr lang="en-US"/>
          </a:p>
        </p:txBody>
      </p:sp>
    </p:spTree>
    <p:extLst>
      <p:ext uri="{BB962C8B-B14F-4D97-AF65-F5344CB8AC3E}">
        <p14:creationId xmlns:p14="http://schemas.microsoft.com/office/powerpoint/2010/main" val="630499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DCAB935-559F-4407-8413-F2F3FA067680}"/>
              </a:ext>
            </a:extLst>
          </p:cNvPr>
          <p:cNvSpPr/>
          <p:nvPr userDrawn="1"/>
        </p:nvSpPr>
        <p:spPr>
          <a:xfrm>
            <a:off x="8458204" y="2438393"/>
            <a:ext cx="3047996" cy="3047994"/>
          </a:xfrm>
          <a:prstGeom prst="ellipse">
            <a:avLst/>
          </a:prstGeom>
          <a:solidFill>
            <a:srgbClr val="005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97F62A2-5490-45AB-8D82-DC4A63B71232}"/>
              </a:ext>
            </a:extLst>
          </p:cNvPr>
          <p:cNvCxnSpPr>
            <a:cxnSpLocks/>
          </p:cNvCxnSpPr>
          <p:nvPr userDrawn="1"/>
        </p:nvCxnSpPr>
        <p:spPr>
          <a:xfrm flipH="1">
            <a:off x="762000" y="4243465"/>
            <a:ext cx="9621864" cy="0"/>
          </a:xfrm>
          <a:prstGeom prst="line">
            <a:avLst/>
          </a:prstGeom>
          <a:ln w="12700">
            <a:solidFill>
              <a:srgbClr val="0054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8882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41"/>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A16DA05-EFEC-4111-8F5A-EFA764894BFF}" type="slidenum">
              <a:rPr lang="fr-FR" altLang="fr-FR"/>
              <a:pPr>
                <a:defRPr/>
              </a:pPr>
              <a:t>‹nr.›</a:t>
            </a:fld>
            <a:endParaRPr lang="fr-FR" altLang="fr-FR"/>
          </a:p>
        </p:txBody>
      </p:sp>
    </p:spTree>
    <p:extLst>
      <p:ext uri="{BB962C8B-B14F-4D97-AF65-F5344CB8AC3E}">
        <p14:creationId xmlns:p14="http://schemas.microsoft.com/office/powerpoint/2010/main" val="102321114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83A32E8-55B1-4AF7-B889-4E4431F722ED}" type="slidenum">
              <a:rPr lang="fr-FR" altLang="fr-FR"/>
              <a:pPr>
                <a:defRPr/>
              </a:pPr>
              <a:t>‹nr.›</a:t>
            </a:fld>
            <a:endParaRPr lang="fr-FR" altLang="fr-FR"/>
          </a:p>
        </p:txBody>
      </p:sp>
    </p:spTree>
    <p:extLst>
      <p:ext uri="{BB962C8B-B14F-4D97-AF65-F5344CB8AC3E}">
        <p14:creationId xmlns:p14="http://schemas.microsoft.com/office/powerpoint/2010/main" val="37705970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6"/>
            <a:ext cx="103632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DD8C620-DE32-4620-B758-5768BAD05334}" type="slidenum">
              <a:rPr lang="fr-FR" altLang="fr-FR"/>
              <a:pPr>
                <a:defRPr/>
              </a:pPr>
              <a:t>‹nr.›</a:t>
            </a:fld>
            <a:endParaRPr lang="fr-FR" altLang="fr-FR"/>
          </a:p>
        </p:txBody>
      </p:sp>
    </p:spTree>
    <p:extLst>
      <p:ext uri="{BB962C8B-B14F-4D97-AF65-F5344CB8AC3E}">
        <p14:creationId xmlns:p14="http://schemas.microsoft.com/office/powerpoint/2010/main" val="35635102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7A71C87-6482-478A-B5E5-F0D7992C311D}" type="slidenum">
              <a:rPr lang="fr-FR" altLang="fr-FR"/>
              <a:pPr>
                <a:defRPr/>
              </a:pPr>
              <a:t>‹nr.›</a:t>
            </a:fld>
            <a:endParaRPr lang="fr-FR" altLang="fr-FR"/>
          </a:p>
        </p:txBody>
      </p:sp>
    </p:spTree>
    <p:extLst>
      <p:ext uri="{BB962C8B-B14F-4D97-AF65-F5344CB8AC3E}">
        <p14:creationId xmlns:p14="http://schemas.microsoft.com/office/powerpoint/2010/main" val="274954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A8BD41C-4F6E-4D87-BFDC-4EE4393E2004}" type="slidenum">
              <a:rPr lang="fr-FR" altLang="fr-FR"/>
              <a:pPr>
                <a:defRPr/>
              </a:pPr>
              <a:t>‹nr.›</a:t>
            </a:fld>
            <a:endParaRPr lang="fr-FR" altLang="fr-FR"/>
          </a:p>
        </p:txBody>
      </p:sp>
    </p:spTree>
    <p:extLst>
      <p:ext uri="{BB962C8B-B14F-4D97-AF65-F5344CB8AC3E}">
        <p14:creationId xmlns:p14="http://schemas.microsoft.com/office/powerpoint/2010/main" val="221298813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B558990-6C40-4101-9A6B-E321DE24C0C4}" type="slidenum">
              <a:rPr lang="fr-FR" altLang="fr-FR"/>
              <a:pPr>
                <a:defRPr/>
              </a:pPr>
              <a:t>‹nr.›</a:t>
            </a:fld>
            <a:endParaRPr lang="fr-FR" altLang="fr-FR"/>
          </a:p>
        </p:txBody>
      </p:sp>
    </p:spTree>
    <p:extLst>
      <p:ext uri="{BB962C8B-B14F-4D97-AF65-F5344CB8AC3E}">
        <p14:creationId xmlns:p14="http://schemas.microsoft.com/office/powerpoint/2010/main" val="229868914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B7FD7EB-7C5D-4D69-A34B-C5DEF5756FF7}" type="slidenum">
              <a:rPr lang="fr-FR" altLang="fr-FR"/>
              <a:pPr>
                <a:defRPr/>
              </a:pPr>
              <a:t>‹nr.›</a:t>
            </a:fld>
            <a:endParaRPr lang="fr-FR" altLang="fr-FR"/>
          </a:p>
        </p:txBody>
      </p:sp>
    </p:spTree>
    <p:extLst>
      <p:ext uri="{BB962C8B-B14F-4D97-AF65-F5344CB8AC3E}">
        <p14:creationId xmlns:p14="http://schemas.microsoft.com/office/powerpoint/2010/main" val="11521348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49"/>
            <a:ext cx="4011084" cy="1162051"/>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AB03408-AB01-445D-84AF-3CE8B0119151}" type="slidenum">
              <a:rPr lang="fr-FR" altLang="fr-FR"/>
              <a:pPr>
                <a:defRPr/>
              </a:pPr>
              <a:t>‹nr.›</a:t>
            </a:fld>
            <a:endParaRPr lang="fr-FR" altLang="fr-FR"/>
          </a:p>
        </p:txBody>
      </p:sp>
    </p:spTree>
    <p:extLst>
      <p:ext uri="{BB962C8B-B14F-4D97-AF65-F5344CB8AC3E}">
        <p14:creationId xmlns:p14="http://schemas.microsoft.com/office/powerpoint/2010/main" val="3638406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9"/>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Espace réservé du texte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C951FF1-50AA-4CBE-819E-6695BAA2AC97}" type="slidenum">
              <a:rPr lang="fr-FR" altLang="fr-FR"/>
              <a:pPr>
                <a:defRPr/>
              </a:pPr>
              <a:t>‹nr.›</a:t>
            </a:fld>
            <a:endParaRPr lang="fr-FR" altLang="fr-FR"/>
          </a:p>
        </p:txBody>
      </p:sp>
    </p:spTree>
    <p:extLst>
      <p:ext uri="{BB962C8B-B14F-4D97-AF65-F5344CB8AC3E}">
        <p14:creationId xmlns:p14="http://schemas.microsoft.com/office/powerpoint/2010/main" val="17240875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423D334-0371-425C-9949-D412DF93B870}" type="slidenum">
              <a:rPr lang="fr-FR" altLang="fr-FR"/>
              <a:pPr>
                <a:defRPr/>
              </a:pPr>
              <a:t>‹nr.›</a:t>
            </a:fld>
            <a:endParaRPr lang="fr-FR" altLang="fr-FR"/>
          </a:p>
        </p:txBody>
      </p:sp>
    </p:spTree>
    <p:extLst>
      <p:ext uri="{BB962C8B-B14F-4D97-AF65-F5344CB8AC3E}">
        <p14:creationId xmlns:p14="http://schemas.microsoft.com/office/powerpoint/2010/main" val="1765974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04C7-987B-4D69-9CB1-63D250B4F8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CFF961F-1797-4C7F-8244-7E7F1144F3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C33E2-4EA9-49DC-8C31-8C8528276614}"/>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5" name="Footer Placeholder 4">
            <a:extLst>
              <a:ext uri="{FF2B5EF4-FFF2-40B4-BE49-F238E27FC236}">
                <a16:creationId xmlns:a16="http://schemas.microsoft.com/office/drawing/2014/main" id="{4508F034-706F-4E52-BC3D-B0EDA0ABB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F8E7A1-46C0-4EA3-A99C-A0912BECAAAD}"/>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41258630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615CC81-1D36-4FE0-B76D-F8240DF94CFD}" type="slidenum">
              <a:rPr lang="fr-FR" altLang="fr-FR"/>
              <a:pPr>
                <a:defRPr/>
              </a:pPr>
              <a:t>‹nr.›</a:t>
            </a:fld>
            <a:endParaRPr lang="fr-FR" altLang="fr-FR"/>
          </a:p>
        </p:txBody>
      </p:sp>
    </p:spTree>
    <p:extLst>
      <p:ext uri="{BB962C8B-B14F-4D97-AF65-F5344CB8AC3E}">
        <p14:creationId xmlns:p14="http://schemas.microsoft.com/office/powerpoint/2010/main" val="145372210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F487C"/>
                </a:solidFill>
                <a:latin typeface="Verdana"/>
                <a:cs typeface="Verdana"/>
              </a:defRPr>
            </a:lvl1pPr>
          </a:lstStyle>
          <a:p>
            <a:endParaRPr/>
          </a:p>
        </p:txBody>
      </p:sp>
      <p:sp>
        <p:nvSpPr>
          <p:cNvPr id="3" name="Holder 3"/>
          <p:cNvSpPr>
            <a:spLocks noGrp="1"/>
          </p:cNvSpPr>
          <p:nvPr>
            <p:ph type="ftr" sz="quarter" idx="10"/>
          </p:nvPr>
        </p:nvSpPr>
        <p:spPr/>
        <p:txBody>
          <a:bodyPr lIns="0" tIns="0" rIns="0" bIns="0"/>
          <a:lstStyle>
            <a:lvl1pPr algn="ctr">
              <a:defRPr>
                <a:solidFill>
                  <a:srgbClr val="000000">
                    <a:tint val="75000"/>
                  </a:srgbClr>
                </a:solidFill>
              </a:defRPr>
            </a:lvl1pPr>
          </a:lstStyle>
          <a:p>
            <a:pPr>
              <a:defRPr/>
            </a:pPr>
            <a:endParaRPr/>
          </a:p>
        </p:txBody>
      </p:sp>
      <p:sp>
        <p:nvSpPr>
          <p:cNvPr id="4" name="Holder 4"/>
          <p:cNvSpPr>
            <a:spLocks noGrp="1"/>
          </p:cNvSpPr>
          <p:nvPr>
            <p:ph type="dt" sz="half" idx="11"/>
          </p:nvPr>
        </p:nvSpPr>
        <p:spPr/>
        <p:txBody>
          <a:bodyPr lIns="0" tIns="0" rIns="0" bIns="0"/>
          <a:lstStyle>
            <a:lvl1pPr algn="l">
              <a:defRPr>
                <a:solidFill>
                  <a:srgbClr val="000000">
                    <a:tint val="75000"/>
                  </a:srgbClr>
                </a:solidFill>
              </a:defRPr>
            </a:lvl1pPr>
          </a:lstStyle>
          <a:p>
            <a:pPr>
              <a:defRPr/>
            </a:pPr>
            <a:fld id="{374C5AD8-3B7C-4B0F-8246-247C6FCC8A59}" type="datetimeFigureOut">
              <a:rPr lang="en-US"/>
              <a:pPr>
                <a:defRPr/>
              </a:pPr>
              <a:t>11/23/2023</a:t>
            </a:fld>
            <a:endParaRPr lang="en-US"/>
          </a:p>
        </p:txBody>
      </p:sp>
      <p:sp>
        <p:nvSpPr>
          <p:cNvPr id="5" name="Holder 5"/>
          <p:cNvSpPr>
            <a:spLocks noGrp="1"/>
          </p:cNvSpPr>
          <p:nvPr>
            <p:ph type="sldNum" sz="quarter" idx="12"/>
          </p:nvPr>
        </p:nvSpPr>
        <p:spPr/>
        <p:txBody>
          <a:bodyPr lIns="0" tIns="0" rIns="0" bIns="0"/>
          <a:lstStyle>
            <a:lvl1pPr>
              <a:defRPr>
                <a:solidFill>
                  <a:srgbClr val="898989"/>
                </a:solidFill>
              </a:defRPr>
            </a:lvl1pPr>
          </a:lstStyle>
          <a:p>
            <a:pPr>
              <a:defRPr/>
            </a:pPr>
            <a:fld id="{575B3847-9F9D-4601-B2AD-BCD66AD3C3C6}" type="slidenum">
              <a:rPr lang="fr-FR" altLang="fr-FR"/>
              <a:pPr>
                <a:defRPr/>
              </a:pPr>
              <a:t>‹nr.›</a:t>
            </a:fld>
            <a:endParaRPr lang="fr-FR" altLang="fr-FR"/>
          </a:p>
        </p:txBody>
      </p:sp>
    </p:spTree>
    <p:extLst>
      <p:ext uri="{BB962C8B-B14F-4D97-AF65-F5344CB8AC3E}">
        <p14:creationId xmlns:p14="http://schemas.microsoft.com/office/powerpoint/2010/main" val="751271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8C49-E9DD-4D0D-862F-BB7CF229C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730445-0408-4E47-BCDE-30A78B66A7E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8FA6E-FC67-4049-AE4D-4956F412760F}"/>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5" name="Footer Placeholder 4">
            <a:extLst>
              <a:ext uri="{FF2B5EF4-FFF2-40B4-BE49-F238E27FC236}">
                <a16:creationId xmlns:a16="http://schemas.microsoft.com/office/drawing/2014/main" id="{E8B2CC8B-C4F5-42EF-96E1-B1B02FAAE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9E65C-58F3-4538-B846-63ED5A0BA1DB}"/>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2523667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6338-EF2A-4AD2-9F14-EDC55EB80B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D3EA12-59EF-4CED-965A-0C93768EFE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8E5B5-7F70-4454-A2BA-2E8E6DA67F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90577C-4697-4AED-AA68-09A3533F0663}"/>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6" name="Footer Placeholder 5">
            <a:extLst>
              <a:ext uri="{FF2B5EF4-FFF2-40B4-BE49-F238E27FC236}">
                <a16:creationId xmlns:a16="http://schemas.microsoft.com/office/drawing/2014/main" id="{554BE9FB-64E8-4F2A-8EBA-E5694FB637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A1210F-8A7B-48A5-9544-48E095E32C64}"/>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3704031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801F-98BD-4691-A203-A346B727815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30E7F-1B14-476C-9487-3644E6A3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CEFE93-BEFA-4D91-BB43-43D7B2C1B63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26358B-3E5D-4893-9DBA-A824C1106E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89E166-32A6-4012-AC70-F3A72FD35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7FB745-8AA8-424A-9852-90515DE8518A}"/>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8" name="Footer Placeholder 7">
            <a:extLst>
              <a:ext uri="{FF2B5EF4-FFF2-40B4-BE49-F238E27FC236}">
                <a16:creationId xmlns:a16="http://schemas.microsoft.com/office/drawing/2014/main" id="{E255BF40-A19A-4ECA-BEFC-F23370DEB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2B8030-8978-4CA1-A629-66F4B67DFA18}"/>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3921604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A317-EA9F-4A9E-A795-90FF00F843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83D1DB-76C5-4AAE-A7C9-EF4EBAD6EB90}"/>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4" name="Footer Placeholder 3">
            <a:extLst>
              <a:ext uri="{FF2B5EF4-FFF2-40B4-BE49-F238E27FC236}">
                <a16:creationId xmlns:a16="http://schemas.microsoft.com/office/drawing/2014/main" id="{94780B5A-A9F7-4367-9775-935C8273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FE9709-08EA-41F9-BBAC-D57198CEA215}"/>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223634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8EC1F-9697-4D7A-B706-89DD1412BB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33370E-34E2-4D40-9F3A-FFC32694F4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9F2535-9790-4558-B7E0-E62AE83660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E4B64-3E09-4385-A936-DD7202D0ADDC}"/>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6" name="Footer Placeholder 5">
            <a:extLst>
              <a:ext uri="{FF2B5EF4-FFF2-40B4-BE49-F238E27FC236}">
                <a16:creationId xmlns:a16="http://schemas.microsoft.com/office/drawing/2014/main" id="{4A976F57-F234-4028-B155-ABF231FF6C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456858-4635-4030-BB77-D6FEA90EF656}"/>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1052722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1804" y="1079516"/>
            <a:ext cx="5581651" cy="51625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216702" y="1079516"/>
            <a:ext cx="5583767" cy="51625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E9CE1716-0741-40BA-A5A4-BEA02E142D3F}" type="slidenum">
              <a:rPr lang="en-GB"/>
              <a:pPr>
                <a:defRPr/>
              </a:pPr>
              <a:t>‹nr.›</a:t>
            </a:fld>
            <a:endParaRPr lang="en-GB"/>
          </a:p>
        </p:txBody>
      </p:sp>
    </p:spTree>
    <p:extLst>
      <p:ext uri="{BB962C8B-B14F-4D97-AF65-F5344CB8AC3E}">
        <p14:creationId xmlns:p14="http://schemas.microsoft.com/office/powerpoint/2010/main" val="1415536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8F1C-A784-4B27-917A-F9341DE44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40E28-FE54-4C7A-BB59-C931E97831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E41BC-17FC-4503-BA3A-37584AA399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8B895-218A-4C21-B925-A5A22BBF9492}"/>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6" name="Footer Placeholder 5">
            <a:extLst>
              <a:ext uri="{FF2B5EF4-FFF2-40B4-BE49-F238E27FC236}">
                <a16:creationId xmlns:a16="http://schemas.microsoft.com/office/drawing/2014/main" id="{D675999C-5A32-4663-8CA0-6D175E979A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4A44C-9981-4A81-825B-BEA50BE11628}"/>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716492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124E-C3A5-49FB-B861-B759FED5D6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19C13-FA7E-43F1-9B6F-013B01AA8D6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CC8F2-D789-40A0-BA7E-24709466FFC8}"/>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5" name="Footer Placeholder 4">
            <a:extLst>
              <a:ext uri="{FF2B5EF4-FFF2-40B4-BE49-F238E27FC236}">
                <a16:creationId xmlns:a16="http://schemas.microsoft.com/office/drawing/2014/main" id="{63071FB8-08B4-4AC0-868C-CBD7579BF5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EC68F7-3092-4F4E-AC53-067204D98F95}"/>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4218162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C0136-518A-4BBC-A0CE-0FB0CD288AC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512494-6EC1-4C4B-BECB-213B611BE8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E183C-90B0-45A4-A717-ACA59657E5C2}"/>
              </a:ext>
            </a:extLst>
          </p:cNvPr>
          <p:cNvSpPr>
            <a:spLocks noGrp="1"/>
          </p:cNvSpPr>
          <p:nvPr>
            <p:ph type="dt" sz="half" idx="10"/>
          </p:nvPr>
        </p:nvSpPr>
        <p:spPr>
          <a:xfrm>
            <a:off x="838200" y="6356350"/>
            <a:ext cx="2743200" cy="365125"/>
          </a:xfrm>
          <a:prstGeom prst="rect">
            <a:avLst/>
          </a:prstGeom>
        </p:spPr>
        <p:txBody>
          <a:bodyPr/>
          <a:lstStyle/>
          <a:p>
            <a:fld id="{8F564414-39B2-48BF-A0B4-BABA583B1E17}" type="datetimeFigureOut">
              <a:rPr lang="en-US" smtClean="0"/>
              <a:t>11/23/2023</a:t>
            </a:fld>
            <a:endParaRPr lang="en-US"/>
          </a:p>
        </p:txBody>
      </p:sp>
      <p:sp>
        <p:nvSpPr>
          <p:cNvPr id="5" name="Footer Placeholder 4">
            <a:extLst>
              <a:ext uri="{FF2B5EF4-FFF2-40B4-BE49-F238E27FC236}">
                <a16:creationId xmlns:a16="http://schemas.microsoft.com/office/drawing/2014/main" id="{68CB01A2-FD83-44AB-B7AD-D7856F6A1D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AC001A-56FC-45C1-9316-8E80E29D5E83}"/>
              </a:ext>
            </a:extLst>
          </p:cNvPr>
          <p:cNvSpPr>
            <a:spLocks noGrp="1"/>
          </p:cNvSpPr>
          <p:nvPr>
            <p:ph type="sldNum" sz="quarter" idx="12"/>
          </p:nvPr>
        </p:nvSpPr>
        <p:spPr>
          <a:xfrm>
            <a:off x="8610600" y="6356350"/>
            <a:ext cx="2743200" cy="365125"/>
          </a:xfrm>
          <a:prstGeom prst="rect">
            <a:avLst/>
          </a:prstGeom>
        </p:spPr>
        <p:txBody>
          <a:bodyPr/>
          <a:lstStyle/>
          <a:p>
            <a:fld id="{E52747EF-42F4-40BD-83A2-B810AD140825}" type="slidenum">
              <a:rPr lang="en-US" smtClean="0"/>
              <a:t>‹nr.›</a:t>
            </a:fld>
            <a:endParaRPr lang="en-US"/>
          </a:p>
        </p:txBody>
      </p:sp>
    </p:spTree>
    <p:extLst>
      <p:ext uri="{BB962C8B-B14F-4D97-AF65-F5344CB8AC3E}">
        <p14:creationId xmlns:p14="http://schemas.microsoft.com/office/powerpoint/2010/main" val="745842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1"/>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342800" indent="0" algn="ctr">
              <a:buNone/>
              <a:defRPr/>
            </a:lvl2pPr>
            <a:lvl3pPr marL="685597" indent="0" algn="ctr">
              <a:buNone/>
              <a:defRPr/>
            </a:lvl3pPr>
            <a:lvl4pPr marL="1028396" indent="0" algn="ctr">
              <a:buNone/>
              <a:defRPr/>
            </a:lvl4pPr>
            <a:lvl5pPr marL="1371194" indent="0" algn="ctr">
              <a:buNone/>
              <a:defRPr/>
            </a:lvl5pPr>
            <a:lvl6pPr marL="1713991" indent="0" algn="ctr">
              <a:buNone/>
              <a:defRPr/>
            </a:lvl6pPr>
            <a:lvl7pPr marL="2056789" indent="0" algn="ctr">
              <a:buNone/>
              <a:defRPr/>
            </a:lvl7pPr>
            <a:lvl8pPr marL="2399588" indent="0" algn="ctr">
              <a:buNone/>
              <a:defRPr/>
            </a:lvl8pPr>
            <a:lvl9pPr marL="2742386"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3D11DFD9-764C-4ED8-B9B8-E438C9179866}"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606983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D126B92D-6098-44F4-A9AD-F70C9EBAA31D}"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1473751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8"/>
            <a:ext cx="10363200" cy="1362075"/>
          </a:xfrm>
        </p:spPr>
        <p:txBody>
          <a:bodyPr anchor="t"/>
          <a:lstStyle>
            <a:lvl1pPr algn="l">
              <a:defRPr sz="3000" b="1" cap="all"/>
            </a:lvl1pPr>
          </a:lstStyle>
          <a:p>
            <a:r>
              <a:rPr lang="fr-FR" smtClean="0"/>
              <a:t>Modifiez le style du titre</a:t>
            </a:r>
            <a:endParaRPr lang="en-US"/>
          </a:p>
        </p:txBody>
      </p:sp>
      <p:sp>
        <p:nvSpPr>
          <p:cNvPr id="3" name="Espace réservé du texte 2"/>
          <p:cNvSpPr>
            <a:spLocks noGrp="1"/>
          </p:cNvSpPr>
          <p:nvPr>
            <p:ph type="body" idx="1"/>
          </p:nvPr>
        </p:nvSpPr>
        <p:spPr>
          <a:xfrm>
            <a:off x="963084" y="2906720"/>
            <a:ext cx="10363200" cy="1500187"/>
          </a:xfrm>
        </p:spPr>
        <p:txBody>
          <a:bodyPr anchor="b"/>
          <a:lstStyle>
            <a:lvl1pPr marL="0" indent="0">
              <a:buNone/>
              <a:defRPr sz="1500"/>
            </a:lvl1pPr>
            <a:lvl2pPr marL="342800" indent="0">
              <a:buNone/>
              <a:defRPr sz="1350"/>
            </a:lvl2pPr>
            <a:lvl3pPr marL="685597" indent="0">
              <a:buNone/>
              <a:defRPr sz="1200"/>
            </a:lvl3pPr>
            <a:lvl4pPr marL="1028396" indent="0">
              <a:buNone/>
              <a:defRPr sz="1050"/>
            </a:lvl4pPr>
            <a:lvl5pPr marL="1371194" indent="0">
              <a:buNone/>
              <a:defRPr sz="1050"/>
            </a:lvl5pPr>
            <a:lvl6pPr marL="1713991" indent="0">
              <a:buNone/>
              <a:defRPr sz="1050"/>
            </a:lvl6pPr>
            <a:lvl7pPr marL="2056789" indent="0">
              <a:buNone/>
              <a:defRPr sz="1050"/>
            </a:lvl7pPr>
            <a:lvl8pPr marL="2399588" indent="0">
              <a:buNone/>
              <a:defRPr sz="1050"/>
            </a:lvl8pPr>
            <a:lvl9pPr marL="2742386" indent="0">
              <a:buNone/>
              <a:defRPr sz="105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47C01D66-6BE3-4F79-87BE-3915B562ED77}"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3926739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F4807EE4-96C2-42DB-8BEC-9DEC153AC0FC}"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23853512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609600" y="1535116"/>
            <a:ext cx="5386917" cy="639763"/>
          </a:xfrm>
        </p:spPr>
        <p:txBody>
          <a:bodyPr anchor="b"/>
          <a:lstStyle>
            <a:lvl1pPr marL="0" indent="0">
              <a:buNone/>
              <a:defRPr sz="1800" b="1"/>
            </a:lvl1pPr>
            <a:lvl2pPr marL="342800" indent="0">
              <a:buNone/>
              <a:defRPr sz="1500" b="1"/>
            </a:lvl2pPr>
            <a:lvl3pPr marL="685597" indent="0">
              <a:buNone/>
              <a:defRPr sz="1350" b="1"/>
            </a:lvl3pPr>
            <a:lvl4pPr marL="1028396" indent="0">
              <a:buNone/>
              <a:defRPr sz="1200" b="1"/>
            </a:lvl4pPr>
            <a:lvl5pPr marL="1371194" indent="0">
              <a:buNone/>
              <a:defRPr sz="1200" b="1"/>
            </a:lvl5pPr>
            <a:lvl6pPr marL="1713991" indent="0">
              <a:buNone/>
              <a:defRPr sz="1200" b="1"/>
            </a:lvl6pPr>
            <a:lvl7pPr marL="2056789" indent="0">
              <a:buNone/>
              <a:defRPr sz="1200" b="1"/>
            </a:lvl7pPr>
            <a:lvl8pPr marL="2399588" indent="0">
              <a:buNone/>
              <a:defRPr sz="1200" b="1"/>
            </a:lvl8pPr>
            <a:lvl9pPr marL="2742386"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74" y="1535116"/>
            <a:ext cx="5389033" cy="639763"/>
          </a:xfrm>
        </p:spPr>
        <p:txBody>
          <a:bodyPr anchor="b"/>
          <a:lstStyle>
            <a:lvl1pPr marL="0" indent="0">
              <a:buNone/>
              <a:defRPr sz="1800" b="1"/>
            </a:lvl1pPr>
            <a:lvl2pPr marL="342800" indent="0">
              <a:buNone/>
              <a:defRPr sz="1500" b="1"/>
            </a:lvl2pPr>
            <a:lvl3pPr marL="685597" indent="0">
              <a:buNone/>
              <a:defRPr sz="1350" b="1"/>
            </a:lvl3pPr>
            <a:lvl4pPr marL="1028396" indent="0">
              <a:buNone/>
              <a:defRPr sz="1200" b="1"/>
            </a:lvl4pPr>
            <a:lvl5pPr marL="1371194" indent="0">
              <a:buNone/>
              <a:defRPr sz="1200" b="1"/>
            </a:lvl5pPr>
            <a:lvl6pPr marL="1713991" indent="0">
              <a:buNone/>
              <a:defRPr sz="1200" b="1"/>
            </a:lvl6pPr>
            <a:lvl7pPr marL="2056789" indent="0">
              <a:buNone/>
              <a:defRPr sz="1200" b="1"/>
            </a:lvl7pPr>
            <a:lvl8pPr marL="2399588" indent="0">
              <a:buNone/>
              <a:defRPr sz="1200" b="1"/>
            </a:lvl8pPr>
            <a:lvl9pPr marL="2742386"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a:defRPr/>
            </a:pPr>
            <a:fld id="{28649102-1FDD-42F4-AE8E-E72335901982}"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95077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a:defRPr/>
            </a:pPr>
            <a:fld id="{47115671-A97C-41C1-BBDC-C2A1C624A25C}"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3013833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a:defRPr/>
            </a:pPr>
            <a:fld id="{B2DD8457-AE29-4C9F-8554-964922547BA3}"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4257150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959" indent="0">
              <a:buNone/>
              <a:defRPr sz="2667" b="1"/>
            </a:lvl2pPr>
            <a:lvl3pPr marL="1217916" indent="0">
              <a:buNone/>
              <a:defRPr sz="2400" b="1"/>
            </a:lvl3pPr>
            <a:lvl4pPr marL="1826876" indent="0">
              <a:buNone/>
              <a:defRPr sz="2133" b="1"/>
            </a:lvl4pPr>
            <a:lvl5pPr marL="2435835" indent="0">
              <a:buNone/>
              <a:defRPr sz="2133" b="1"/>
            </a:lvl5pPr>
            <a:lvl6pPr marL="3044795" indent="0">
              <a:buNone/>
              <a:defRPr sz="2133" b="1"/>
            </a:lvl6pPr>
            <a:lvl7pPr marL="3653753" indent="0">
              <a:buNone/>
              <a:defRPr sz="2133" b="1"/>
            </a:lvl7pPr>
            <a:lvl8pPr marL="4262708" indent="0">
              <a:buNone/>
              <a:defRPr sz="2133" b="1"/>
            </a:lvl8pPr>
            <a:lvl9pPr marL="48716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98" y="1535113"/>
            <a:ext cx="5389033" cy="639763"/>
          </a:xfrm>
        </p:spPr>
        <p:txBody>
          <a:bodyPr anchor="b"/>
          <a:lstStyle>
            <a:lvl1pPr marL="0" indent="0">
              <a:buNone/>
              <a:defRPr sz="3200" b="1"/>
            </a:lvl1pPr>
            <a:lvl2pPr marL="608959" indent="0">
              <a:buNone/>
              <a:defRPr sz="2667" b="1"/>
            </a:lvl2pPr>
            <a:lvl3pPr marL="1217916" indent="0">
              <a:buNone/>
              <a:defRPr sz="2400" b="1"/>
            </a:lvl3pPr>
            <a:lvl4pPr marL="1826876" indent="0">
              <a:buNone/>
              <a:defRPr sz="2133" b="1"/>
            </a:lvl4pPr>
            <a:lvl5pPr marL="2435835" indent="0">
              <a:buNone/>
              <a:defRPr sz="2133" b="1"/>
            </a:lvl5pPr>
            <a:lvl6pPr marL="3044795" indent="0">
              <a:buNone/>
              <a:defRPr sz="2133" b="1"/>
            </a:lvl6pPr>
            <a:lvl7pPr marL="3653753" indent="0">
              <a:buNone/>
              <a:defRPr sz="2133" b="1"/>
            </a:lvl7pPr>
            <a:lvl8pPr marL="4262708" indent="0">
              <a:buNone/>
              <a:defRPr sz="2133" b="1"/>
            </a:lvl8pPr>
            <a:lvl9pPr marL="48716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FF4DC606-81A0-4BAD-A067-8047F862AB3B}" type="slidenum">
              <a:rPr lang="en-GB"/>
              <a:pPr>
                <a:defRPr/>
              </a:pPr>
              <a:t>‹nr.›</a:t>
            </a:fld>
            <a:endParaRPr lang="en-GB"/>
          </a:p>
        </p:txBody>
      </p:sp>
    </p:spTree>
    <p:extLst>
      <p:ext uri="{BB962C8B-B14F-4D97-AF65-F5344CB8AC3E}">
        <p14:creationId xmlns:p14="http://schemas.microsoft.com/office/powerpoint/2010/main" val="11903935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6"/>
            <a:ext cx="4011084" cy="1162051"/>
          </a:xfrm>
        </p:spPr>
        <p:txBody>
          <a:bodyPr anchor="b"/>
          <a:lstStyle>
            <a:lvl1pPr algn="l">
              <a:defRPr sz="1500" b="1"/>
            </a:lvl1pPr>
          </a:lstStyle>
          <a:p>
            <a:r>
              <a:rPr lang="fr-FR" smtClean="0"/>
              <a:t>Modifiez le style du titre</a:t>
            </a:r>
            <a:endParaRPr lang="en-US"/>
          </a:p>
        </p:txBody>
      </p:sp>
      <p:sp>
        <p:nvSpPr>
          <p:cNvPr id="3" name="Espace réservé du contenu 2"/>
          <p:cNvSpPr>
            <a:spLocks noGrp="1"/>
          </p:cNvSpPr>
          <p:nvPr>
            <p:ph idx="1"/>
          </p:nvPr>
        </p:nvSpPr>
        <p:spPr>
          <a:xfrm>
            <a:off x="4766733" y="273059"/>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050"/>
            </a:lvl1pPr>
            <a:lvl2pPr marL="342800" indent="0">
              <a:buNone/>
              <a:defRPr sz="900"/>
            </a:lvl2pPr>
            <a:lvl3pPr marL="685597" indent="0">
              <a:buNone/>
              <a:defRPr sz="750"/>
            </a:lvl3pPr>
            <a:lvl4pPr marL="1028396" indent="0">
              <a:buNone/>
              <a:defRPr sz="675"/>
            </a:lvl4pPr>
            <a:lvl5pPr marL="1371194" indent="0">
              <a:buNone/>
              <a:defRPr sz="675"/>
            </a:lvl5pPr>
            <a:lvl6pPr marL="1713991" indent="0">
              <a:buNone/>
              <a:defRPr sz="675"/>
            </a:lvl6pPr>
            <a:lvl7pPr marL="2056789" indent="0">
              <a:buNone/>
              <a:defRPr sz="675"/>
            </a:lvl7pPr>
            <a:lvl8pPr marL="2399588" indent="0">
              <a:buNone/>
              <a:defRPr sz="675"/>
            </a:lvl8pPr>
            <a:lvl9pPr marL="2742386" indent="0">
              <a:buNone/>
              <a:defRPr sz="675"/>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F2B34866-7D61-4E7A-9DA9-409CC6B6CB35}"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3647146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3"/>
            <a:ext cx="7315200" cy="566739"/>
          </a:xfrm>
        </p:spPr>
        <p:txBody>
          <a:bodyPr anchor="b"/>
          <a:lstStyle>
            <a:lvl1pPr algn="l">
              <a:defRPr sz="1500" b="1"/>
            </a:lvl1pPr>
          </a:lstStyle>
          <a:p>
            <a:r>
              <a:rPr lang="fr-FR" smtClean="0"/>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2400"/>
            </a:lvl1pPr>
            <a:lvl2pPr marL="342800" indent="0">
              <a:buNone/>
              <a:defRPr sz="2100"/>
            </a:lvl2pPr>
            <a:lvl3pPr marL="685597" indent="0">
              <a:buNone/>
              <a:defRPr sz="1800"/>
            </a:lvl3pPr>
            <a:lvl4pPr marL="1028396" indent="0">
              <a:buNone/>
              <a:defRPr sz="1500"/>
            </a:lvl4pPr>
            <a:lvl5pPr marL="1371194" indent="0">
              <a:buNone/>
              <a:defRPr sz="1500"/>
            </a:lvl5pPr>
            <a:lvl6pPr marL="1713991" indent="0">
              <a:buNone/>
              <a:defRPr sz="1500"/>
            </a:lvl6pPr>
            <a:lvl7pPr marL="2056789" indent="0">
              <a:buNone/>
              <a:defRPr sz="1500"/>
            </a:lvl7pPr>
            <a:lvl8pPr marL="2399588" indent="0">
              <a:buNone/>
              <a:defRPr sz="1500"/>
            </a:lvl8pPr>
            <a:lvl9pPr marL="2742386" indent="0">
              <a:buNone/>
              <a:defRPr sz="1500"/>
            </a:lvl9pPr>
          </a:lstStyle>
          <a:p>
            <a:pPr lvl="0"/>
            <a:endParaRPr lang="en-US" noProof="0" smtClean="0"/>
          </a:p>
        </p:txBody>
      </p:sp>
      <p:sp>
        <p:nvSpPr>
          <p:cNvPr id="4" name="Espace réservé du texte 3"/>
          <p:cNvSpPr>
            <a:spLocks noGrp="1"/>
          </p:cNvSpPr>
          <p:nvPr>
            <p:ph type="body" sz="half" idx="2"/>
          </p:nvPr>
        </p:nvSpPr>
        <p:spPr>
          <a:xfrm>
            <a:off x="2389717" y="5367341"/>
            <a:ext cx="7315200" cy="804863"/>
          </a:xfrm>
        </p:spPr>
        <p:txBody>
          <a:bodyPr/>
          <a:lstStyle>
            <a:lvl1pPr marL="0" indent="0">
              <a:buNone/>
              <a:defRPr sz="1050"/>
            </a:lvl1pPr>
            <a:lvl2pPr marL="342800" indent="0">
              <a:buNone/>
              <a:defRPr sz="900"/>
            </a:lvl2pPr>
            <a:lvl3pPr marL="685597" indent="0">
              <a:buNone/>
              <a:defRPr sz="750"/>
            </a:lvl3pPr>
            <a:lvl4pPr marL="1028396" indent="0">
              <a:buNone/>
              <a:defRPr sz="675"/>
            </a:lvl4pPr>
            <a:lvl5pPr marL="1371194" indent="0">
              <a:buNone/>
              <a:defRPr sz="675"/>
            </a:lvl5pPr>
            <a:lvl6pPr marL="1713991" indent="0">
              <a:buNone/>
              <a:defRPr sz="675"/>
            </a:lvl6pPr>
            <a:lvl7pPr marL="2056789" indent="0">
              <a:buNone/>
              <a:defRPr sz="675"/>
            </a:lvl7pPr>
            <a:lvl8pPr marL="2399588" indent="0">
              <a:buNone/>
              <a:defRPr sz="675"/>
            </a:lvl8pPr>
            <a:lvl9pPr marL="2742386" indent="0">
              <a:buNone/>
              <a:defRPr sz="675"/>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a:defRPr/>
            </a:pPr>
            <a:fld id="{46A855C6-6DC2-4028-8724-0F37208DACDA}"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2015488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0D6B9928-9B76-423C-A1CD-BDA8EC3BCD30}"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1558592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6"/>
            <a:ext cx="27432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609600" y="274646"/>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a:defRPr/>
            </a:pPr>
            <a:fld id="{AB270F68-5AF8-4A8D-AA43-3B36311AA297}" type="slidenum">
              <a:rPr lang="fr-FR" altLang="fr-FR" smtClean="0">
                <a:solidFill>
                  <a:srgbClr val="000000"/>
                </a:solidFill>
              </a:rPr>
              <a:pPr defTabSz="685800">
                <a:defRPr/>
              </a:pPr>
              <a:t>‹nr.›</a:t>
            </a:fld>
            <a:endParaRPr lang="fr-FR" altLang="fr-FR">
              <a:solidFill>
                <a:srgbClr val="000000"/>
              </a:solidFill>
            </a:endParaRPr>
          </a:p>
        </p:txBody>
      </p:sp>
    </p:spTree>
    <p:extLst>
      <p:ext uri="{BB962C8B-B14F-4D97-AF65-F5344CB8AC3E}">
        <p14:creationId xmlns:p14="http://schemas.microsoft.com/office/powerpoint/2010/main" val="1281806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Oral Abstrac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8C4D605-C530-4E12-B7B1-00FC0F4B5814}"/>
              </a:ext>
            </a:extLst>
          </p:cNvPr>
          <p:cNvSpPr txBox="1">
            <a:spLocks/>
          </p:cNvSpPr>
          <p:nvPr userDrawn="1"/>
        </p:nvSpPr>
        <p:spPr>
          <a:xfrm>
            <a:off x="215900" y="5526088"/>
            <a:ext cx="1558925" cy="531812"/>
          </a:xfrm>
          <a:prstGeom prst="rect">
            <a:avLst/>
          </a:prstGeom>
        </p:spPr>
        <p:txBody>
          <a:bodyPr>
            <a:normAutofit/>
          </a:bodyPr>
          <a:lstStyle>
            <a:lvl1pPr marL="0" indent="0" algn="r" defTabSz="914400" rtl="0" eaLnBrk="1" latinLnBrk="0" hangingPunct="1">
              <a:lnSpc>
                <a:spcPct val="80000"/>
              </a:lnSpc>
              <a:spcBef>
                <a:spcPts val="0"/>
              </a:spcBef>
              <a:buFont typeface="Arial" panose="020B0604020202020204" pitchFamily="34" charset="0"/>
              <a:buNone/>
              <a:defRPr sz="1667" i="1" kern="1200">
                <a:solidFill>
                  <a:schemeClr val="accent3"/>
                </a:solidFill>
                <a:latin typeface="Arial" panose="020B0604020202020204" pitchFamily="34" charset="0"/>
                <a:ea typeface="+mn-ea"/>
                <a:cs typeface="Arial" panose="020B0604020202020204" pitchFamily="34" charset="0"/>
              </a:defRPr>
            </a:lvl1pPr>
            <a:lvl2pPr marL="544285"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2pPr>
            <a:lvl3pPr marL="1088572"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3pPr>
            <a:lvl4pPr marL="1632858"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4pPr>
            <a:lvl5pPr marL="2177143"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600" dirty="0">
                <a:solidFill>
                  <a:schemeClr val="bg2">
                    <a:lumMod val="50000"/>
                  </a:schemeClr>
                </a:solidFill>
              </a:rPr>
              <a:t>Disclosure</a:t>
            </a:r>
            <a:r>
              <a:rPr lang="en-US" dirty="0">
                <a:solidFill>
                  <a:schemeClr val="bg2">
                    <a:lumMod val="50000"/>
                  </a:schemeClr>
                </a:solidFill>
              </a:rPr>
              <a:t>:</a:t>
            </a:r>
          </a:p>
        </p:txBody>
      </p:sp>
      <p:pic>
        <p:nvPicPr>
          <p:cNvPr id="8" name="Picture 10" descr="Logo&#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5900" y="153988"/>
            <a:ext cx="14557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59450" y="2917825"/>
            <a:ext cx="643255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5005744E-F60B-F848-BEFC-94B05014A81F}"/>
              </a:ext>
            </a:extLst>
          </p:cNvPr>
          <p:cNvSpPr>
            <a:spLocks noGrp="1"/>
          </p:cNvSpPr>
          <p:nvPr>
            <p:ph type="body" sz="quarter" idx="10"/>
          </p:nvPr>
        </p:nvSpPr>
        <p:spPr>
          <a:xfrm>
            <a:off x="609599" y="1144167"/>
            <a:ext cx="10327342" cy="2620012"/>
          </a:xfrm>
        </p:spPr>
        <p:txBody>
          <a:bodyPr anchor="b">
            <a:noAutofit/>
          </a:bodyPr>
          <a:lstStyle>
            <a:lvl1pPr marL="0" indent="0">
              <a:buNone/>
              <a:defRPr sz="5400" b="1" i="0">
                <a:solidFill>
                  <a:schemeClr val="tx1"/>
                </a:solidFill>
                <a:latin typeface="Arial" panose="020B0604020202020204" pitchFamily="34" charset="0"/>
                <a:cs typeface="Arial" panose="020B0604020202020204" pitchFamily="34" charset="0"/>
              </a:defRPr>
            </a:lvl1pPr>
          </a:lstStyle>
          <a:p>
            <a:pPr lvl="0"/>
            <a:r>
              <a:rPr lang="fr-FR"/>
              <a:t>Modifier les styles du texte du masque</a:t>
            </a:r>
          </a:p>
        </p:txBody>
      </p:sp>
      <p:sp>
        <p:nvSpPr>
          <p:cNvPr id="7" name="Text Placeholder 6">
            <a:extLst>
              <a:ext uri="{FF2B5EF4-FFF2-40B4-BE49-F238E27FC236}">
                <a16:creationId xmlns:a16="http://schemas.microsoft.com/office/drawing/2014/main" id="{446107E6-D9EB-BE49-830C-3119F88C9E13}"/>
              </a:ext>
            </a:extLst>
          </p:cNvPr>
          <p:cNvSpPr>
            <a:spLocks noGrp="1"/>
          </p:cNvSpPr>
          <p:nvPr>
            <p:ph type="body" sz="quarter" idx="11"/>
          </p:nvPr>
        </p:nvSpPr>
        <p:spPr>
          <a:xfrm>
            <a:off x="609600" y="3940496"/>
            <a:ext cx="8570258" cy="484187"/>
          </a:xfrm>
        </p:spPr>
        <p:txBody>
          <a:bodyPr anchor="b"/>
          <a:lstStyle>
            <a:lvl1pPr marL="0" indent="0">
              <a:buNone/>
              <a:defRPr b="1" i="0">
                <a:solidFill>
                  <a:schemeClr val="bg2">
                    <a:lumMod val="25000"/>
                  </a:schemeClr>
                </a:solidFill>
                <a:latin typeface="Arial" panose="020B0604020202020204" pitchFamily="34" charset="0"/>
                <a:cs typeface="Arial" panose="020B0604020202020204" pitchFamily="34" charset="0"/>
              </a:defRPr>
            </a:lvl1pPr>
          </a:lstStyle>
          <a:p>
            <a:pPr lvl="0"/>
            <a:r>
              <a:rPr lang="fr-FR"/>
              <a:t>Modifier les styles du texte du masque</a:t>
            </a:r>
          </a:p>
        </p:txBody>
      </p:sp>
      <p:sp>
        <p:nvSpPr>
          <p:cNvPr id="9" name="Text Placeholder 8">
            <a:extLst>
              <a:ext uri="{FF2B5EF4-FFF2-40B4-BE49-F238E27FC236}">
                <a16:creationId xmlns:a16="http://schemas.microsoft.com/office/drawing/2014/main" id="{90A56F2F-05A7-F849-8CEA-EF2DC87E4DAD}"/>
              </a:ext>
            </a:extLst>
          </p:cNvPr>
          <p:cNvSpPr>
            <a:spLocks noGrp="1"/>
          </p:cNvSpPr>
          <p:nvPr>
            <p:ph type="body" sz="quarter" idx="12"/>
          </p:nvPr>
        </p:nvSpPr>
        <p:spPr>
          <a:xfrm>
            <a:off x="609600" y="4446037"/>
            <a:ext cx="6490447" cy="802617"/>
          </a:xfrm>
        </p:spPr>
        <p:txBody>
          <a:bodyPr>
            <a:normAutofit/>
          </a:bodyPr>
          <a:lstStyle>
            <a:lvl1pPr marL="0" indent="0">
              <a:buNone/>
              <a:defRPr sz="1800" b="0" i="1">
                <a:solidFill>
                  <a:schemeClr val="bg2">
                    <a:lumMod val="50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BD1A7441-2BED-5D46-BF24-386AEDB80C34}"/>
              </a:ext>
            </a:extLst>
          </p:cNvPr>
          <p:cNvSpPr>
            <a:spLocks noGrp="1"/>
          </p:cNvSpPr>
          <p:nvPr>
            <p:ph type="body" sz="quarter" idx="13"/>
          </p:nvPr>
        </p:nvSpPr>
        <p:spPr>
          <a:xfrm>
            <a:off x="1774825" y="5526466"/>
            <a:ext cx="4697693" cy="124188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bg2">
                    <a:lumMod val="50000"/>
                  </a:schemeClr>
                </a:solidFill>
                <a:latin typeface="Arial" panose="020B0604020202020204" pitchFamily="34" charset="0"/>
                <a:cs typeface="Arial" panose="020B0604020202020204" pitchFamily="34" charset="0"/>
              </a:defRPr>
            </a:lvl1pPr>
          </a:lstStyle>
          <a:p>
            <a:pPr lvl="0"/>
            <a:r>
              <a:rPr lang="fr-FR"/>
              <a:t>Modifier les styles du texte du masque</a:t>
            </a:r>
          </a:p>
        </p:txBody>
      </p:sp>
    </p:spTree>
    <p:extLst>
      <p:ext uri="{BB962C8B-B14F-4D97-AF65-F5344CB8AC3E}">
        <p14:creationId xmlns:p14="http://schemas.microsoft.com/office/powerpoint/2010/main" val="3776565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4241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503639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65692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D341-9073-7F0F-ED75-E6C1B7A51A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6360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6432550"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2A2513-C97D-EDD7-47D0-0CB1C6A3E13E}"/>
              </a:ext>
            </a:extLst>
          </p:cNvPr>
          <p:cNvSpPr>
            <a:spLocks noGrp="1"/>
          </p:cNvSpPr>
          <p:nvPr>
            <p:ph type="title"/>
          </p:nvPr>
        </p:nvSpPr>
        <p:spPr>
          <a:xfrm>
            <a:off x="5400136" y="291305"/>
            <a:ext cx="6633712" cy="779463"/>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4351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F7D79487-E94A-4CAE-8554-71872DB18D5C}" type="slidenum">
              <a:rPr lang="en-GB"/>
              <a:pPr>
                <a:defRPr/>
              </a:pPr>
              <a:t>‹nr.›</a:t>
            </a:fld>
            <a:endParaRPr lang="en-GB"/>
          </a:p>
        </p:txBody>
      </p:sp>
    </p:spTree>
    <p:extLst>
      <p:ext uri="{BB962C8B-B14F-4D97-AF65-F5344CB8AC3E}">
        <p14:creationId xmlns:p14="http://schemas.microsoft.com/office/powerpoint/2010/main" val="3916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19E8089E-671E-4E66-9853-BCC8B7D67A43}" type="slidenum">
              <a:rPr lang="fr-FR" altLang="fr-FR"/>
              <a:pPr>
                <a:defRPr/>
              </a:pPr>
              <a:t>‹nr.›</a:t>
            </a:fld>
            <a:endParaRPr lang="fr-FR" altLang="fr-FR"/>
          </a:p>
        </p:txBody>
      </p:sp>
    </p:spTree>
    <p:extLst>
      <p:ext uri="{BB962C8B-B14F-4D97-AF65-F5344CB8AC3E}">
        <p14:creationId xmlns:p14="http://schemas.microsoft.com/office/powerpoint/2010/main" val="1083230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75EB3A21-A4BE-40EF-B03B-38037960E623}" type="slidenum">
              <a:rPr lang="fr-FR" altLang="fr-FR"/>
              <a:pPr>
                <a:defRPr/>
              </a:pPr>
              <a:t>‹nr.›</a:t>
            </a:fld>
            <a:endParaRPr lang="fr-FR" altLang="fr-FR"/>
          </a:p>
        </p:txBody>
      </p:sp>
    </p:spTree>
    <p:extLst>
      <p:ext uri="{BB962C8B-B14F-4D97-AF65-F5344CB8AC3E}">
        <p14:creationId xmlns:p14="http://schemas.microsoft.com/office/powerpoint/2010/main" val="2926354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BC007E03-F4C5-4A6D-BF06-60F36F3CEB83}" type="slidenum">
              <a:rPr lang="fr-FR" altLang="fr-FR"/>
              <a:pPr>
                <a:defRPr/>
              </a:pPr>
              <a:t>‹nr.›</a:t>
            </a:fld>
            <a:endParaRPr lang="fr-FR" altLang="fr-FR"/>
          </a:p>
        </p:txBody>
      </p:sp>
    </p:spTree>
    <p:extLst>
      <p:ext uri="{BB962C8B-B14F-4D97-AF65-F5344CB8AC3E}">
        <p14:creationId xmlns:p14="http://schemas.microsoft.com/office/powerpoint/2010/main" val="1115418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C7B1C5AB-9F38-4937-BE5A-E553B5AD34E8}" type="slidenum">
              <a:rPr lang="fr-FR" altLang="fr-FR"/>
              <a:pPr>
                <a:defRPr/>
              </a:pPr>
              <a:t>‹nr.›</a:t>
            </a:fld>
            <a:endParaRPr lang="fr-FR" altLang="fr-FR"/>
          </a:p>
        </p:txBody>
      </p:sp>
    </p:spTree>
    <p:extLst>
      <p:ext uri="{BB962C8B-B14F-4D97-AF65-F5344CB8AC3E}">
        <p14:creationId xmlns:p14="http://schemas.microsoft.com/office/powerpoint/2010/main" val="2660338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005350D4-AA1F-42FF-A4C3-D13A9E503A42}" type="slidenum">
              <a:rPr lang="fr-FR" altLang="fr-FR"/>
              <a:pPr>
                <a:defRPr/>
              </a:pPr>
              <a:t>‹nr.›</a:t>
            </a:fld>
            <a:endParaRPr lang="fr-FR" altLang="fr-FR"/>
          </a:p>
        </p:txBody>
      </p:sp>
    </p:spTree>
    <p:extLst>
      <p:ext uri="{BB962C8B-B14F-4D97-AF65-F5344CB8AC3E}">
        <p14:creationId xmlns:p14="http://schemas.microsoft.com/office/powerpoint/2010/main" val="218990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9E455B17-93F2-4461-8089-30BDB592A349}" type="slidenum">
              <a:rPr lang="fr-FR" altLang="fr-FR"/>
              <a:pPr>
                <a:defRPr/>
              </a:pPr>
              <a:t>‹nr.›</a:t>
            </a:fld>
            <a:endParaRPr lang="fr-FR" altLang="fr-FR"/>
          </a:p>
        </p:txBody>
      </p:sp>
    </p:spTree>
    <p:extLst>
      <p:ext uri="{BB962C8B-B14F-4D97-AF65-F5344CB8AC3E}">
        <p14:creationId xmlns:p14="http://schemas.microsoft.com/office/powerpoint/2010/main" val="2188900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AB9CBC80-1D7E-45B7-94E1-DFD368343F85}" type="slidenum">
              <a:rPr lang="fr-FR" altLang="fr-FR"/>
              <a:pPr>
                <a:defRPr/>
              </a:pPr>
              <a:t>‹nr.›</a:t>
            </a:fld>
            <a:endParaRPr lang="fr-FR" altLang="fr-FR"/>
          </a:p>
        </p:txBody>
      </p:sp>
    </p:spTree>
    <p:extLst>
      <p:ext uri="{BB962C8B-B14F-4D97-AF65-F5344CB8AC3E}">
        <p14:creationId xmlns:p14="http://schemas.microsoft.com/office/powerpoint/2010/main" val="555485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CD307617-52DB-4969-8B9D-EFB0741BA508}" type="slidenum">
              <a:rPr lang="fr-FR" altLang="fr-FR"/>
              <a:pPr>
                <a:defRPr/>
              </a:pPr>
              <a:t>‹nr.›</a:t>
            </a:fld>
            <a:endParaRPr lang="fr-FR" altLang="fr-FR"/>
          </a:p>
        </p:txBody>
      </p:sp>
    </p:spTree>
    <p:extLst>
      <p:ext uri="{BB962C8B-B14F-4D97-AF65-F5344CB8AC3E}">
        <p14:creationId xmlns:p14="http://schemas.microsoft.com/office/powerpoint/2010/main" val="3198595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C604D12A-DF2E-454C-9957-168B24BE0227}" type="slidenum">
              <a:rPr lang="fr-FR" altLang="fr-FR"/>
              <a:pPr>
                <a:defRPr/>
              </a:pPr>
              <a:t>‹nr.›</a:t>
            </a:fld>
            <a:endParaRPr lang="fr-FR" altLang="fr-FR"/>
          </a:p>
        </p:txBody>
      </p:sp>
    </p:spTree>
    <p:extLst>
      <p:ext uri="{BB962C8B-B14F-4D97-AF65-F5344CB8AC3E}">
        <p14:creationId xmlns:p14="http://schemas.microsoft.com/office/powerpoint/2010/main" val="4059187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12F9FA2F-5BB3-4D51-898B-08E3D44A1928}" type="slidenum">
              <a:rPr lang="fr-FR" altLang="fr-FR"/>
              <a:pPr>
                <a:defRPr/>
              </a:pPr>
              <a:t>‹nr.›</a:t>
            </a:fld>
            <a:endParaRPr lang="fr-FR" altLang="fr-FR"/>
          </a:p>
        </p:txBody>
      </p:sp>
    </p:spTree>
    <p:extLst>
      <p:ext uri="{BB962C8B-B14F-4D97-AF65-F5344CB8AC3E}">
        <p14:creationId xmlns:p14="http://schemas.microsoft.com/office/powerpoint/2010/main" val="3450405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F334148F-A572-4E9E-A5F2-ED7556C6E78F}" type="slidenum">
              <a:rPr lang="en-GB"/>
              <a:pPr>
                <a:defRPr/>
              </a:pPr>
              <a:t>‹nr.›</a:t>
            </a:fld>
            <a:endParaRPr lang="en-GB"/>
          </a:p>
        </p:txBody>
      </p:sp>
    </p:spTree>
    <p:extLst>
      <p:ext uri="{BB962C8B-B14F-4D97-AF65-F5344CB8AC3E}">
        <p14:creationId xmlns:p14="http://schemas.microsoft.com/office/powerpoint/2010/main" val="4023421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851D7E8E-B4DD-4DD7-A0D9-5CE6C73E648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56ADFAC-D09A-4684-B74D-55DE067D7E7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21496269-DB31-419A-AFEA-225F1E3CA554}"/>
              </a:ext>
            </a:extLst>
          </p:cNvPr>
          <p:cNvSpPr>
            <a:spLocks noGrp="1" noChangeArrowheads="1"/>
          </p:cNvSpPr>
          <p:nvPr>
            <p:ph type="sldNum" sz="quarter" idx="12"/>
          </p:nvPr>
        </p:nvSpPr>
        <p:spPr>
          <a:ln/>
        </p:spPr>
        <p:txBody>
          <a:bodyPr/>
          <a:lstStyle>
            <a:lvl1pPr>
              <a:defRPr/>
            </a:lvl1pPr>
          </a:lstStyle>
          <a:p>
            <a:pPr>
              <a:defRPr/>
            </a:pPr>
            <a:fld id="{16D45677-E5D8-4B1E-A0B0-0B5DB556EFCB}" type="slidenum">
              <a:rPr lang="fr-FR" altLang="fr-FR"/>
              <a:pPr>
                <a:defRPr/>
              </a:pPr>
              <a:t>‹nr.›</a:t>
            </a:fld>
            <a:endParaRPr lang="fr-FR" altLang="fr-FR"/>
          </a:p>
        </p:txBody>
      </p:sp>
    </p:spTree>
    <p:extLst>
      <p:ext uri="{BB962C8B-B14F-4D97-AF65-F5344CB8AC3E}">
        <p14:creationId xmlns:p14="http://schemas.microsoft.com/office/powerpoint/2010/main" val="181300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26163" y="3663950"/>
            <a:ext cx="606583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B5C25ED-D592-42CC-8374-15439742E641}"/>
              </a:ext>
            </a:extLst>
          </p:cNvPr>
          <p:cNvSpPr/>
          <p:nvPr/>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8">
            <a:extLst>
              <a:ext uri="{FF2B5EF4-FFF2-40B4-BE49-F238E27FC236}">
                <a16:creationId xmlns:a16="http://schemas.microsoft.com/office/drawing/2014/main" id="{8DF702BA-6896-4DB5-9E6E-788BF7FB0884}"/>
              </a:ext>
            </a:extLst>
          </p:cNvPr>
          <p:cNvCxnSpPr/>
          <p:nvPr/>
        </p:nvCxnSpPr>
        <p:spPr bwMode="auto">
          <a:xfrm>
            <a:off x="-14288" y="1620838"/>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7" name="Straight Connector 11">
            <a:extLst>
              <a:ext uri="{FF2B5EF4-FFF2-40B4-BE49-F238E27FC236}">
                <a16:creationId xmlns:a16="http://schemas.microsoft.com/office/drawing/2014/main" id="{25462990-3239-47AB-AF4C-73A9888FD3F0}"/>
              </a:ext>
            </a:extLst>
          </p:cNvPr>
          <p:cNvCxnSpPr/>
          <p:nvPr/>
        </p:nvCxnSpPr>
        <p:spPr bwMode="auto">
          <a:xfrm>
            <a:off x="-14288" y="3662363"/>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DABE342B-3F86-4B1A-8F2C-9C1456D8060A}"/>
              </a:ext>
            </a:extLst>
          </p:cNvPr>
          <p:cNvSpPr/>
          <p:nvPr userDrawn="1"/>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14">
            <a:extLst>
              <a:ext uri="{FF2B5EF4-FFF2-40B4-BE49-F238E27FC236}">
                <a16:creationId xmlns:a16="http://schemas.microsoft.com/office/drawing/2014/main" id="{B1B58324-F0CE-406E-B9E6-63A5705E62F9}"/>
              </a:ext>
            </a:extLst>
          </p:cNvPr>
          <p:cNvCxnSpPr/>
          <p:nvPr userDrawn="1"/>
        </p:nvCxnSpPr>
        <p:spPr bwMode="auto">
          <a:xfrm>
            <a:off x="-14288" y="1620838"/>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1" name="Straight Connector 18">
            <a:extLst>
              <a:ext uri="{FF2B5EF4-FFF2-40B4-BE49-F238E27FC236}">
                <a16:creationId xmlns:a16="http://schemas.microsoft.com/office/drawing/2014/main" id="{07343D27-4A63-4C99-A899-43E7208726F0}"/>
              </a:ext>
            </a:extLst>
          </p:cNvPr>
          <p:cNvCxnSpPr/>
          <p:nvPr userDrawn="1"/>
        </p:nvCxnSpPr>
        <p:spPr bwMode="auto">
          <a:xfrm>
            <a:off x="-14288" y="3662363"/>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spTree>
    <p:extLst>
      <p:ext uri="{BB962C8B-B14F-4D97-AF65-F5344CB8AC3E}">
        <p14:creationId xmlns:p14="http://schemas.microsoft.com/office/powerpoint/2010/main" val="1306468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39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38789"/>
          <a:stretch>
            <a:fillRect/>
          </a:stretch>
        </p:blipFill>
        <p:spPr bwMode="auto">
          <a:xfrm>
            <a:off x="9034463" y="5561013"/>
            <a:ext cx="31575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66F3634-8C21-45AE-8517-82D03C0FC241}"/>
              </a:ext>
            </a:extLst>
          </p:cNvPr>
          <p:cNvSpPr/>
          <p:nvPr userDrawn="1"/>
        </p:nvSpPr>
        <p:spPr>
          <a:xfrm>
            <a:off x="0" y="6589713"/>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7">
            <a:extLst>
              <a:ext uri="{FF2B5EF4-FFF2-40B4-BE49-F238E27FC236}">
                <a16:creationId xmlns:a16="http://schemas.microsoft.com/office/drawing/2014/main" id="{BA53C521-36CF-4111-A650-BC5465B8CF15}"/>
              </a:ext>
            </a:extLst>
          </p:cNvPr>
          <p:cNvCxnSpPr/>
          <p:nvPr userDrawn="1"/>
        </p:nvCxnSpPr>
        <p:spPr>
          <a:xfrm>
            <a:off x="0"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Tree>
    <p:extLst>
      <p:ext uri="{BB962C8B-B14F-4D97-AF65-F5344CB8AC3E}">
        <p14:creationId xmlns:p14="http://schemas.microsoft.com/office/powerpoint/2010/main" val="1123932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078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9586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25842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61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cxnSp>
        <p:nvCxnSpPr>
          <p:cNvPr id="5" name="Straight Connector 10">
            <a:extLst>
              <a:ext uri="{FF2B5EF4-FFF2-40B4-BE49-F238E27FC236}">
                <a16:creationId xmlns:a16="http://schemas.microsoft.com/office/drawing/2014/main" id="{198D47B7-1E2A-4430-A6AA-03481AB26BC4}"/>
              </a:ext>
            </a:extLst>
          </p:cNvPr>
          <p:cNvCxnSpPr/>
          <p:nvPr userDrawn="1"/>
        </p:nvCxnSpPr>
        <p:spPr bwMode="auto">
          <a:xfrm>
            <a:off x="-22225" y="4605338"/>
            <a:ext cx="12214225"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6" name="Picture 9"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38789"/>
          <a:stretch>
            <a:fillRect/>
          </a:stretch>
        </p:blipFill>
        <p:spPr bwMode="auto">
          <a:xfrm>
            <a:off x="9034463" y="5561013"/>
            <a:ext cx="31575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50EC94A-EDB4-4712-BDCD-7556A96F8301}"/>
              </a:ext>
            </a:extLst>
          </p:cNvPr>
          <p:cNvSpPr/>
          <p:nvPr userDrawn="1"/>
        </p:nvSpPr>
        <p:spPr>
          <a:xfrm>
            <a:off x="0" y="6589713"/>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Connector 15">
            <a:extLst>
              <a:ext uri="{FF2B5EF4-FFF2-40B4-BE49-F238E27FC236}">
                <a16:creationId xmlns:a16="http://schemas.microsoft.com/office/drawing/2014/main" id="{9FD0F6D6-10C5-4FEA-A350-7CC4FFCED88F}"/>
              </a:ext>
            </a:extLst>
          </p:cNvPr>
          <p:cNvCxnSpPr/>
          <p:nvPr userDrawn="1"/>
        </p:nvCxnSpPr>
        <p:spPr>
          <a:xfrm>
            <a:off x="0"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Tree>
    <p:extLst>
      <p:ext uri="{BB962C8B-B14F-4D97-AF65-F5344CB8AC3E}">
        <p14:creationId xmlns:p14="http://schemas.microsoft.com/office/powerpoint/2010/main" val="3654923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DHAP">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9EFAE-6F00-E840-9E4B-4D87069513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1731"/>
          <a:stretch/>
        </p:blipFill>
        <p:spPr>
          <a:xfrm>
            <a:off x="1" y="-58059"/>
            <a:ext cx="12191999" cy="1473904"/>
          </a:xfrm>
          <a:prstGeom prst="rect">
            <a:avLst/>
          </a:prstGeom>
        </p:spPr>
      </p:pic>
      <p:pic>
        <p:nvPicPr>
          <p:cNvPr id="12" name="Picture 11">
            <a:extLst>
              <a:ext uri="{FF2B5EF4-FFF2-40B4-BE49-F238E27FC236}">
                <a16:creationId xmlns:a16="http://schemas.microsoft.com/office/drawing/2014/main" id="{41F157C3-9306-4A4F-88FC-A3EA467DA3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9382" y="5572714"/>
            <a:ext cx="1346927" cy="716449"/>
          </a:xfrm>
          <a:prstGeom prst="rect">
            <a:avLst/>
          </a:prstGeom>
        </p:spPr>
      </p:pic>
      <p:sp>
        <p:nvSpPr>
          <p:cNvPr id="13" name="Title 2">
            <a:extLst>
              <a:ext uri="{FF2B5EF4-FFF2-40B4-BE49-F238E27FC236}">
                <a16:creationId xmlns:a16="http://schemas.microsoft.com/office/drawing/2014/main" id="{ED1A8DBD-928E-E744-BCBC-F6C001BABDA4}"/>
              </a:ext>
            </a:extLst>
          </p:cNvPr>
          <p:cNvSpPr>
            <a:spLocks noGrp="1"/>
          </p:cNvSpPr>
          <p:nvPr>
            <p:ph type="title" hasCustomPrompt="1"/>
          </p:nvPr>
        </p:nvSpPr>
        <p:spPr>
          <a:xfrm>
            <a:off x="1288019" y="2640868"/>
            <a:ext cx="10086219" cy="1325033"/>
          </a:xfrm>
          <a:prstGeom prst="rect">
            <a:avLst/>
          </a:prstGeom>
        </p:spPr>
        <p:txBody>
          <a:bodyPr/>
          <a:lstStyle>
            <a:lvl1pPr algn="l">
              <a:defRPr sz="3867" b="1">
                <a:solidFill>
                  <a:srgbClr val="00788A"/>
                </a:solidFill>
              </a:defRPr>
            </a:lvl1pPr>
          </a:lstStyle>
          <a:p>
            <a:r>
              <a:rPr lang="en-US" dirty="0">
                <a:latin typeface="Adobe Garamond Pro" panose="02020502060506020403" pitchFamily="18" charset="77"/>
              </a:rPr>
              <a:t>Headline for Presentation Goes Here (Line 1) </a:t>
            </a:r>
            <a:br>
              <a:rPr lang="en-US" dirty="0">
                <a:latin typeface="Adobe Garamond Pro" panose="02020502060506020403" pitchFamily="18" charset="77"/>
              </a:rPr>
            </a:br>
            <a:r>
              <a:rPr lang="en-US" dirty="0">
                <a:latin typeface="Adobe Garamond Pro" panose="02020502060506020403" pitchFamily="18" charset="77"/>
              </a:rPr>
              <a:t>Subhead for Presentation (Line 2)</a:t>
            </a:r>
            <a:br>
              <a:rPr lang="en-US" dirty="0">
                <a:latin typeface="Adobe Garamond Pro" panose="02020502060506020403" pitchFamily="18" charset="77"/>
              </a:rPr>
            </a:br>
            <a:r>
              <a:rPr lang="en-US" b="0" dirty="0">
                <a:latin typeface="Adobe Garamond Pro" panose="02020502060506020403" pitchFamily="18" charset="77"/>
              </a:rPr>
              <a:t>Author Name Goes Here</a:t>
            </a:r>
            <a:r>
              <a:rPr lang="en-US" dirty="0">
                <a:latin typeface="Adobe Garamond Pro" panose="02020502060506020403" pitchFamily="18" charset="77"/>
              </a:rPr>
              <a:t/>
            </a:r>
            <a:br>
              <a:rPr lang="en-US" dirty="0">
                <a:latin typeface="Adobe Garamond Pro" panose="02020502060506020403" pitchFamily="18" charset="77"/>
              </a:rPr>
            </a:br>
            <a:endParaRPr lang="en-US" dirty="0"/>
          </a:p>
        </p:txBody>
      </p:sp>
    </p:spTree>
    <p:extLst>
      <p:ext uri="{BB962C8B-B14F-4D97-AF65-F5344CB8AC3E}">
        <p14:creationId xmlns:p14="http://schemas.microsoft.com/office/powerpoint/2010/main" val="392843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smtClean="0"/>
              <a:t>Click to edit Master title style</a:t>
            </a:r>
            <a:endParaRPr lang="en-GB"/>
          </a:p>
        </p:txBody>
      </p:sp>
      <p:sp>
        <p:nvSpPr>
          <p:cNvPr id="3" name="Content Placeholder 2"/>
          <p:cNvSpPr>
            <a:spLocks noGrp="1"/>
          </p:cNvSpPr>
          <p:nvPr>
            <p:ph idx="1"/>
          </p:nvPr>
        </p:nvSpPr>
        <p:spPr>
          <a:xfrm>
            <a:off x="4766733" y="27309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26" y="1435133"/>
            <a:ext cx="4011084" cy="4691063"/>
          </a:xfrm>
        </p:spPr>
        <p:txBody>
          <a:bodyPr/>
          <a:lstStyle>
            <a:lvl1pPr marL="0" indent="0">
              <a:buNone/>
              <a:defRPr sz="1867"/>
            </a:lvl1pPr>
            <a:lvl2pPr marL="608959" indent="0">
              <a:buNone/>
              <a:defRPr sz="1600"/>
            </a:lvl2pPr>
            <a:lvl3pPr marL="1217916" indent="0">
              <a:buNone/>
              <a:defRPr sz="1333"/>
            </a:lvl3pPr>
            <a:lvl4pPr marL="1826876" indent="0">
              <a:buNone/>
              <a:defRPr sz="1200"/>
            </a:lvl4pPr>
            <a:lvl5pPr marL="2435835" indent="0">
              <a:buNone/>
              <a:defRPr sz="1200"/>
            </a:lvl5pPr>
            <a:lvl6pPr marL="3044795" indent="0">
              <a:buNone/>
              <a:defRPr sz="1200"/>
            </a:lvl6pPr>
            <a:lvl7pPr marL="3653753" indent="0">
              <a:buNone/>
              <a:defRPr sz="1200"/>
            </a:lvl7pPr>
            <a:lvl8pPr marL="4262708" indent="0">
              <a:buNone/>
              <a:defRPr sz="1200"/>
            </a:lvl8pPr>
            <a:lvl9pPr marL="4871668" indent="0">
              <a:buNone/>
              <a:defRPr sz="1200"/>
            </a:lvl9pPr>
          </a:lstStyle>
          <a:p>
            <a:pPr lvl="0"/>
            <a:r>
              <a:rPr lang="en-US" smtClean="0"/>
              <a:t>Click to edit Master text styles</a:t>
            </a:r>
          </a:p>
        </p:txBody>
      </p:sp>
      <p:sp>
        <p:nvSpPr>
          <p:cNvPr id="5"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650C8BE0-4AC1-4CDD-9D20-5CDB73AA0765}" type="slidenum">
              <a:rPr lang="en-GB"/>
              <a:pPr>
                <a:defRPr/>
              </a:pPr>
              <a:t>‹nr.›</a:t>
            </a:fld>
            <a:endParaRPr lang="en-GB"/>
          </a:p>
        </p:txBody>
      </p:sp>
    </p:spTree>
    <p:extLst>
      <p:ext uri="{BB962C8B-B14F-4D97-AF65-F5344CB8AC3E}">
        <p14:creationId xmlns:p14="http://schemas.microsoft.com/office/powerpoint/2010/main" val="3901172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py Left | Image Righ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9601" y="1542781"/>
            <a:ext cx="5757333" cy="4455584"/>
          </a:xfrm>
          <a:prstGeom prst="rect">
            <a:avLst/>
          </a:prstGeom>
        </p:spPr>
        <p:txBody>
          <a:bodyPr/>
          <a:lstStyle>
            <a:lvl1pPr marL="457189" indent="-457189">
              <a:buClr>
                <a:srgbClr val="00788A"/>
              </a:buClr>
              <a:buFont typeface="Wingdings" panose="05000000000000000000" pitchFamily="2" charset="2"/>
              <a:buChar char="§"/>
              <a:defRPr sz="2933" b="1">
                <a:solidFill>
                  <a:srgbClr val="00788A"/>
                </a:solidFill>
              </a:defRPr>
            </a:lvl1pPr>
            <a:lvl2pPr>
              <a:buClr>
                <a:srgbClr val="9A4E9E"/>
              </a:buClr>
              <a:defRPr sz="2400">
                <a:solidFill>
                  <a:schemeClr val="accent4">
                    <a:lumMod val="75000"/>
                  </a:schemeClr>
                </a:solidFill>
              </a:defRPr>
            </a:lvl2pPr>
            <a:lvl3pPr>
              <a:buClr>
                <a:srgbClr val="C00000"/>
              </a:buClr>
              <a:defRPr sz="20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10" name="Content Placeholder 2">
            <a:extLst>
              <a:ext uri="{FF2B5EF4-FFF2-40B4-BE49-F238E27FC236}">
                <a16:creationId xmlns:a16="http://schemas.microsoft.com/office/drawing/2014/main" id="{EB46C16E-D7BF-3849-B519-BEC1E882631F}"/>
              </a:ext>
            </a:extLst>
          </p:cNvPr>
          <p:cNvSpPr>
            <a:spLocks noGrp="1"/>
          </p:cNvSpPr>
          <p:nvPr>
            <p:ph idx="11"/>
          </p:nvPr>
        </p:nvSpPr>
        <p:spPr>
          <a:xfrm>
            <a:off x="6489728" y="1542782"/>
            <a:ext cx="5191029" cy="4470535"/>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54" indent="0">
              <a:buClr>
                <a:schemeClr val="bg1"/>
              </a:buClr>
              <a:buSzPct val="70000"/>
              <a:buFont typeface="Courier New" pitchFamily="49" charset="0"/>
              <a:buNone/>
              <a:defRPr sz="2400" baseline="0">
                <a:solidFill>
                  <a:schemeClr val="bg2"/>
                </a:solidFill>
              </a:defRPr>
            </a:lvl4pPr>
            <a:lvl5pPr marL="2438339" indent="0">
              <a:buClr>
                <a:schemeClr val="bg1"/>
              </a:buClr>
              <a:buSzPct val="70000"/>
              <a:buFont typeface="Arial" pitchFamily="34" charset="0"/>
              <a:buNone/>
              <a:defRPr sz="2400">
                <a:solidFill>
                  <a:schemeClr val="bg2"/>
                </a:solidFill>
              </a:defRPr>
            </a:lvl5pPr>
          </a:lstStyle>
          <a:p>
            <a:pPr lvl="3"/>
            <a:endParaRPr lang="en-US" dirty="0"/>
          </a:p>
        </p:txBody>
      </p:sp>
      <p:sp>
        <p:nvSpPr>
          <p:cNvPr id="3" name="Title 2">
            <a:extLst>
              <a:ext uri="{FF2B5EF4-FFF2-40B4-BE49-F238E27FC236}">
                <a16:creationId xmlns:a16="http://schemas.microsoft.com/office/drawing/2014/main" id="{EEDD84B2-AB16-8649-9500-B8949CB5381A}"/>
              </a:ext>
            </a:extLst>
          </p:cNvPr>
          <p:cNvSpPr>
            <a:spLocks noGrp="1"/>
          </p:cNvSpPr>
          <p:nvPr>
            <p:ph type="title" hasCustomPrompt="1"/>
          </p:nvPr>
        </p:nvSpPr>
        <p:spPr>
          <a:xfrm>
            <a:off x="609600" y="569382"/>
            <a:ext cx="11071157" cy="730537"/>
          </a:xfrm>
          <a:prstGeom prst="rect">
            <a:avLst/>
          </a:prstGeom>
        </p:spPr>
        <p:txBody>
          <a:bodyPr/>
          <a:lstStyle>
            <a:lvl1pPr algn="l">
              <a:defRPr sz="4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987551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py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36B61FDE-C929-504E-84E0-2F6C7DB47E6B}"/>
              </a:ext>
            </a:extLst>
          </p:cNvPr>
          <p:cNvSpPr>
            <a:spLocks noGrp="1"/>
          </p:cNvSpPr>
          <p:nvPr>
            <p:ph type="body" sz="quarter" idx="10" hasCustomPrompt="1"/>
          </p:nvPr>
        </p:nvSpPr>
        <p:spPr>
          <a:xfrm>
            <a:off x="609601" y="1542781"/>
            <a:ext cx="11071156" cy="4858019"/>
          </a:xfrm>
          <a:prstGeom prst="rect">
            <a:avLst/>
          </a:prstGeom>
        </p:spPr>
        <p:txBody>
          <a:bodyPr/>
          <a:lstStyle>
            <a:lvl1pPr marL="457189" indent="-457189">
              <a:buClr>
                <a:srgbClr val="00788A"/>
              </a:buClr>
              <a:buFont typeface="Wingdings" panose="05000000000000000000" pitchFamily="2" charset="2"/>
              <a:buChar char="§"/>
              <a:defRPr sz="2933" b="1">
                <a:solidFill>
                  <a:srgbClr val="00788A"/>
                </a:solidFill>
              </a:defRPr>
            </a:lvl1pPr>
            <a:lvl2pPr>
              <a:buClr>
                <a:srgbClr val="9A4E9E"/>
              </a:buClr>
              <a:defRPr sz="2400">
                <a:solidFill>
                  <a:schemeClr val="accent4">
                    <a:lumMod val="75000"/>
                  </a:schemeClr>
                </a:solidFill>
              </a:defRPr>
            </a:lvl2pPr>
            <a:lvl3pPr>
              <a:buClr>
                <a:srgbClr val="C00000"/>
              </a:buClr>
              <a:defRPr sz="20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4" name="Title 2">
            <a:extLst>
              <a:ext uri="{FF2B5EF4-FFF2-40B4-BE49-F238E27FC236}">
                <a16:creationId xmlns:a16="http://schemas.microsoft.com/office/drawing/2014/main" id="{1ADFEE1A-4FEA-2143-845A-95DDE1D06876}"/>
              </a:ext>
            </a:extLst>
          </p:cNvPr>
          <p:cNvSpPr>
            <a:spLocks noGrp="1"/>
          </p:cNvSpPr>
          <p:nvPr>
            <p:ph type="title" hasCustomPrompt="1"/>
          </p:nvPr>
        </p:nvSpPr>
        <p:spPr>
          <a:xfrm>
            <a:off x="609600" y="569382"/>
            <a:ext cx="11071157" cy="730537"/>
          </a:xfrm>
          <a:prstGeom prst="rect">
            <a:avLst/>
          </a:prstGeom>
        </p:spPr>
        <p:txBody>
          <a:bodyPr/>
          <a:lstStyle>
            <a:lvl1pPr algn="l">
              <a:defRPr sz="4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4818009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py Left | Copy Righ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609601" y="1542781"/>
            <a:ext cx="5379960" cy="4455584"/>
          </a:xfrm>
          <a:prstGeom prst="rect">
            <a:avLst/>
          </a:prstGeom>
        </p:spPr>
        <p:txBody>
          <a:bodyPr/>
          <a:lstStyle>
            <a:lvl1pPr marL="457189" indent="-457189">
              <a:buClr>
                <a:srgbClr val="00788A"/>
              </a:buClr>
              <a:buFont typeface="Wingdings" panose="05000000000000000000" pitchFamily="2" charset="2"/>
              <a:buChar char="§"/>
              <a:defRPr sz="2933" b="1">
                <a:solidFill>
                  <a:srgbClr val="00788A"/>
                </a:solidFill>
              </a:defRPr>
            </a:lvl1pPr>
            <a:lvl2pPr>
              <a:buClr>
                <a:srgbClr val="9A4E9E"/>
              </a:buClr>
              <a:defRPr sz="2400">
                <a:solidFill>
                  <a:schemeClr val="accent4">
                    <a:lumMod val="75000"/>
                  </a:schemeClr>
                </a:solidFill>
              </a:defRPr>
            </a:lvl2pPr>
            <a:lvl3pPr>
              <a:buClr>
                <a:srgbClr val="C00000"/>
              </a:buClr>
              <a:defRPr sz="20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7" name="Text Placeholder 7">
            <a:extLst>
              <a:ext uri="{FF2B5EF4-FFF2-40B4-BE49-F238E27FC236}">
                <a16:creationId xmlns:a16="http://schemas.microsoft.com/office/drawing/2014/main" id="{8D7D8199-9F9E-854A-A4E4-337C72E49999}"/>
              </a:ext>
            </a:extLst>
          </p:cNvPr>
          <p:cNvSpPr>
            <a:spLocks noGrp="1"/>
          </p:cNvSpPr>
          <p:nvPr>
            <p:ph type="body" sz="quarter" idx="11" hasCustomPrompt="1"/>
          </p:nvPr>
        </p:nvSpPr>
        <p:spPr>
          <a:xfrm>
            <a:off x="6289525" y="1542781"/>
            <a:ext cx="5391233" cy="4455584"/>
          </a:xfrm>
          <a:prstGeom prst="rect">
            <a:avLst/>
          </a:prstGeom>
        </p:spPr>
        <p:txBody>
          <a:bodyPr/>
          <a:lstStyle>
            <a:lvl1pPr marL="457189" indent="-457189">
              <a:buClr>
                <a:srgbClr val="00788A"/>
              </a:buClr>
              <a:buFont typeface="Wingdings" panose="05000000000000000000" pitchFamily="2" charset="2"/>
              <a:buChar char="§"/>
              <a:defRPr sz="2933" b="1">
                <a:solidFill>
                  <a:srgbClr val="00788A"/>
                </a:solidFill>
              </a:defRPr>
            </a:lvl1pPr>
            <a:lvl2pPr>
              <a:buClr>
                <a:srgbClr val="9A4E9E"/>
              </a:buClr>
              <a:defRPr sz="2400">
                <a:solidFill>
                  <a:schemeClr val="accent4">
                    <a:lumMod val="75000"/>
                  </a:schemeClr>
                </a:solidFill>
              </a:defRPr>
            </a:lvl2pPr>
            <a:lvl3pPr>
              <a:buClr>
                <a:srgbClr val="C00000"/>
              </a:buClr>
              <a:defRPr sz="20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3" name="Title 2">
            <a:extLst>
              <a:ext uri="{FF2B5EF4-FFF2-40B4-BE49-F238E27FC236}">
                <a16:creationId xmlns:a16="http://schemas.microsoft.com/office/drawing/2014/main" id="{EEDD84B2-AB16-8649-9500-B8949CB5381A}"/>
              </a:ext>
            </a:extLst>
          </p:cNvPr>
          <p:cNvSpPr>
            <a:spLocks noGrp="1"/>
          </p:cNvSpPr>
          <p:nvPr>
            <p:ph type="title" hasCustomPrompt="1"/>
          </p:nvPr>
        </p:nvSpPr>
        <p:spPr>
          <a:xfrm>
            <a:off x="609600" y="569382"/>
            <a:ext cx="11071157" cy="730537"/>
          </a:xfrm>
          <a:prstGeom prst="rect">
            <a:avLst/>
          </a:prstGeom>
        </p:spPr>
        <p:txBody>
          <a:bodyPr/>
          <a:lstStyle>
            <a:lvl1pPr algn="l">
              <a:defRPr sz="4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3127858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py Right | Image Lef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6FF14B5A-2336-3647-A9A7-EF68CABAEE0B}"/>
              </a:ext>
            </a:extLst>
          </p:cNvPr>
          <p:cNvSpPr>
            <a:spLocks noGrp="1"/>
          </p:cNvSpPr>
          <p:nvPr>
            <p:ph type="body" sz="quarter" idx="10" hasCustomPrompt="1"/>
          </p:nvPr>
        </p:nvSpPr>
        <p:spPr>
          <a:xfrm>
            <a:off x="5979885" y="1479312"/>
            <a:ext cx="5933100" cy="4446917"/>
          </a:xfrm>
          <a:prstGeom prst="rect">
            <a:avLst/>
          </a:prstGeom>
        </p:spPr>
        <p:txBody>
          <a:bodyPr/>
          <a:lstStyle>
            <a:lvl1pPr marL="457189" indent="-457189">
              <a:buClr>
                <a:srgbClr val="00788A"/>
              </a:buClr>
              <a:buFont typeface="Wingdings" panose="05000000000000000000" pitchFamily="2" charset="2"/>
              <a:buChar char="§"/>
              <a:defRPr sz="2667" b="1">
                <a:solidFill>
                  <a:srgbClr val="00788A"/>
                </a:solidFill>
              </a:defRPr>
            </a:lvl1pPr>
            <a:lvl2pPr>
              <a:buClr>
                <a:srgbClr val="9A4E9E"/>
              </a:buClr>
              <a:defRPr sz="2400">
                <a:solidFill>
                  <a:schemeClr val="accent4">
                    <a:lumMod val="75000"/>
                  </a:schemeClr>
                </a:solidFill>
              </a:defRPr>
            </a:lvl2pPr>
            <a:lvl3pPr>
              <a:buClr>
                <a:srgbClr val="C00000"/>
              </a:buClr>
              <a:defRPr sz="20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5" name="Content Placeholder 2">
            <a:extLst>
              <a:ext uri="{FF2B5EF4-FFF2-40B4-BE49-F238E27FC236}">
                <a16:creationId xmlns:a16="http://schemas.microsoft.com/office/drawing/2014/main" id="{50627546-5432-4941-B6D8-CA3BA58352FE}"/>
              </a:ext>
            </a:extLst>
          </p:cNvPr>
          <p:cNvSpPr>
            <a:spLocks noGrp="1"/>
          </p:cNvSpPr>
          <p:nvPr>
            <p:ph idx="11"/>
          </p:nvPr>
        </p:nvSpPr>
        <p:spPr>
          <a:xfrm>
            <a:off x="609599" y="1455694"/>
            <a:ext cx="5191029" cy="4470535"/>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54" indent="0">
              <a:buClr>
                <a:schemeClr val="bg1"/>
              </a:buClr>
              <a:buSzPct val="70000"/>
              <a:buFont typeface="Courier New" pitchFamily="49" charset="0"/>
              <a:buNone/>
              <a:defRPr sz="2400" baseline="0">
                <a:solidFill>
                  <a:schemeClr val="bg2"/>
                </a:solidFill>
              </a:defRPr>
            </a:lvl4pPr>
            <a:lvl5pPr marL="2438339" indent="0">
              <a:buClr>
                <a:schemeClr val="bg1"/>
              </a:buClr>
              <a:buSzPct val="70000"/>
              <a:buFont typeface="Arial" pitchFamily="34" charset="0"/>
              <a:buNone/>
              <a:defRPr sz="2400">
                <a:solidFill>
                  <a:schemeClr val="bg2"/>
                </a:solidFill>
              </a:defRPr>
            </a:lvl5pPr>
          </a:lstStyle>
          <a:p>
            <a:pPr lvl="3"/>
            <a:endParaRPr lang="en-US" dirty="0"/>
          </a:p>
        </p:txBody>
      </p:sp>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609600" y="569382"/>
            <a:ext cx="11303385" cy="730537"/>
          </a:xfrm>
          <a:prstGeom prst="rect">
            <a:avLst/>
          </a:prstGeom>
        </p:spPr>
        <p:txBody>
          <a:bodyPr/>
          <a:lstStyle>
            <a:lvl1pPr algn="l">
              <a:defRPr sz="4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2708763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Pictures | Three Textbox">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6FF14B5A-2336-3647-A9A7-EF68CABAEE0B}"/>
              </a:ext>
            </a:extLst>
          </p:cNvPr>
          <p:cNvSpPr>
            <a:spLocks noGrp="1"/>
          </p:cNvSpPr>
          <p:nvPr>
            <p:ph type="body" sz="quarter" idx="10" hasCustomPrompt="1"/>
          </p:nvPr>
        </p:nvSpPr>
        <p:spPr>
          <a:xfrm>
            <a:off x="609600" y="4227906"/>
            <a:ext cx="3657600" cy="2307007"/>
          </a:xfrm>
          <a:prstGeom prst="rect">
            <a:avLst/>
          </a:prstGeom>
        </p:spPr>
        <p:txBody>
          <a:bodyPr/>
          <a:lstStyle>
            <a:lvl1pPr marL="457189" indent="-457189">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1" name="Content Placeholder 2">
            <a:extLst>
              <a:ext uri="{FF2B5EF4-FFF2-40B4-BE49-F238E27FC236}">
                <a16:creationId xmlns:a16="http://schemas.microsoft.com/office/drawing/2014/main" id="{38B2ED1B-ADCC-684D-99D2-AF07AAA77682}"/>
              </a:ext>
            </a:extLst>
          </p:cNvPr>
          <p:cNvSpPr>
            <a:spLocks noGrp="1"/>
          </p:cNvSpPr>
          <p:nvPr>
            <p:ph idx="15"/>
          </p:nvPr>
        </p:nvSpPr>
        <p:spPr>
          <a:xfrm>
            <a:off x="609598" y="1464213"/>
            <a:ext cx="3657601" cy="2616435"/>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54" indent="0">
              <a:buClr>
                <a:schemeClr val="bg1"/>
              </a:buClr>
              <a:buSzPct val="70000"/>
              <a:buFont typeface="Courier New" pitchFamily="49" charset="0"/>
              <a:buNone/>
              <a:defRPr sz="2400" baseline="0">
                <a:solidFill>
                  <a:schemeClr val="bg2"/>
                </a:solidFill>
              </a:defRPr>
            </a:lvl4pPr>
            <a:lvl5pPr marL="2438339" indent="0">
              <a:buClr>
                <a:schemeClr val="bg1"/>
              </a:buClr>
              <a:buSzPct val="70000"/>
              <a:buFont typeface="Arial" pitchFamily="34" charset="0"/>
              <a:buNone/>
              <a:defRPr sz="2400">
                <a:solidFill>
                  <a:schemeClr val="bg2"/>
                </a:solidFill>
              </a:defRPr>
            </a:lvl5pPr>
          </a:lstStyle>
          <a:p>
            <a:pPr lvl="3"/>
            <a:endParaRPr lang="en-US" dirty="0"/>
          </a:p>
        </p:txBody>
      </p:sp>
      <p:sp>
        <p:nvSpPr>
          <p:cNvPr id="12" name="Content Placeholder 2">
            <a:extLst>
              <a:ext uri="{FF2B5EF4-FFF2-40B4-BE49-F238E27FC236}">
                <a16:creationId xmlns:a16="http://schemas.microsoft.com/office/drawing/2014/main" id="{EC32D7D9-84EC-214B-8006-9FB1BCBC3082}"/>
              </a:ext>
            </a:extLst>
          </p:cNvPr>
          <p:cNvSpPr>
            <a:spLocks noGrp="1"/>
          </p:cNvSpPr>
          <p:nvPr>
            <p:ph idx="16"/>
          </p:nvPr>
        </p:nvSpPr>
        <p:spPr>
          <a:xfrm>
            <a:off x="4432490" y="1464213"/>
            <a:ext cx="3657601" cy="2616435"/>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54" indent="0">
              <a:buClr>
                <a:schemeClr val="bg1"/>
              </a:buClr>
              <a:buSzPct val="70000"/>
              <a:buFont typeface="Courier New" pitchFamily="49" charset="0"/>
              <a:buNone/>
              <a:defRPr sz="2400" baseline="0">
                <a:solidFill>
                  <a:schemeClr val="bg2"/>
                </a:solidFill>
              </a:defRPr>
            </a:lvl4pPr>
            <a:lvl5pPr marL="2438339" indent="0">
              <a:buClr>
                <a:schemeClr val="bg1"/>
              </a:buClr>
              <a:buSzPct val="70000"/>
              <a:buFont typeface="Arial" pitchFamily="34" charset="0"/>
              <a:buNone/>
              <a:defRPr sz="2400">
                <a:solidFill>
                  <a:schemeClr val="bg2"/>
                </a:solidFill>
              </a:defRPr>
            </a:lvl5pPr>
          </a:lstStyle>
          <a:p>
            <a:pPr lvl="3"/>
            <a:endParaRPr lang="en-US" dirty="0"/>
          </a:p>
        </p:txBody>
      </p:sp>
      <p:sp>
        <p:nvSpPr>
          <p:cNvPr id="13" name="Content Placeholder 2">
            <a:extLst>
              <a:ext uri="{FF2B5EF4-FFF2-40B4-BE49-F238E27FC236}">
                <a16:creationId xmlns:a16="http://schemas.microsoft.com/office/drawing/2014/main" id="{867EAB34-46B4-0F48-AFCC-DBD71239BCAD}"/>
              </a:ext>
            </a:extLst>
          </p:cNvPr>
          <p:cNvSpPr>
            <a:spLocks noGrp="1"/>
          </p:cNvSpPr>
          <p:nvPr>
            <p:ph idx="17"/>
          </p:nvPr>
        </p:nvSpPr>
        <p:spPr>
          <a:xfrm>
            <a:off x="8255384" y="1464213"/>
            <a:ext cx="3657601" cy="2616435"/>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54" indent="0">
              <a:buClr>
                <a:schemeClr val="bg1"/>
              </a:buClr>
              <a:buSzPct val="70000"/>
              <a:buFont typeface="Courier New" pitchFamily="49" charset="0"/>
              <a:buNone/>
              <a:defRPr sz="2400" baseline="0">
                <a:solidFill>
                  <a:schemeClr val="bg2"/>
                </a:solidFill>
              </a:defRPr>
            </a:lvl4pPr>
            <a:lvl5pPr marL="2438339" indent="0">
              <a:buClr>
                <a:schemeClr val="bg1"/>
              </a:buClr>
              <a:buSzPct val="70000"/>
              <a:buFont typeface="Arial" pitchFamily="34" charset="0"/>
              <a:buNone/>
              <a:defRPr sz="2400">
                <a:solidFill>
                  <a:schemeClr val="bg2"/>
                </a:solidFill>
              </a:defRPr>
            </a:lvl5pPr>
          </a:lstStyle>
          <a:p>
            <a:pPr lvl="3"/>
            <a:endParaRPr lang="en-US" dirty="0"/>
          </a:p>
        </p:txBody>
      </p:sp>
      <p:sp>
        <p:nvSpPr>
          <p:cNvPr id="16" name="Text Placeholder 7">
            <a:extLst>
              <a:ext uri="{FF2B5EF4-FFF2-40B4-BE49-F238E27FC236}">
                <a16:creationId xmlns:a16="http://schemas.microsoft.com/office/drawing/2014/main" id="{C9280D13-B626-B940-8818-E674FAFFB438}"/>
              </a:ext>
            </a:extLst>
          </p:cNvPr>
          <p:cNvSpPr>
            <a:spLocks noGrp="1"/>
          </p:cNvSpPr>
          <p:nvPr>
            <p:ph type="body" sz="quarter" idx="18" hasCustomPrompt="1"/>
          </p:nvPr>
        </p:nvSpPr>
        <p:spPr>
          <a:xfrm>
            <a:off x="4432491" y="4239621"/>
            <a:ext cx="3657600" cy="2307007"/>
          </a:xfrm>
          <a:prstGeom prst="rect">
            <a:avLst/>
          </a:prstGeom>
        </p:spPr>
        <p:txBody>
          <a:bodyPr/>
          <a:lstStyle>
            <a:lvl1pPr marL="457189" indent="-457189">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17" name="Text Placeholder 7">
            <a:extLst>
              <a:ext uri="{FF2B5EF4-FFF2-40B4-BE49-F238E27FC236}">
                <a16:creationId xmlns:a16="http://schemas.microsoft.com/office/drawing/2014/main" id="{BEBB5150-F29E-134E-B67B-C5ADE9310A36}"/>
              </a:ext>
            </a:extLst>
          </p:cNvPr>
          <p:cNvSpPr>
            <a:spLocks noGrp="1"/>
          </p:cNvSpPr>
          <p:nvPr>
            <p:ph type="body" sz="quarter" idx="19" hasCustomPrompt="1"/>
          </p:nvPr>
        </p:nvSpPr>
        <p:spPr>
          <a:xfrm>
            <a:off x="8255381" y="4239619"/>
            <a:ext cx="3657600" cy="2307007"/>
          </a:xfrm>
          <a:prstGeom prst="rect">
            <a:avLst/>
          </a:prstGeom>
        </p:spPr>
        <p:txBody>
          <a:bodyPr/>
          <a:lstStyle>
            <a:lvl1pPr marL="457189" indent="-457189">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609600" y="569382"/>
            <a:ext cx="11303385" cy="730537"/>
          </a:xfrm>
          <a:prstGeom prst="rect">
            <a:avLst/>
          </a:prstGeom>
        </p:spPr>
        <p:txBody>
          <a:bodyPr/>
          <a:lstStyle>
            <a:lvl1pPr algn="l">
              <a:defRPr sz="4000" b="1">
                <a:solidFill>
                  <a:srgbClr val="00788A"/>
                </a:solidFill>
              </a:defRPr>
            </a:lvl1pPr>
          </a:lstStyle>
          <a:p>
            <a:r>
              <a:rPr lang="en-US" dirty="0"/>
              <a:t>Click to edit master title style</a:t>
            </a:r>
          </a:p>
        </p:txBody>
      </p:sp>
    </p:spTree>
    <p:extLst>
      <p:ext uri="{BB962C8B-B14F-4D97-AF65-F5344CB8AC3E}">
        <p14:creationId xmlns:p14="http://schemas.microsoft.com/office/powerpoint/2010/main" val="353003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lide Separator | Subtitle Page">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D9EFAE-6F00-E840-9E4B-4D87069513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70" b="42707"/>
          <a:stretch/>
        </p:blipFill>
        <p:spPr>
          <a:xfrm rot="10800000">
            <a:off x="-1" y="-53958"/>
            <a:ext cx="12192001" cy="6800236"/>
          </a:xfrm>
          <a:prstGeom prst="rect">
            <a:avLst/>
          </a:prstGeom>
        </p:spPr>
      </p:pic>
      <p:sp>
        <p:nvSpPr>
          <p:cNvPr id="2" name="Rectangle 1">
            <a:extLst>
              <a:ext uri="{FF2B5EF4-FFF2-40B4-BE49-F238E27FC236}">
                <a16:creationId xmlns:a16="http://schemas.microsoft.com/office/drawing/2014/main" id="{3CFC93E4-9F92-AF41-87F9-0B1104B02EBC}"/>
              </a:ext>
            </a:extLst>
          </p:cNvPr>
          <p:cNvSpPr/>
          <p:nvPr userDrawn="1"/>
        </p:nvSpPr>
        <p:spPr>
          <a:xfrm>
            <a:off x="3133344" y="4657343"/>
            <a:ext cx="9058656" cy="20889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2">
            <a:extLst>
              <a:ext uri="{FF2B5EF4-FFF2-40B4-BE49-F238E27FC236}">
                <a16:creationId xmlns:a16="http://schemas.microsoft.com/office/drawing/2014/main" id="{ED1A8DBD-928E-E744-BCBC-F6C001BABDA4}"/>
              </a:ext>
            </a:extLst>
          </p:cNvPr>
          <p:cNvSpPr>
            <a:spLocks noGrp="1"/>
          </p:cNvSpPr>
          <p:nvPr>
            <p:ph type="title" hasCustomPrompt="1"/>
          </p:nvPr>
        </p:nvSpPr>
        <p:spPr>
          <a:xfrm>
            <a:off x="3133344" y="5039293"/>
            <a:ext cx="9058656" cy="1325033"/>
          </a:xfrm>
          <a:prstGeom prst="rect">
            <a:avLst/>
          </a:prstGeom>
        </p:spPr>
        <p:txBody>
          <a:bodyPr/>
          <a:lstStyle>
            <a:lvl1pPr algn="l">
              <a:defRPr sz="3467" b="1">
                <a:solidFill>
                  <a:srgbClr val="00788A"/>
                </a:solidFill>
              </a:defRPr>
            </a:lvl1pPr>
          </a:lstStyle>
          <a:p>
            <a:r>
              <a:rPr lang="en-US" dirty="0">
                <a:latin typeface="Adobe Garamond Pro" panose="02020502060506020403" pitchFamily="18" charset="77"/>
              </a:rPr>
              <a:t>Subtitle Headline Page</a:t>
            </a:r>
            <a:br>
              <a:rPr lang="en-US" dirty="0">
                <a:latin typeface="Adobe Garamond Pro" panose="02020502060506020403" pitchFamily="18" charset="77"/>
              </a:rPr>
            </a:br>
            <a:r>
              <a:rPr lang="en-US" b="0" dirty="0">
                <a:latin typeface="Adobe Garamond Pro" panose="02020502060506020403" pitchFamily="18" charset="77"/>
              </a:rPr>
              <a:t>Support Copy Here</a:t>
            </a:r>
            <a:r>
              <a:rPr lang="en-US" dirty="0">
                <a:latin typeface="Adobe Garamond Pro" panose="02020502060506020403" pitchFamily="18" charset="77"/>
              </a:rPr>
              <a:t/>
            </a:r>
            <a:br>
              <a:rPr lang="en-US" dirty="0">
                <a:latin typeface="Adobe Garamond Pro" panose="02020502060506020403" pitchFamily="18" charset="77"/>
              </a:rPr>
            </a:br>
            <a:endParaRPr lang="en-US" dirty="0"/>
          </a:p>
        </p:txBody>
      </p:sp>
    </p:spTree>
    <p:extLst>
      <p:ext uri="{BB962C8B-B14F-4D97-AF65-F5344CB8AC3E}">
        <p14:creationId xmlns:p14="http://schemas.microsoft.com/office/powerpoint/2010/main" val="29697551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Image &amp; Quo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803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Icon Library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7" name="Picture 6">
            <a:extLst>
              <a:ext uri="{FF2B5EF4-FFF2-40B4-BE49-F238E27FC236}">
                <a16:creationId xmlns:a16="http://schemas.microsoft.com/office/drawing/2014/main" id="{1C9FA662-A6CD-AD44-B344-3BAC19EFC8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2049224"/>
            <a:ext cx="681784" cy="681784"/>
          </a:xfrm>
          <a:prstGeom prst="rect">
            <a:avLst/>
          </a:prstGeom>
        </p:spPr>
      </p:pic>
      <p:pic>
        <p:nvPicPr>
          <p:cNvPr id="8" name="Picture 7">
            <a:extLst>
              <a:ext uri="{FF2B5EF4-FFF2-40B4-BE49-F238E27FC236}">
                <a16:creationId xmlns:a16="http://schemas.microsoft.com/office/drawing/2014/main" id="{CF2E4FE1-14D9-8144-B9CF-E906960E4D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40587" y="2049224"/>
            <a:ext cx="681784" cy="681784"/>
          </a:xfrm>
          <a:prstGeom prst="rect">
            <a:avLst/>
          </a:prstGeom>
        </p:spPr>
      </p:pic>
      <p:pic>
        <p:nvPicPr>
          <p:cNvPr id="9" name="Picture 8">
            <a:extLst>
              <a:ext uri="{FF2B5EF4-FFF2-40B4-BE49-F238E27FC236}">
                <a16:creationId xmlns:a16="http://schemas.microsoft.com/office/drawing/2014/main" id="{B89FFF33-C6E6-0F47-9380-D0D1960213D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56080" y="2049224"/>
            <a:ext cx="681784" cy="681784"/>
          </a:xfrm>
          <a:prstGeom prst="rect">
            <a:avLst/>
          </a:prstGeom>
        </p:spPr>
      </p:pic>
      <p:pic>
        <p:nvPicPr>
          <p:cNvPr id="10" name="Picture 9">
            <a:extLst>
              <a:ext uri="{FF2B5EF4-FFF2-40B4-BE49-F238E27FC236}">
                <a16:creationId xmlns:a16="http://schemas.microsoft.com/office/drawing/2014/main" id="{1B9116AE-E2BD-9748-AF68-786236819FB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71573" y="2049224"/>
            <a:ext cx="681784" cy="681784"/>
          </a:xfrm>
          <a:prstGeom prst="rect">
            <a:avLst/>
          </a:prstGeom>
        </p:spPr>
      </p:pic>
      <p:pic>
        <p:nvPicPr>
          <p:cNvPr id="11" name="Picture 10">
            <a:extLst>
              <a:ext uri="{FF2B5EF4-FFF2-40B4-BE49-F238E27FC236}">
                <a16:creationId xmlns:a16="http://schemas.microsoft.com/office/drawing/2014/main" id="{B41C5890-DB08-8F46-9D9E-9985C54B5B5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87067" y="2049224"/>
            <a:ext cx="681784" cy="681784"/>
          </a:xfrm>
          <a:prstGeom prst="rect">
            <a:avLst/>
          </a:prstGeom>
        </p:spPr>
      </p:pic>
      <p:pic>
        <p:nvPicPr>
          <p:cNvPr id="12" name="Picture 11">
            <a:extLst>
              <a:ext uri="{FF2B5EF4-FFF2-40B4-BE49-F238E27FC236}">
                <a16:creationId xmlns:a16="http://schemas.microsoft.com/office/drawing/2014/main" id="{EACBBE00-FA12-4349-BF1D-93C4E0A0BF5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2560" y="2049224"/>
            <a:ext cx="681784" cy="681784"/>
          </a:xfrm>
          <a:prstGeom prst="rect">
            <a:avLst/>
          </a:prstGeom>
        </p:spPr>
      </p:pic>
      <p:pic>
        <p:nvPicPr>
          <p:cNvPr id="15" name="Picture 14">
            <a:extLst>
              <a:ext uri="{FF2B5EF4-FFF2-40B4-BE49-F238E27FC236}">
                <a16:creationId xmlns:a16="http://schemas.microsoft.com/office/drawing/2014/main" id="{E1FA15B0-A0FD-A44B-91C9-112A9D1EE36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418053" y="2049224"/>
            <a:ext cx="681784" cy="681784"/>
          </a:xfrm>
          <a:prstGeom prst="rect">
            <a:avLst/>
          </a:prstGeom>
        </p:spPr>
      </p:pic>
      <p:pic>
        <p:nvPicPr>
          <p:cNvPr id="16" name="Picture 15">
            <a:extLst>
              <a:ext uri="{FF2B5EF4-FFF2-40B4-BE49-F238E27FC236}">
                <a16:creationId xmlns:a16="http://schemas.microsoft.com/office/drawing/2014/main" id="{4C59CB0B-D8F8-0D43-B431-10095570B2F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33547" y="2049224"/>
            <a:ext cx="681784" cy="681784"/>
          </a:xfrm>
          <a:prstGeom prst="rect">
            <a:avLst/>
          </a:prstGeom>
        </p:spPr>
      </p:pic>
      <p:pic>
        <p:nvPicPr>
          <p:cNvPr id="17" name="Picture 16">
            <a:extLst>
              <a:ext uri="{FF2B5EF4-FFF2-40B4-BE49-F238E27FC236}">
                <a16:creationId xmlns:a16="http://schemas.microsoft.com/office/drawing/2014/main" id="{AE705594-433D-4B4E-AEE0-8A5A28148DB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49036" y="2049224"/>
            <a:ext cx="681784" cy="681784"/>
          </a:xfrm>
          <a:prstGeom prst="rect">
            <a:avLst/>
          </a:prstGeom>
        </p:spPr>
      </p:pic>
      <p:pic>
        <p:nvPicPr>
          <p:cNvPr id="18" name="Picture 17">
            <a:extLst>
              <a:ext uri="{FF2B5EF4-FFF2-40B4-BE49-F238E27FC236}">
                <a16:creationId xmlns:a16="http://schemas.microsoft.com/office/drawing/2014/main" id="{CB30382A-1A9B-954E-9489-806F92D2BD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649036" y="3320975"/>
            <a:ext cx="681784" cy="681784"/>
          </a:xfrm>
          <a:prstGeom prst="rect">
            <a:avLst/>
          </a:prstGeom>
        </p:spPr>
      </p:pic>
      <p:pic>
        <p:nvPicPr>
          <p:cNvPr id="19" name="Picture 18">
            <a:extLst>
              <a:ext uri="{FF2B5EF4-FFF2-40B4-BE49-F238E27FC236}">
                <a16:creationId xmlns:a16="http://schemas.microsoft.com/office/drawing/2014/main" id="{95F4881F-03E0-9046-BD6F-8DACE2989B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071573" y="3320975"/>
            <a:ext cx="681784" cy="681784"/>
          </a:xfrm>
          <a:prstGeom prst="rect">
            <a:avLst/>
          </a:prstGeom>
        </p:spPr>
      </p:pic>
      <p:pic>
        <p:nvPicPr>
          <p:cNvPr id="20" name="Picture 19">
            <a:extLst>
              <a:ext uri="{FF2B5EF4-FFF2-40B4-BE49-F238E27FC236}">
                <a16:creationId xmlns:a16="http://schemas.microsoft.com/office/drawing/2014/main" id="{49628BC7-FB80-7240-B4E2-39AA0BC3C25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87067" y="3320975"/>
            <a:ext cx="681784" cy="681784"/>
          </a:xfrm>
          <a:prstGeom prst="rect">
            <a:avLst/>
          </a:prstGeom>
        </p:spPr>
      </p:pic>
      <p:pic>
        <p:nvPicPr>
          <p:cNvPr id="21" name="Picture 20">
            <a:extLst>
              <a:ext uri="{FF2B5EF4-FFF2-40B4-BE49-F238E27FC236}">
                <a16:creationId xmlns:a16="http://schemas.microsoft.com/office/drawing/2014/main" id="{21DC6F35-88CF-C740-B11E-604E0523651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418053" y="3320975"/>
            <a:ext cx="681784" cy="681784"/>
          </a:xfrm>
          <a:prstGeom prst="rect">
            <a:avLst/>
          </a:prstGeom>
        </p:spPr>
      </p:pic>
      <p:pic>
        <p:nvPicPr>
          <p:cNvPr id="22" name="Picture 21">
            <a:extLst>
              <a:ext uri="{FF2B5EF4-FFF2-40B4-BE49-F238E27FC236}">
                <a16:creationId xmlns:a16="http://schemas.microsoft.com/office/drawing/2014/main" id="{B11E9B02-5F45-7045-8FFA-55F79A9CED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5093" y="2049224"/>
            <a:ext cx="681784" cy="681784"/>
          </a:xfrm>
          <a:prstGeom prst="rect">
            <a:avLst/>
          </a:prstGeom>
        </p:spPr>
      </p:pic>
      <p:pic>
        <p:nvPicPr>
          <p:cNvPr id="23" name="Picture 22">
            <a:extLst>
              <a:ext uri="{FF2B5EF4-FFF2-40B4-BE49-F238E27FC236}">
                <a16:creationId xmlns:a16="http://schemas.microsoft.com/office/drawing/2014/main" id="{5CBFEA1C-F983-AF4C-AD56-BCA76FC49B1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25093" y="3320975"/>
            <a:ext cx="681784" cy="681784"/>
          </a:xfrm>
          <a:prstGeom prst="rect">
            <a:avLst/>
          </a:prstGeom>
        </p:spPr>
      </p:pic>
      <p:pic>
        <p:nvPicPr>
          <p:cNvPr id="24" name="Picture 23">
            <a:extLst>
              <a:ext uri="{FF2B5EF4-FFF2-40B4-BE49-F238E27FC236}">
                <a16:creationId xmlns:a16="http://schemas.microsoft.com/office/drawing/2014/main" id="{B1D8477B-4912-F142-96C6-C1531F11E33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840587" y="3320975"/>
            <a:ext cx="681784" cy="681784"/>
          </a:xfrm>
          <a:prstGeom prst="rect">
            <a:avLst/>
          </a:prstGeom>
        </p:spPr>
      </p:pic>
      <p:pic>
        <p:nvPicPr>
          <p:cNvPr id="25" name="Picture 24">
            <a:extLst>
              <a:ext uri="{FF2B5EF4-FFF2-40B4-BE49-F238E27FC236}">
                <a16:creationId xmlns:a16="http://schemas.microsoft.com/office/drawing/2014/main" id="{0C4DB8F5-9246-3545-A8A4-9B27725DD1F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56080" y="3320975"/>
            <a:ext cx="681784" cy="681784"/>
          </a:xfrm>
          <a:prstGeom prst="rect">
            <a:avLst/>
          </a:prstGeom>
        </p:spPr>
      </p:pic>
      <p:pic>
        <p:nvPicPr>
          <p:cNvPr id="26" name="Picture 25">
            <a:extLst>
              <a:ext uri="{FF2B5EF4-FFF2-40B4-BE49-F238E27FC236}">
                <a16:creationId xmlns:a16="http://schemas.microsoft.com/office/drawing/2014/main" id="{53438876-E9AE-3947-A08C-AF2848445AEE}"/>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09600" y="3320975"/>
            <a:ext cx="681784" cy="681784"/>
          </a:xfrm>
          <a:prstGeom prst="rect">
            <a:avLst/>
          </a:prstGeom>
        </p:spPr>
      </p:pic>
      <p:pic>
        <p:nvPicPr>
          <p:cNvPr id="27" name="Picture 26">
            <a:extLst>
              <a:ext uri="{FF2B5EF4-FFF2-40B4-BE49-F238E27FC236}">
                <a16:creationId xmlns:a16="http://schemas.microsoft.com/office/drawing/2014/main" id="{5EA2369A-0A69-5245-AD03-4F28791F0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02560" y="3320975"/>
            <a:ext cx="681784" cy="681784"/>
          </a:xfrm>
          <a:prstGeom prst="rect">
            <a:avLst/>
          </a:prstGeom>
        </p:spPr>
      </p:pic>
      <p:pic>
        <p:nvPicPr>
          <p:cNvPr id="28" name="Picture 27">
            <a:extLst>
              <a:ext uri="{FF2B5EF4-FFF2-40B4-BE49-F238E27FC236}">
                <a16:creationId xmlns:a16="http://schemas.microsoft.com/office/drawing/2014/main" id="{EF245563-4596-384F-9BD9-427485B2A31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533547" y="3320975"/>
            <a:ext cx="681784" cy="681784"/>
          </a:xfrm>
          <a:prstGeom prst="rect">
            <a:avLst/>
          </a:prstGeom>
        </p:spPr>
      </p:pic>
      <p:sp>
        <p:nvSpPr>
          <p:cNvPr id="49" name="TextBox 48">
            <a:extLst>
              <a:ext uri="{FF2B5EF4-FFF2-40B4-BE49-F238E27FC236}">
                <a16:creationId xmlns:a16="http://schemas.microsoft.com/office/drawing/2014/main" id="{93BB8159-6762-4A4E-8718-AFE176F67FD6}"/>
              </a:ext>
            </a:extLst>
          </p:cNvPr>
          <p:cNvSpPr txBox="1"/>
          <p:nvPr userDrawn="1"/>
        </p:nvSpPr>
        <p:spPr>
          <a:xfrm>
            <a:off x="3077028" y="5380609"/>
            <a:ext cx="6537816" cy="297454"/>
          </a:xfrm>
          <a:prstGeom prst="rect">
            <a:avLst/>
          </a:prstGeom>
          <a:solidFill>
            <a:srgbClr val="FF0000"/>
          </a:solidFill>
        </p:spPr>
        <p:txBody>
          <a:bodyPr wrap="square" rtlCol="0">
            <a:spAutoFit/>
          </a:bodyPr>
          <a:lstStyle/>
          <a:p>
            <a:pPr algn="ctr"/>
            <a:r>
              <a:rPr lang="en-US" sz="1333" b="1" dirty="0">
                <a:solidFill>
                  <a:schemeClr val="bg2"/>
                </a:solidFill>
                <a:latin typeface="Calibri" panose="020F0502020204030204" pitchFamily="34" charset="0"/>
              </a:rPr>
              <a:t>NOTE: If you need a small icon not featured here – please submit a web request</a:t>
            </a:r>
            <a:r>
              <a:rPr lang="en-US" sz="1333" dirty="0">
                <a:solidFill>
                  <a:schemeClr val="bg2"/>
                </a:solidFill>
                <a:latin typeface="Calibri" panose="020F0502020204030204" pitchFamily="34" charset="0"/>
              </a:rPr>
              <a:t>.  </a:t>
            </a:r>
            <a:endParaRPr lang="en-US" sz="1333" b="1" i="1" dirty="0">
              <a:solidFill>
                <a:schemeClr val="bg2"/>
              </a:solidFill>
              <a:latin typeface="Calibri" panose="020F0502020204030204" pitchFamily="34" charset="0"/>
            </a:endParaRPr>
          </a:p>
        </p:txBody>
      </p:sp>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609600" y="577916"/>
            <a:ext cx="11071157" cy="730537"/>
          </a:xfrm>
          <a:prstGeom prst="rect">
            <a:avLst/>
          </a:prstGeom>
        </p:spPr>
        <p:txBody>
          <a:bodyPr/>
          <a:lstStyle>
            <a:lvl1pPr algn="l">
              <a:defRPr sz="4000" b="1">
                <a:solidFill>
                  <a:srgbClr val="00788A"/>
                </a:solidFill>
              </a:defRPr>
            </a:lvl1pPr>
          </a:lstStyle>
          <a:p>
            <a:r>
              <a:rPr lang="en-US" dirty="0"/>
              <a:t>Small Icon Library </a:t>
            </a:r>
          </a:p>
        </p:txBody>
      </p:sp>
    </p:spTree>
    <p:extLst>
      <p:ext uri="{BB962C8B-B14F-4D97-AF65-F5344CB8AC3E}">
        <p14:creationId xmlns:p14="http://schemas.microsoft.com/office/powerpoint/2010/main" val="3321921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Icon Library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7A6E17-F145-864D-B2F5-3FD00B4FBC42}"/>
              </a:ext>
            </a:extLst>
          </p:cNvPr>
          <p:cNvSpPr txBox="1"/>
          <p:nvPr userDrawn="1"/>
        </p:nvSpPr>
        <p:spPr>
          <a:xfrm>
            <a:off x="5527070" y="780762"/>
            <a:ext cx="5913165" cy="276999"/>
          </a:xfrm>
          <a:prstGeom prst="rect">
            <a:avLst/>
          </a:prstGeom>
          <a:solidFill>
            <a:srgbClr val="FF0000"/>
          </a:solidFill>
        </p:spPr>
        <p:txBody>
          <a:bodyPr wrap="square" rtlCol="0">
            <a:spAutoFit/>
          </a:bodyPr>
          <a:lstStyle/>
          <a:p>
            <a:pPr algn="ctr"/>
            <a:r>
              <a:rPr lang="en-US" sz="1200" b="1" dirty="0">
                <a:solidFill>
                  <a:schemeClr val="bg2"/>
                </a:solidFill>
                <a:latin typeface="Calibri" panose="020F0502020204030204" pitchFamily="34" charset="0"/>
              </a:rPr>
              <a:t>NOTE: If you need a large icon not featured here – please submit a web request</a:t>
            </a:r>
            <a:r>
              <a:rPr lang="en-US" sz="1200" dirty="0">
                <a:solidFill>
                  <a:schemeClr val="bg2"/>
                </a:solidFill>
                <a:latin typeface="Calibri" panose="020F0502020204030204" pitchFamily="34" charset="0"/>
              </a:rPr>
              <a:t>.  </a:t>
            </a:r>
            <a:endParaRPr lang="en-US" sz="1200" b="1" i="1" dirty="0">
              <a:solidFill>
                <a:schemeClr val="bg2"/>
              </a:solidFill>
              <a:latin typeface="Calibri" panose="020F0502020204030204" pitchFamily="34" charset="0"/>
            </a:endParaRPr>
          </a:p>
        </p:txBody>
      </p:sp>
      <p:pic>
        <p:nvPicPr>
          <p:cNvPr id="116" name="Picture 115">
            <a:extLst>
              <a:ext uri="{FF2B5EF4-FFF2-40B4-BE49-F238E27FC236}">
                <a16:creationId xmlns:a16="http://schemas.microsoft.com/office/drawing/2014/main" id="{23B97EC8-165F-FA4A-819A-05BFB4F5D5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2015" y="1013115"/>
            <a:ext cx="2438400" cy="2438400"/>
          </a:xfrm>
          <a:prstGeom prst="rect">
            <a:avLst/>
          </a:prstGeom>
        </p:spPr>
      </p:pic>
      <p:pic>
        <p:nvPicPr>
          <p:cNvPr id="117" name="Picture 116">
            <a:extLst>
              <a:ext uri="{FF2B5EF4-FFF2-40B4-BE49-F238E27FC236}">
                <a16:creationId xmlns:a16="http://schemas.microsoft.com/office/drawing/2014/main" id="{AAB8D10E-9F18-764B-925D-B0680ABA12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0787" y="1013115"/>
            <a:ext cx="2438400" cy="2438400"/>
          </a:xfrm>
          <a:prstGeom prst="rect">
            <a:avLst/>
          </a:prstGeom>
        </p:spPr>
      </p:pic>
      <p:pic>
        <p:nvPicPr>
          <p:cNvPr id="118" name="Picture 117">
            <a:extLst>
              <a:ext uri="{FF2B5EF4-FFF2-40B4-BE49-F238E27FC236}">
                <a16:creationId xmlns:a16="http://schemas.microsoft.com/office/drawing/2014/main" id="{DC4A33C6-78ED-E14A-A81D-930DAC2C58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60" y="1013115"/>
            <a:ext cx="2438400" cy="2438400"/>
          </a:xfrm>
          <a:prstGeom prst="rect">
            <a:avLst/>
          </a:prstGeom>
        </p:spPr>
      </p:pic>
      <p:pic>
        <p:nvPicPr>
          <p:cNvPr id="119" name="Picture 118">
            <a:extLst>
              <a:ext uri="{FF2B5EF4-FFF2-40B4-BE49-F238E27FC236}">
                <a16:creationId xmlns:a16="http://schemas.microsoft.com/office/drawing/2014/main" id="{9073DD27-7F4B-BD41-8072-E56EE23D6D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87249" y="1013115"/>
            <a:ext cx="2438400" cy="2438400"/>
          </a:xfrm>
          <a:prstGeom prst="rect">
            <a:avLst/>
          </a:prstGeom>
        </p:spPr>
      </p:pic>
      <p:pic>
        <p:nvPicPr>
          <p:cNvPr id="120" name="Picture 119">
            <a:extLst>
              <a:ext uri="{FF2B5EF4-FFF2-40B4-BE49-F238E27FC236}">
                <a16:creationId xmlns:a16="http://schemas.microsoft.com/office/drawing/2014/main" id="{6BDA92A2-01C9-9247-B5D8-9FF13C6225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3712" y="1013115"/>
            <a:ext cx="2438400" cy="2438400"/>
          </a:xfrm>
          <a:prstGeom prst="rect">
            <a:avLst/>
          </a:prstGeom>
        </p:spPr>
      </p:pic>
      <p:pic>
        <p:nvPicPr>
          <p:cNvPr id="121" name="Picture 120">
            <a:extLst>
              <a:ext uri="{FF2B5EF4-FFF2-40B4-BE49-F238E27FC236}">
                <a16:creationId xmlns:a16="http://schemas.microsoft.com/office/drawing/2014/main" id="{D0FCCA7F-6EF9-6C4F-8398-94ECAE5A3E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96752" y="1013115"/>
            <a:ext cx="2438400" cy="2438400"/>
          </a:xfrm>
          <a:prstGeom prst="rect">
            <a:avLst/>
          </a:prstGeom>
        </p:spPr>
      </p:pic>
      <p:pic>
        <p:nvPicPr>
          <p:cNvPr id="122" name="Picture 121">
            <a:extLst>
              <a:ext uri="{FF2B5EF4-FFF2-40B4-BE49-F238E27FC236}">
                <a16:creationId xmlns:a16="http://schemas.microsoft.com/office/drawing/2014/main" id="{607D0800-008C-DA46-AAD1-7172C6D4CEE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00787" y="2726187"/>
            <a:ext cx="2438400" cy="2438400"/>
          </a:xfrm>
          <a:prstGeom prst="rect">
            <a:avLst/>
          </a:prstGeom>
        </p:spPr>
      </p:pic>
      <p:pic>
        <p:nvPicPr>
          <p:cNvPr id="123" name="Picture 122">
            <a:extLst>
              <a:ext uri="{FF2B5EF4-FFF2-40B4-BE49-F238E27FC236}">
                <a16:creationId xmlns:a16="http://schemas.microsoft.com/office/drawing/2014/main" id="{79521098-AAB1-2343-86B3-8B6E95EECBD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7860" y="2726187"/>
            <a:ext cx="2438400" cy="2438400"/>
          </a:xfrm>
          <a:prstGeom prst="rect">
            <a:avLst/>
          </a:prstGeom>
        </p:spPr>
      </p:pic>
      <p:pic>
        <p:nvPicPr>
          <p:cNvPr id="124" name="Picture 123">
            <a:extLst>
              <a:ext uri="{FF2B5EF4-FFF2-40B4-BE49-F238E27FC236}">
                <a16:creationId xmlns:a16="http://schemas.microsoft.com/office/drawing/2014/main" id="{409808B7-7372-8E47-9DD9-2C3FADD006A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32015" y="2726187"/>
            <a:ext cx="2438400" cy="2438400"/>
          </a:xfrm>
          <a:prstGeom prst="rect">
            <a:avLst/>
          </a:prstGeom>
        </p:spPr>
      </p:pic>
      <p:pic>
        <p:nvPicPr>
          <p:cNvPr id="125" name="Picture 124">
            <a:extLst>
              <a:ext uri="{FF2B5EF4-FFF2-40B4-BE49-F238E27FC236}">
                <a16:creationId xmlns:a16="http://schemas.microsoft.com/office/drawing/2014/main" id="{B6D1BAA7-6447-F64F-9631-E8A99A0696A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249" y="2726187"/>
            <a:ext cx="2438400" cy="2438400"/>
          </a:xfrm>
          <a:prstGeom prst="rect">
            <a:avLst/>
          </a:prstGeom>
        </p:spPr>
      </p:pic>
      <p:pic>
        <p:nvPicPr>
          <p:cNvPr id="126" name="Picture 125">
            <a:extLst>
              <a:ext uri="{FF2B5EF4-FFF2-40B4-BE49-F238E27FC236}">
                <a16:creationId xmlns:a16="http://schemas.microsoft.com/office/drawing/2014/main" id="{190A4603-D69A-524E-A6DF-1381D3E6980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673712" y="2726187"/>
            <a:ext cx="2438400" cy="2438400"/>
          </a:xfrm>
          <a:prstGeom prst="rect">
            <a:avLst/>
          </a:prstGeom>
        </p:spPr>
      </p:pic>
      <p:pic>
        <p:nvPicPr>
          <p:cNvPr id="127" name="Picture 126">
            <a:extLst>
              <a:ext uri="{FF2B5EF4-FFF2-40B4-BE49-F238E27FC236}">
                <a16:creationId xmlns:a16="http://schemas.microsoft.com/office/drawing/2014/main" id="{571855B3-B33D-654B-902B-9DD3B6F2A8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96752" y="2726187"/>
            <a:ext cx="2438400" cy="2438400"/>
          </a:xfrm>
          <a:prstGeom prst="rect">
            <a:avLst/>
          </a:prstGeom>
        </p:spPr>
      </p:pic>
      <p:pic>
        <p:nvPicPr>
          <p:cNvPr id="128" name="Picture 127">
            <a:extLst>
              <a:ext uri="{FF2B5EF4-FFF2-40B4-BE49-F238E27FC236}">
                <a16:creationId xmlns:a16="http://schemas.microsoft.com/office/drawing/2014/main" id="{6285532C-3F9F-F04A-ABA1-3D89407E9C3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0787" y="4526775"/>
            <a:ext cx="2438400" cy="2438400"/>
          </a:xfrm>
          <a:prstGeom prst="rect">
            <a:avLst/>
          </a:prstGeom>
        </p:spPr>
      </p:pic>
      <p:pic>
        <p:nvPicPr>
          <p:cNvPr id="129" name="Picture 128">
            <a:extLst>
              <a:ext uri="{FF2B5EF4-FFF2-40B4-BE49-F238E27FC236}">
                <a16:creationId xmlns:a16="http://schemas.microsoft.com/office/drawing/2014/main" id="{3D0735B1-0E59-1E40-B3D3-F4A5AF1FF06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32015" y="4526775"/>
            <a:ext cx="2438400" cy="2438400"/>
          </a:xfrm>
          <a:prstGeom prst="rect">
            <a:avLst/>
          </a:prstGeom>
        </p:spPr>
      </p:pic>
      <p:pic>
        <p:nvPicPr>
          <p:cNvPr id="130" name="Picture 129">
            <a:extLst>
              <a:ext uri="{FF2B5EF4-FFF2-40B4-BE49-F238E27FC236}">
                <a16:creationId xmlns:a16="http://schemas.microsoft.com/office/drawing/2014/main" id="{730C992C-AE4B-AB4B-88C4-7101EFE87B0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7860" y="4526775"/>
            <a:ext cx="2438400" cy="2438400"/>
          </a:xfrm>
          <a:prstGeom prst="rect">
            <a:avLst/>
          </a:prstGeom>
        </p:spPr>
      </p:pic>
      <p:pic>
        <p:nvPicPr>
          <p:cNvPr id="131" name="Picture 130">
            <a:extLst>
              <a:ext uri="{FF2B5EF4-FFF2-40B4-BE49-F238E27FC236}">
                <a16:creationId xmlns:a16="http://schemas.microsoft.com/office/drawing/2014/main" id="{6101D5C1-B68B-1F40-B692-4A069943329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596752" y="4526775"/>
            <a:ext cx="2438400" cy="2438400"/>
          </a:xfrm>
          <a:prstGeom prst="rect">
            <a:avLst/>
          </a:prstGeom>
        </p:spPr>
      </p:pic>
      <p:pic>
        <p:nvPicPr>
          <p:cNvPr id="132" name="Picture 131">
            <a:extLst>
              <a:ext uri="{FF2B5EF4-FFF2-40B4-BE49-F238E27FC236}">
                <a16:creationId xmlns:a16="http://schemas.microsoft.com/office/drawing/2014/main" id="{99A99E1A-D80C-854F-9978-2CD06FBAA90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673712" y="4526775"/>
            <a:ext cx="2438400" cy="2438400"/>
          </a:xfrm>
          <a:prstGeom prst="rect">
            <a:avLst/>
          </a:prstGeom>
        </p:spPr>
      </p:pic>
      <p:pic>
        <p:nvPicPr>
          <p:cNvPr id="133" name="Picture 132">
            <a:extLst>
              <a:ext uri="{FF2B5EF4-FFF2-40B4-BE49-F238E27FC236}">
                <a16:creationId xmlns:a16="http://schemas.microsoft.com/office/drawing/2014/main" id="{C44A4EC8-40EF-7048-83C4-33C1D74F246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87249" y="4526775"/>
            <a:ext cx="2438400" cy="2438400"/>
          </a:xfrm>
          <a:prstGeom prst="rect">
            <a:avLst/>
          </a:prstGeom>
        </p:spPr>
      </p:pic>
      <p:sp>
        <p:nvSpPr>
          <p:cNvPr id="6" name="Title 2">
            <a:extLst>
              <a:ext uri="{FF2B5EF4-FFF2-40B4-BE49-F238E27FC236}">
                <a16:creationId xmlns:a16="http://schemas.microsoft.com/office/drawing/2014/main" id="{F34FB52A-9FBE-664B-AC69-E506FE1FA381}"/>
              </a:ext>
            </a:extLst>
          </p:cNvPr>
          <p:cNvSpPr>
            <a:spLocks noGrp="1"/>
          </p:cNvSpPr>
          <p:nvPr>
            <p:ph type="title" hasCustomPrompt="1"/>
          </p:nvPr>
        </p:nvSpPr>
        <p:spPr>
          <a:xfrm>
            <a:off x="609600" y="569382"/>
            <a:ext cx="11071157" cy="730537"/>
          </a:xfrm>
          <a:prstGeom prst="rect">
            <a:avLst/>
          </a:prstGeom>
        </p:spPr>
        <p:txBody>
          <a:bodyPr/>
          <a:lstStyle>
            <a:lvl1pPr algn="l">
              <a:defRPr sz="4000" b="1">
                <a:solidFill>
                  <a:srgbClr val="00788A"/>
                </a:solidFill>
              </a:defRPr>
            </a:lvl1pPr>
          </a:lstStyle>
          <a:p>
            <a:r>
              <a:rPr lang="en-US" dirty="0"/>
              <a:t>Large Icon Library</a:t>
            </a:r>
          </a:p>
        </p:txBody>
      </p:sp>
    </p:spTree>
    <p:extLst>
      <p:ext uri="{BB962C8B-B14F-4D97-AF65-F5344CB8AC3E}">
        <p14:creationId xmlns:p14="http://schemas.microsoft.com/office/powerpoint/2010/main" val="3003451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ews | Legal Cop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
        <p:nvSpPr>
          <p:cNvPr id="2" name="Rectangle 1">
            <a:extLst>
              <a:ext uri="{FF2B5EF4-FFF2-40B4-BE49-F238E27FC236}">
                <a16:creationId xmlns:a16="http://schemas.microsoft.com/office/drawing/2014/main" id="{73983744-54E5-904F-B433-6EDDF128DD81}"/>
              </a:ext>
            </a:extLst>
          </p:cNvPr>
          <p:cNvSpPr/>
          <p:nvPr userDrawn="1"/>
        </p:nvSpPr>
        <p:spPr>
          <a:xfrm>
            <a:off x="0" y="1"/>
            <a:ext cx="12192000" cy="6868332"/>
          </a:xfrm>
          <a:prstGeom prst="rect">
            <a:avLst/>
          </a:prstGeom>
          <a:solidFill>
            <a:srgbClr val="007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7">
            <a:extLst>
              <a:ext uri="{FF2B5EF4-FFF2-40B4-BE49-F238E27FC236}">
                <a16:creationId xmlns:a16="http://schemas.microsoft.com/office/drawing/2014/main" id="{9AE9C998-9FF7-A442-8D02-90961D53E36A}"/>
              </a:ext>
            </a:extLst>
          </p:cNvPr>
          <p:cNvSpPr txBox="1">
            <a:spLocks noChangeArrowheads="1"/>
          </p:cNvSpPr>
          <p:nvPr userDrawn="1"/>
        </p:nvSpPr>
        <p:spPr bwMode="auto">
          <a:xfrm>
            <a:off x="743712" y="2327116"/>
            <a:ext cx="47074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l" eaLnBrk="1" hangingPunct="1">
              <a:spcBef>
                <a:spcPct val="0"/>
              </a:spcBef>
              <a:buFontTx/>
              <a:buNone/>
            </a:pPr>
            <a:r>
              <a:rPr lang="en-US" altLang="en-US" sz="4267" b="1" dirty="0">
                <a:solidFill>
                  <a:schemeClr val="bg2"/>
                </a:solidFill>
                <a:latin typeface="Adobe Garamond Pro" panose="02020502060506020403" pitchFamily="18" charset="77"/>
              </a:rPr>
              <a:t>Disclaimer</a:t>
            </a:r>
          </a:p>
        </p:txBody>
      </p:sp>
      <p:sp>
        <p:nvSpPr>
          <p:cNvPr id="3" name="TextBox 2">
            <a:extLst>
              <a:ext uri="{FF2B5EF4-FFF2-40B4-BE49-F238E27FC236}">
                <a16:creationId xmlns:a16="http://schemas.microsoft.com/office/drawing/2014/main" id="{F64EE19D-04A0-1544-B242-2743FD2523EA}"/>
              </a:ext>
            </a:extLst>
          </p:cNvPr>
          <p:cNvSpPr txBox="1"/>
          <p:nvPr userDrawn="1"/>
        </p:nvSpPr>
        <p:spPr>
          <a:xfrm>
            <a:off x="743712" y="3270488"/>
            <a:ext cx="10887456" cy="1077026"/>
          </a:xfrm>
          <a:prstGeom prst="rect">
            <a:avLst/>
          </a:prstGeom>
          <a:noFill/>
        </p:spPr>
        <p:txBody>
          <a:bodyPr wrap="square" rtlCol="0">
            <a:spAutoFit/>
          </a:bodyPr>
          <a:lstStyle/>
          <a:p>
            <a:pPr marL="0" indent="0" eaLnBrk="1" hangingPunct="1">
              <a:buFont typeface="Wingdings" pitchFamily="2" charset="2"/>
              <a:buNone/>
            </a:pPr>
            <a:r>
              <a:rPr lang="en-US" altLang="en-US" sz="2133" b="0" dirty="0">
                <a:solidFill>
                  <a:schemeClr val="bg2"/>
                </a:solidFill>
                <a:latin typeface="Calibri" panose="020F0502020204030204" pitchFamily="34" charset="0"/>
                <a:cs typeface="Calibri" panose="020F0502020204030204" pitchFamily="34" charset="0"/>
              </a:rPr>
              <a:t>The findings and conclusions in this presentation are those of the authors and do not necessarily represent the official position of the Centers for Disease Control and Prevention.</a:t>
            </a:r>
          </a:p>
          <a:p>
            <a:endParaRPr lang="en-US" sz="2133"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316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959" indent="0">
              <a:buNone/>
              <a:defRPr sz="3733"/>
            </a:lvl2pPr>
            <a:lvl3pPr marL="1217916" indent="0">
              <a:buNone/>
              <a:defRPr sz="3200"/>
            </a:lvl3pPr>
            <a:lvl4pPr marL="1826876" indent="0">
              <a:buNone/>
              <a:defRPr sz="2667"/>
            </a:lvl4pPr>
            <a:lvl5pPr marL="2435835" indent="0">
              <a:buNone/>
              <a:defRPr sz="2667"/>
            </a:lvl5pPr>
            <a:lvl6pPr marL="3044795" indent="0">
              <a:buNone/>
              <a:defRPr sz="2667"/>
            </a:lvl6pPr>
            <a:lvl7pPr marL="3653753" indent="0">
              <a:buNone/>
              <a:defRPr sz="2667"/>
            </a:lvl7pPr>
            <a:lvl8pPr marL="4262708" indent="0">
              <a:buNone/>
              <a:defRPr sz="2667"/>
            </a:lvl8pPr>
            <a:lvl9pPr marL="4871668" indent="0">
              <a:buNone/>
              <a:defRPr sz="2667"/>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2389717" y="5367371"/>
            <a:ext cx="7315200" cy="804863"/>
          </a:xfrm>
        </p:spPr>
        <p:txBody>
          <a:bodyPr/>
          <a:lstStyle>
            <a:lvl1pPr marL="0" indent="0">
              <a:buNone/>
              <a:defRPr sz="1867"/>
            </a:lvl1pPr>
            <a:lvl2pPr marL="608959" indent="0">
              <a:buNone/>
              <a:defRPr sz="1600"/>
            </a:lvl2pPr>
            <a:lvl3pPr marL="1217916" indent="0">
              <a:buNone/>
              <a:defRPr sz="1333"/>
            </a:lvl3pPr>
            <a:lvl4pPr marL="1826876" indent="0">
              <a:buNone/>
              <a:defRPr sz="1200"/>
            </a:lvl4pPr>
            <a:lvl5pPr marL="2435835" indent="0">
              <a:buNone/>
              <a:defRPr sz="1200"/>
            </a:lvl5pPr>
            <a:lvl6pPr marL="3044795" indent="0">
              <a:buNone/>
              <a:defRPr sz="1200"/>
            </a:lvl6pPr>
            <a:lvl7pPr marL="3653753" indent="0">
              <a:buNone/>
              <a:defRPr sz="1200"/>
            </a:lvl7pPr>
            <a:lvl8pPr marL="4262708" indent="0">
              <a:buNone/>
              <a:defRPr sz="1200"/>
            </a:lvl8pPr>
            <a:lvl9pPr marL="4871668" indent="0">
              <a:buNone/>
              <a:defRPr sz="1200"/>
            </a:lvl9pPr>
          </a:lstStyle>
          <a:p>
            <a:pPr lvl="0"/>
            <a:r>
              <a:rPr lang="en-US" smtClean="0"/>
              <a:t>Click to edit Master text styles</a:t>
            </a:r>
          </a:p>
        </p:txBody>
      </p:sp>
      <p:sp>
        <p:nvSpPr>
          <p:cNvPr id="5" name="Rectangle 14"/>
          <p:cNvSpPr>
            <a:spLocks noGrp="1" noChangeArrowheads="1"/>
          </p:cNvSpPr>
          <p:nvPr>
            <p:ph type="sldNum" sz="quarter" idx="10"/>
          </p:nvPr>
        </p:nvSpPr>
        <p:spPr/>
        <p:txBody>
          <a:bodyPr/>
          <a:lstStyle>
            <a:lvl1pPr defTabSz="1217916" fontAlgn="base">
              <a:spcBef>
                <a:spcPct val="0"/>
              </a:spcBef>
              <a:spcAft>
                <a:spcPct val="0"/>
              </a:spcAft>
              <a:defRPr>
                <a:latin typeface="Arial" pitchFamily="34" charset="0"/>
                <a:cs typeface="Arial" pitchFamily="34" charset="0"/>
              </a:defRPr>
            </a:lvl1pPr>
          </a:lstStyle>
          <a:p>
            <a:pPr>
              <a:defRPr/>
            </a:pPr>
            <a:fld id="{C4F46DB4-5FCE-4D18-A8F0-D12BF5A418F8}" type="slidenum">
              <a:rPr lang="en-GB"/>
              <a:pPr>
                <a:defRPr/>
              </a:pPr>
              <a:t>‹nr.›</a:t>
            </a:fld>
            <a:endParaRPr lang="en-GB"/>
          </a:p>
        </p:txBody>
      </p:sp>
    </p:spTree>
    <p:extLst>
      <p:ext uri="{BB962C8B-B14F-4D97-AF65-F5344CB8AC3E}">
        <p14:creationId xmlns:p14="http://schemas.microsoft.com/office/powerpoint/2010/main" val="920026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 Questions?">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47713-3ACE-6C43-BA10-C1B8D6E84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8359" y="4730049"/>
            <a:ext cx="9911063" cy="1430025"/>
          </a:xfrm>
          <a:prstGeom prst="rect">
            <a:avLst/>
          </a:prstGeom>
        </p:spPr>
      </p:pic>
    </p:spTree>
    <p:extLst>
      <p:ext uri="{BB962C8B-B14F-4D97-AF65-F5344CB8AC3E}">
        <p14:creationId xmlns:p14="http://schemas.microsoft.com/office/powerpoint/2010/main" val="19784393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26163" y="3663950"/>
            <a:ext cx="6065837"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B5C25ED-D592-42CC-8374-15439742E641}"/>
              </a:ext>
            </a:extLst>
          </p:cNvPr>
          <p:cNvSpPr/>
          <p:nvPr/>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 name="Straight Connector 8">
            <a:extLst>
              <a:ext uri="{FF2B5EF4-FFF2-40B4-BE49-F238E27FC236}">
                <a16:creationId xmlns:a16="http://schemas.microsoft.com/office/drawing/2014/main" id="{8DF702BA-6896-4DB5-9E6E-788BF7FB0884}"/>
              </a:ext>
            </a:extLst>
          </p:cNvPr>
          <p:cNvCxnSpPr/>
          <p:nvPr/>
        </p:nvCxnSpPr>
        <p:spPr bwMode="auto">
          <a:xfrm>
            <a:off x="-14288" y="1620838"/>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7" name="Straight Connector 11">
            <a:extLst>
              <a:ext uri="{FF2B5EF4-FFF2-40B4-BE49-F238E27FC236}">
                <a16:creationId xmlns:a16="http://schemas.microsoft.com/office/drawing/2014/main" id="{25462990-3239-47AB-AF4C-73A9888FD3F0}"/>
              </a:ext>
            </a:extLst>
          </p:cNvPr>
          <p:cNvCxnSpPr/>
          <p:nvPr/>
        </p:nvCxnSpPr>
        <p:spPr bwMode="auto">
          <a:xfrm>
            <a:off x="-14288" y="3662363"/>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DABE342B-3F86-4B1A-8F2C-9C1456D8060A}"/>
              </a:ext>
            </a:extLst>
          </p:cNvPr>
          <p:cNvSpPr/>
          <p:nvPr userDrawn="1"/>
        </p:nvSpPr>
        <p:spPr>
          <a:xfrm>
            <a:off x="0"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14">
            <a:extLst>
              <a:ext uri="{FF2B5EF4-FFF2-40B4-BE49-F238E27FC236}">
                <a16:creationId xmlns:a16="http://schemas.microsoft.com/office/drawing/2014/main" id="{B1B58324-F0CE-406E-B9E6-63A5705E62F9}"/>
              </a:ext>
            </a:extLst>
          </p:cNvPr>
          <p:cNvCxnSpPr/>
          <p:nvPr userDrawn="1"/>
        </p:nvCxnSpPr>
        <p:spPr bwMode="auto">
          <a:xfrm>
            <a:off x="-14288" y="1620838"/>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1" name="Straight Connector 18">
            <a:extLst>
              <a:ext uri="{FF2B5EF4-FFF2-40B4-BE49-F238E27FC236}">
                <a16:creationId xmlns:a16="http://schemas.microsoft.com/office/drawing/2014/main" id="{07343D27-4A63-4C99-A899-43E7208726F0}"/>
              </a:ext>
            </a:extLst>
          </p:cNvPr>
          <p:cNvCxnSpPr/>
          <p:nvPr userDrawn="1"/>
        </p:nvCxnSpPr>
        <p:spPr bwMode="auto">
          <a:xfrm>
            <a:off x="-14288" y="3662363"/>
            <a:ext cx="12214226"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spTree>
    <p:extLst>
      <p:ext uri="{BB962C8B-B14F-4D97-AF65-F5344CB8AC3E}">
        <p14:creationId xmlns:p14="http://schemas.microsoft.com/office/powerpoint/2010/main" val="1489043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3338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38789"/>
          <a:stretch>
            <a:fillRect/>
          </a:stretch>
        </p:blipFill>
        <p:spPr bwMode="auto">
          <a:xfrm>
            <a:off x="9034463" y="5561013"/>
            <a:ext cx="31575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66F3634-8C21-45AE-8517-82D03C0FC241}"/>
              </a:ext>
            </a:extLst>
          </p:cNvPr>
          <p:cNvSpPr/>
          <p:nvPr userDrawn="1"/>
        </p:nvSpPr>
        <p:spPr>
          <a:xfrm>
            <a:off x="0" y="6589713"/>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7">
            <a:extLst>
              <a:ext uri="{FF2B5EF4-FFF2-40B4-BE49-F238E27FC236}">
                <a16:creationId xmlns:a16="http://schemas.microsoft.com/office/drawing/2014/main" id="{BA53C521-36CF-4111-A650-BC5465B8CF15}"/>
              </a:ext>
            </a:extLst>
          </p:cNvPr>
          <p:cNvCxnSpPr/>
          <p:nvPr userDrawn="1"/>
        </p:nvCxnSpPr>
        <p:spPr>
          <a:xfrm>
            <a:off x="0"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Tree>
    <p:extLst>
      <p:ext uri="{BB962C8B-B14F-4D97-AF65-F5344CB8AC3E}">
        <p14:creationId xmlns:p14="http://schemas.microsoft.com/office/powerpoint/2010/main" val="29363983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901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3473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11137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56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cxnSp>
        <p:nvCxnSpPr>
          <p:cNvPr id="5" name="Straight Connector 10">
            <a:extLst>
              <a:ext uri="{FF2B5EF4-FFF2-40B4-BE49-F238E27FC236}">
                <a16:creationId xmlns:a16="http://schemas.microsoft.com/office/drawing/2014/main" id="{198D47B7-1E2A-4430-A6AA-03481AB26BC4}"/>
              </a:ext>
            </a:extLst>
          </p:cNvPr>
          <p:cNvCxnSpPr/>
          <p:nvPr userDrawn="1"/>
        </p:nvCxnSpPr>
        <p:spPr bwMode="auto">
          <a:xfrm>
            <a:off x="-22225" y="4605338"/>
            <a:ext cx="12214225"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6" name="Picture 9"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b="38789"/>
          <a:stretch>
            <a:fillRect/>
          </a:stretch>
        </p:blipFill>
        <p:spPr bwMode="auto">
          <a:xfrm>
            <a:off x="9034463" y="5561013"/>
            <a:ext cx="3157537"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50EC94A-EDB4-4712-BDCD-7556A96F8301}"/>
              </a:ext>
            </a:extLst>
          </p:cNvPr>
          <p:cNvSpPr/>
          <p:nvPr userDrawn="1"/>
        </p:nvSpPr>
        <p:spPr>
          <a:xfrm>
            <a:off x="0" y="6589713"/>
            <a:ext cx="12192000" cy="268287"/>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Connector 15">
            <a:extLst>
              <a:ext uri="{FF2B5EF4-FFF2-40B4-BE49-F238E27FC236}">
                <a16:creationId xmlns:a16="http://schemas.microsoft.com/office/drawing/2014/main" id="{9FD0F6D6-10C5-4FEA-A350-7CC4FFCED88F}"/>
              </a:ext>
            </a:extLst>
          </p:cNvPr>
          <p:cNvCxnSpPr/>
          <p:nvPr userDrawn="1"/>
        </p:nvCxnSpPr>
        <p:spPr>
          <a:xfrm>
            <a:off x="0"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Tree>
    <p:extLst>
      <p:ext uri="{BB962C8B-B14F-4D97-AF65-F5344CB8AC3E}">
        <p14:creationId xmlns:p14="http://schemas.microsoft.com/office/powerpoint/2010/main" val="830429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560"/>
            <a:ext cx="103632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609022" indent="0" algn="ctr">
              <a:buNone/>
              <a:defRPr/>
            </a:lvl2pPr>
            <a:lvl3pPr marL="1218040" indent="0" algn="ctr">
              <a:buNone/>
              <a:defRPr/>
            </a:lvl3pPr>
            <a:lvl4pPr marL="1827066" indent="0" algn="ctr">
              <a:buNone/>
              <a:defRPr/>
            </a:lvl4pPr>
            <a:lvl5pPr marL="2436084" indent="0" algn="ctr">
              <a:buNone/>
              <a:defRPr/>
            </a:lvl5pPr>
            <a:lvl6pPr marL="3045105" indent="0" algn="ctr">
              <a:buNone/>
              <a:defRPr/>
            </a:lvl6pPr>
            <a:lvl7pPr marL="3654125" indent="0" algn="ctr">
              <a:buNone/>
              <a:defRPr/>
            </a:lvl7pPr>
            <a:lvl8pPr marL="4263147" indent="0" algn="ctr">
              <a:buNone/>
              <a:defRPr/>
            </a:lvl8pPr>
            <a:lvl9pPr marL="4872166" indent="0" algn="ctr">
              <a:buNone/>
              <a:defRPr/>
            </a:lvl9pPr>
          </a:lstStyle>
          <a:p>
            <a:r>
              <a:rPr lang="fr-FR" smtClean="0"/>
              <a:t>Modifiez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3014C-6806-49AB-91DE-121F6E9C25AA}" type="slidenum">
              <a:rPr lang="fr-FR" altLang="fr-FR">
                <a:solidFill>
                  <a:srgbClr val="000000"/>
                </a:solidFill>
              </a:rPr>
              <a:pPr>
                <a:defRPr/>
              </a:pPr>
              <a:t>‹nr.›</a:t>
            </a:fld>
            <a:endParaRPr lang="fr-FR" altLang="fr-FR">
              <a:solidFill>
                <a:srgbClr val="000000"/>
              </a:solidFill>
            </a:endParaRPr>
          </a:p>
        </p:txBody>
      </p:sp>
    </p:spTree>
    <p:extLst>
      <p:ext uri="{BB962C8B-B14F-4D97-AF65-F5344CB8AC3E}">
        <p14:creationId xmlns:p14="http://schemas.microsoft.com/office/powerpoint/2010/main" val="276578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11.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theme" Target="../theme/theme17.xml"/><Relationship Id="rId5" Type="http://schemas.openxmlformats.org/officeDocument/2006/relationships/slideLayout" Target="../slideLayouts/slideLayout175.xml"/><Relationship Id="rId4"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2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2.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theme" Target="../theme/theme23.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slideLayout" Target="../slideLayouts/slideLayout263.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67.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70.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theme" Target="../theme/theme25.xml"/><Relationship Id="rId5" Type="http://schemas.openxmlformats.org/officeDocument/2006/relationships/slideLayout" Target="../slideLayouts/slideLayout272.xml"/><Relationship Id="rId4"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75.xml"/><Relationship Id="rId7" Type="http://schemas.openxmlformats.org/officeDocument/2006/relationships/image" Target="../media/image67.png"/><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theme" Target="../theme/theme26.xml"/><Relationship Id="rId5" Type="http://schemas.openxmlformats.org/officeDocument/2006/relationships/slideLayout" Target="../slideLayouts/slideLayout277.xml"/><Relationship Id="rId4"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21" Type="http://schemas.openxmlformats.org/officeDocument/2006/relationships/vmlDrawing" Target="../drawings/vmlDrawing1.v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image" Target="../media/image70.emf"/><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theme" Target="../theme/theme28.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oleObject" Target="../embeddings/oleObject1.bin"/><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tags" Target="../tags/tag2.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tags" Target="../tags/tag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26" Type="http://schemas.openxmlformats.org/officeDocument/2006/relationships/image" Target="../media/image70.emf"/><Relationship Id="rId3" Type="http://schemas.openxmlformats.org/officeDocument/2006/relationships/slideLayout" Target="../slideLayouts/slideLayout312.xml"/><Relationship Id="rId21" Type="http://schemas.openxmlformats.org/officeDocument/2006/relationships/theme" Target="../theme/theme29.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5" Type="http://schemas.openxmlformats.org/officeDocument/2006/relationships/oleObject" Target="../embeddings/oleObject2.bin"/><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slideLayout" Target="../slideLayouts/slideLayout329.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tags" Target="../tags/tag4.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tags" Target="../tags/tag3.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theme" Target="../theme/theme30.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9" descr="Presentation_Template_Innerpage_new"/>
          <p:cNvPicPr>
            <a:picLocks noChangeAspect="1" noChangeArrowheads="1"/>
          </p:cNvPicPr>
          <p:nvPr/>
        </p:nvPicPr>
        <p:blipFill>
          <a:blip r:embed="rId13">
            <a:extLst>
              <a:ext uri="{28A0092B-C50C-407E-A947-70E740481C1C}">
                <a14:useLocalDpi xmlns:a14="http://schemas.microsoft.com/office/drawing/2010/main" val="0"/>
              </a:ext>
            </a:extLst>
          </a:blip>
          <a:srcRect t="45416"/>
          <a:stretch>
            <a:fillRect/>
          </a:stretch>
        </p:blipFill>
        <p:spPr bwMode="auto">
          <a:xfrm>
            <a:off x="0" y="3114676"/>
            <a:ext cx="12192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
          <p:cNvPicPr>
            <a:picLocks noChangeArrowheads="1"/>
          </p:cNvPicPr>
          <p:nvPr/>
        </p:nvPicPr>
        <p:blipFill>
          <a:blip r:embed="rId14" cstate="print">
            <a:clrChange>
              <a:clrFrom>
                <a:srgbClr val="FFFFFF"/>
              </a:clrFrom>
              <a:clrTo>
                <a:srgbClr val="FFFFFF">
                  <a:alpha val="0"/>
                </a:srgbClr>
              </a:clrTo>
            </a:clrChange>
            <a:lum bright="-6000"/>
            <a:extLst>
              <a:ext uri="{28A0092B-C50C-407E-A947-70E740481C1C}">
                <a14:useLocalDpi xmlns:a14="http://schemas.microsoft.com/office/drawing/2010/main" val="0"/>
              </a:ext>
            </a:extLst>
          </a:blip>
          <a:srcRect/>
          <a:stretch>
            <a:fillRect/>
          </a:stretch>
        </p:blipFill>
        <p:spPr bwMode="auto">
          <a:xfrm>
            <a:off x="10795000" y="107981"/>
            <a:ext cx="1176867"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a:spLocks noGrp="1" noChangeArrowheads="1"/>
          </p:cNvSpPr>
          <p:nvPr>
            <p:ph type="title"/>
          </p:nvPr>
        </p:nvSpPr>
        <p:spPr bwMode="auto">
          <a:xfrm>
            <a:off x="431800" y="142876"/>
            <a:ext cx="1097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16389" name="Rectangle 3"/>
          <p:cNvSpPr>
            <a:spLocks noGrp="1" noChangeArrowheads="1"/>
          </p:cNvSpPr>
          <p:nvPr>
            <p:ph type="body" idx="1"/>
          </p:nvPr>
        </p:nvSpPr>
        <p:spPr bwMode="auto">
          <a:xfrm>
            <a:off x="431807" y="1079516"/>
            <a:ext cx="11368617" cy="516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smtClean="0"/>
              <a:t>Click to edit Master text styles</a:t>
            </a:r>
          </a:p>
        </p:txBody>
      </p:sp>
      <p:sp>
        <p:nvSpPr>
          <p:cNvPr id="180238" name="Rectangle 14"/>
          <p:cNvSpPr>
            <a:spLocks noGrp="1" noChangeArrowheads="1"/>
          </p:cNvSpPr>
          <p:nvPr>
            <p:ph type="sldNum" sz="quarter" idx="4"/>
          </p:nvPr>
        </p:nvSpPr>
        <p:spPr bwMode="auto">
          <a:xfrm>
            <a:off x="11442765" y="6564313"/>
            <a:ext cx="615951" cy="284163"/>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lgn="r" defTabSz="608959" eaLnBrk="0" fontAlgn="auto" hangingPunct="0">
              <a:lnSpc>
                <a:spcPct val="100000"/>
              </a:lnSpc>
              <a:spcBef>
                <a:spcPts val="0"/>
              </a:spcBef>
              <a:spcAft>
                <a:spcPts val="0"/>
              </a:spcAft>
              <a:defRPr sz="1600">
                <a:solidFill>
                  <a:srgbClr val="FFFFFF"/>
                </a:solidFill>
                <a:latin typeface="Tahoma"/>
                <a:cs typeface="+mn-cs"/>
              </a:defRPr>
            </a:lvl1pPr>
          </a:lstStyle>
          <a:p>
            <a:pPr>
              <a:defRPr/>
            </a:pPr>
            <a:fld id="{78C8D77E-CE02-4E66-AA60-1DEFE7BFE1AD}" type="slidenum">
              <a:rPr lang="en-GB"/>
              <a:pPr>
                <a:defRPr/>
              </a:pPr>
              <a:t>‹nr.›</a:t>
            </a:fld>
            <a:endParaRPr lang="en-GB"/>
          </a:p>
        </p:txBody>
      </p:sp>
    </p:spTree>
    <p:extLst>
      <p:ext uri="{BB962C8B-B14F-4D97-AF65-F5344CB8AC3E}">
        <p14:creationId xmlns:p14="http://schemas.microsoft.com/office/powerpoint/2010/main" val="1840007947"/>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733" b="1">
          <a:solidFill>
            <a:srgbClr val="333333"/>
          </a:solidFill>
          <a:latin typeface="+mj-lt"/>
          <a:ea typeface="+mj-ea"/>
          <a:cs typeface="+mj-cs"/>
        </a:defRPr>
      </a:lvl1pPr>
      <a:lvl2pPr algn="l" rtl="0" eaLnBrk="0" fontAlgn="base" hangingPunct="0">
        <a:lnSpc>
          <a:spcPct val="90000"/>
        </a:lnSpc>
        <a:spcBef>
          <a:spcPct val="0"/>
        </a:spcBef>
        <a:spcAft>
          <a:spcPct val="0"/>
        </a:spcAft>
        <a:defRPr sz="3733" b="1">
          <a:solidFill>
            <a:srgbClr val="333333"/>
          </a:solidFill>
          <a:latin typeface="Tahoma" pitchFamily="34" charset="0"/>
        </a:defRPr>
      </a:lvl2pPr>
      <a:lvl3pPr algn="l" rtl="0" eaLnBrk="0" fontAlgn="base" hangingPunct="0">
        <a:lnSpc>
          <a:spcPct val="90000"/>
        </a:lnSpc>
        <a:spcBef>
          <a:spcPct val="0"/>
        </a:spcBef>
        <a:spcAft>
          <a:spcPct val="0"/>
        </a:spcAft>
        <a:defRPr sz="3733" b="1">
          <a:solidFill>
            <a:srgbClr val="333333"/>
          </a:solidFill>
          <a:latin typeface="Tahoma" pitchFamily="34" charset="0"/>
        </a:defRPr>
      </a:lvl3pPr>
      <a:lvl4pPr algn="l" rtl="0" eaLnBrk="0" fontAlgn="base" hangingPunct="0">
        <a:lnSpc>
          <a:spcPct val="90000"/>
        </a:lnSpc>
        <a:spcBef>
          <a:spcPct val="0"/>
        </a:spcBef>
        <a:spcAft>
          <a:spcPct val="0"/>
        </a:spcAft>
        <a:defRPr sz="3733" b="1">
          <a:solidFill>
            <a:srgbClr val="333333"/>
          </a:solidFill>
          <a:latin typeface="Tahoma" pitchFamily="34" charset="0"/>
        </a:defRPr>
      </a:lvl4pPr>
      <a:lvl5pPr algn="l" rtl="0" eaLnBrk="0" fontAlgn="base" hangingPunct="0">
        <a:lnSpc>
          <a:spcPct val="90000"/>
        </a:lnSpc>
        <a:spcBef>
          <a:spcPct val="0"/>
        </a:spcBef>
        <a:spcAft>
          <a:spcPct val="0"/>
        </a:spcAft>
        <a:defRPr sz="3733" b="1">
          <a:solidFill>
            <a:srgbClr val="333333"/>
          </a:solidFill>
          <a:latin typeface="Tahoma" pitchFamily="34" charset="0"/>
        </a:defRPr>
      </a:lvl5pPr>
      <a:lvl6pPr marL="608959" algn="l" rtl="0" eaLnBrk="1" fontAlgn="base" hangingPunct="1">
        <a:lnSpc>
          <a:spcPct val="90000"/>
        </a:lnSpc>
        <a:spcBef>
          <a:spcPct val="0"/>
        </a:spcBef>
        <a:spcAft>
          <a:spcPct val="0"/>
        </a:spcAft>
        <a:defRPr sz="3733" b="1">
          <a:solidFill>
            <a:srgbClr val="333333"/>
          </a:solidFill>
          <a:latin typeface="Tahoma" pitchFamily="34" charset="0"/>
        </a:defRPr>
      </a:lvl6pPr>
      <a:lvl7pPr marL="1217916" algn="l" rtl="0" eaLnBrk="1" fontAlgn="base" hangingPunct="1">
        <a:lnSpc>
          <a:spcPct val="90000"/>
        </a:lnSpc>
        <a:spcBef>
          <a:spcPct val="0"/>
        </a:spcBef>
        <a:spcAft>
          <a:spcPct val="0"/>
        </a:spcAft>
        <a:defRPr sz="3733" b="1">
          <a:solidFill>
            <a:srgbClr val="333333"/>
          </a:solidFill>
          <a:latin typeface="Tahoma" pitchFamily="34" charset="0"/>
        </a:defRPr>
      </a:lvl7pPr>
      <a:lvl8pPr marL="1826876" algn="l" rtl="0" eaLnBrk="1" fontAlgn="base" hangingPunct="1">
        <a:lnSpc>
          <a:spcPct val="90000"/>
        </a:lnSpc>
        <a:spcBef>
          <a:spcPct val="0"/>
        </a:spcBef>
        <a:spcAft>
          <a:spcPct val="0"/>
        </a:spcAft>
        <a:defRPr sz="3733" b="1">
          <a:solidFill>
            <a:srgbClr val="333333"/>
          </a:solidFill>
          <a:latin typeface="Tahoma" pitchFamily="34" charset="0"/>
        </a:defRPr>
      </a:lvl8pPr>
      <a:lvl9pPr marL="2435835" algn="l" rtl="0" eaLnBrk="1" fontAlgn="base" hangingPunct="1">
        <a:lnSpc>
          <a:spcPct val="90000"/>
        </a:lnSpc>
        <a:spcBef>
          <a:spcPct val="0"/>
        </a:spcBef>
        <a:spcAft>
          <a:spcPct val="0"/>
        </a:spcAft>
        <a:defRPr sz="3733" b="1">
          <a:solidFill>
            <a:srgbClr val="333333"/>
          </a:solidFill>
          <a:latin typeface="Tahoma" pitchFamily="34" charset="0"/>
        </a:defRPr>
      </a:lvl9pPr>
    </p:titleStyle>
    <p:bodyStyle>
      <a:lvl1pPr marL="357378" indent="-357378" algn="l" rtl="0" eaLnBrk="0" fontAlgn="base" hangingPunct="0">
        <a:lnSpc>
          <a:spcPct val="90000"/>
        </a:lnSpc>
        <a:spcBef>
          <a:spcPct val="0"/>
        </a:spcBef>
        <a:spcAft>
          <a:spcPct val="25000"/>
        </a:spcAft>
        <a:buFont typeface="Wingdings" pitchFamily="2" charset="2"/>
        <a:defRPr sz="3200">
          <a:solidFill>
            <a:schemeClr val="tx1"/>
          </a:solidFill>
          <a:latin typeface="+mn-lt"/>
          <a:ea typeface="+mn-ea"/>
          <a:cs typeface="+mn-cs"/>
        </a:defRPr>
      </a:lvl1pPr>
      <a:lvl2pPr marL="949479" indent="-351034" algn="l" rtl="0" eaLnBrk="0" fontAlgn="base" hangingPunct="0">
        <a:lnSpc>
          <a:spcPct val="90000"/>
        </a:lnSpc>
        <a:spcBef>
          <a:spcPct val="0"/>
        </a:spcBef>
        <a:spcAft>
          <a:spcPct val="25000"/>
        </a:spcAft>
        <a:buChar char="–"/>
        <a:defRPr sz="3200">
          <a:solidFill>
            <a:schemeClr val="tx1"/>
          </a:solidFill>
          <a:latin typeface="+mn-lt"/>
        </a:defRPr>
      </a:lvl2pPr>
      <a:lvl3pPr marL="1531011" indent="-302399" algn="l" rtl="0" eaLnBrk="0" fontAlgn="base" hangingPunct="0">
        <a:spcBef>
          <a:spcPct val="20000"/>
        </a:spcBef>
        <a:spcAft>
          <a:spcPct val="0"/>
        </a:spcAft>
        <a:defRPr>
          <a:solidFill>
            <a:schemeClr val="tx1"/>
          </a:solidFill>
          <a:latin typeface="+mn-lt"/>
        </a:defRPr>
      </a:lvl3pPr>
      <a:lvl4pPr marL="2129457" indent="-302399" algn="l" rtl="0" eaLnBrk="0" fontAlgn="base" hangingPunct="0">
        <a:spcBef>
          <a:spcPct val="20000"/>
        </a:spcBef>
        <a:spcAft>
          <a:spcPct val="0"/>
        </a:spcAft>
        <a:defRPr sz="2133">
          <a:solidFill>
            <a:schemeClr val="tx1"/>
          </a:solidFill>
          <a:latin typeface="+mn-lt"/>
        </a:defRPr>
      </a:lvl4pPr>
      <a:lvl5pPr marL="2738478" indent="-302399" algn="l" rtl="0" eaLnBrk="0" fontAlgn="base" hangingPunct="0">
        <a:spcBef>
          <a:spcPct val="20000"/>
        </a:spcBef>
        <a:spcAft>
          <a:spcPct val="0"/>
        </a:spcAft>
        <a:buChar char="»"/>
        <a:defRPr sz="2133">
          <a:solidFill>
            <a:schemeClr val="tx1"/>
          </a:solidFill>
          <a:latin typeface="+mn-lt"/>
        </a:defRPr>
      </a:lvl5pPr>
      <a:lvl6pPr marL="3349270" indent="-304480" algn="l" rtl="0" eaLnBrk="1" fontAlgn="base" hangingPunct="1">
        <a:spcBef>
          <a:spcPct val="20000"/>
        </a:spcBef>
        <a:spcAft>
          <a:spcPct val="0"/>
        </a:spcAft>
        <a:buChar char="»"/>
        <a:defRPr sz="2133">
          <a:solidFill>
            <a:schemeClr val="tx1"/>
          </a:solidFill>
          <a:latin typeface="+mn-lt"/>
        </a:defRPr>
      </a:lvl6pPr>
      <a:lvl7pPr marL="3958228" indent="-304480" algn="l" rtl="0" eaLnBrk="1" fontAlgn="base" hangingPunct="1">
        <a:spcBef>
          <a:spcPct val="20000"/>
        </a:spcBef>
        <a:spcAft>
          <a:spcPct val="0"/>
        </a:spcAft>
        <a:buChar char="»"/>
        <a:defRPr sz="2133">
          <a:solidFill>
            <a:schemeClr val="tx1"/>
          </a:solidFill>
          <a:latin typeface="+mn-lt"/>
        </a:defRPr>
      </a:lvl7pPr>
      <a:lvl8pPr marL="4567188" indent="-304480" algn="l" rtl="0" eaLnBrk="1" fontAlgn="base" hangingPunct="1">
        <a:spcBef>
          <a:spcPct val="20000"/>
        </a:spcBef>
        <a:spcAft>
          <a:spcPct val="0"/>
        </a:spcAft>
        <a:buChar char="»"/>
        <a:defRPr sz="2133">
          <a:solidFill>
            <a:schemeClr val="tx1"/>
          </a:solidFill>
          <a:latin typeface="+mn-lt"/>
        </a:defRPr>
      </a:lvl8pPr>
      <a:lvl9pPr marL="5176145" indent="-304480" algn="l" rtl="0" eaLnBrk="1" fontAlgn="base" hangingPunct="1">
        <a:spcBef>
          <a:spcPct val="20000"/>
        </a:spcBef>
        <a:spcAft>
          <a:spcPct val="0"/>
        </a:spcAft>
        <a:buChar char="»"/>
        <a:defRPr sz="2133">
          <a:solidFill>
            <a:schemeClr val="tx1"/>
          </a:solidFill>
          <a:latin typeface="+mn-lt"/>
        </a:defRPr>
      </a:lvl9pPr>
    </p:bodyStyle>
    <p:otherStyle>
      <a:defPPr>
        <a:defRPr lang="en-US"/>
      </a:defPPr>
      <a:lvl1pPr marL="0" algn="l" defTabSz="1217916" rtl="0" eaLnBrk="1" latinLnBrk="0" hangingPunct="1">
        <a:defRPr sz="2400" kern="1200">
          <a:solidFill>
            <a:schemeClr val="tx1"/>
          </a:solidFill>
          <a:latin typeface="+mn-lt"/>
          <a:ea typeface="+mn-ea"/>
          <a:cs typeface="+mn-cs"/>
        </a:defRPr>
      </a:lvl1pPr>
      <a:lvl2pPr marL="608959" algn="l" defTabSz="1217916" rtl="0" eaLnBrk="1" latinLnBrk="0" hangingPunct="1">
        <a:defRPr sz="2400" kern="1200">
          <a:solidFill>
            <a:schemeClr val="tx1"/>
          </a:solidFill>
          <a:latin typeface="+mn-lt"/>
          <a:ea typeface="+mn-ea"/>
          <a:cs typeface="+mn-cs"/>
        </a:defRPr>
      </a:lvl2pPr>
      <a:lvl3pPr marL="1217916" algn="l" defTabSz="1217916" rtl="0" eaLnBrk="1" latinLnBrk="0" hangingPunct="1">
        <a:defRPr sz="2400" kern="1200">
          <a:solidFill>
            <a:schemeClr val="tx1"/>
          </a:solidFill>
          <a:latin typeface="+mn-lt"/>
          <a:ea typeface="+mn-ea"/>
          <a:cs typeface="+mn-cs"/>
        </a:defRPr>
      </a:lvl3pPr>
      <a:lvl4pPr marL="1826876" algn="l" defTabSz="1217916" rtl="0" eaLnBrk="1" latinLnBrk="0" hangingPunct="1">
        <a:defRPr sz="2400" kern="1200">
          <a:solidFill>
            <a:schemeClr val="tx1"/>
          </a:solidFill>
          <a:latin typeface="+mn-lt"/>
          <a:ea typeface="+mn-ea"/>
          <a:cs typeface="+mn-cs"/>
        </a:defRPr>
      </a:lvl4pPr>
      <a:lvl5pPr marL="2435835" algn="l" defTabSz="1217916" rtl="0" eaLnBrk="1" latinLnBrk="0" hangingPunct="1">
        <a:defRPr sz="2400" kern="1200">
          <a:solidFill>
            <a:schemeClr val="tx1"/>
          </a:solidFill>
          <a:latin typeface="+mn-lt"/>
          <a:ea typeface="+mn-ea"/>
          <a:cs typeface="+mn-cs"/>
        </a:defRPr>
      </a:lvl5pPr>
      <a:lvl6pPr marL="3044795" algn="l" defTabSz="1217916" rtl="0" eaLnBrk="1" latinLnBrk="0" hangingPunct="1">
        <a:defRPr sz="2400" kern="1200">
          <a:solidFill>
            <a:schemeClr val="tx1"/>
          </a:solidFill>
          <a:latin typeface="+mn-lt"/>
          <a:ea typeface="+mn-ea"/>
          <a:cs typeface="+mn-cs"/>
        </a:defRPr>
      </a:lvl6pPr>
      <a:lvl7pPr marL="3653753" algn="l" defTabSz="1217916" rtl="0" eaLnBrk="1" latinLnBrk="0" hangingPunct="1">
        <a:defRPr sz="2400" kern="1200">
          <a:solidFill>
            <a:schemeClr val="tx1"/>
          </a:solidFill>
          <a:latin typeface="+mn-lt"/>
          <a:ea typeface="+mn-ea"/>
          <a:cs typeface="+mn-cs"/>
        </a:defRPr>
      </a:lvl7pPr>
      <a:lvl8pPr marL="4262708" algn="l" defTabSz="1217916" rtl="0" eaLnBrk="1" latinLnBrk="0" hangingPunct="1">
        <a:defRPr sz="2400" kern="1200">
          <a:solidFill>
            <a:schemeClr val="tx1"/>
          </a:solidFill>
          <a:latin typeface="+mn-lt"/>
          <a:ea typeface="+mn-ea"/>
          <a:cs typeface="+mn-cs"/>
        </a:defRPr>
      </a:lvl8pPr>
      <a:lvl9pPr marL="4871668" algn="l" defTabSz="121791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609600" y="238125"/>
            <a:ext cx="108727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600075" y="1517650"/>
            <a:ext cx="1088231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0" y="0"/>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0"/>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0"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122653"/>
      </p:ext>
    </p:extLst>
  </p:cSld>
  <p:clrMap bg1="dk2" tx1="lt1" bg2="dk1" tx2="lt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Lst>
  <p:txStyles>
    <p:titleStyle>
      <a:lvl1pPr algn="l" rtl="0" eaLnBrk="0" fontAlgn="base" hangingPunct="0">
        <a:spcBef>
          <a:spcPct val="0"/>
        </a:spcBef>
        <a:spcAft>
          <a:spcPct val="0"/>
        </a:spcAft>
        <a:defRPr sz="3600" b="1">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bg2"/>
          </a:solidFill>
          <a:latin typeface="Calibri" panose="020F0502020204030204" pitchFamily="34" charset="0"/>
        </a:defRPr>
      </a:lvl2pPr>
      <a:lvl3pPr algn="l" rtl="0" eaLnBrk="0" fontAlgn="base" hangingPunct="0">
        <a:spcBef>
          <a:spcPct val="0"/>
        </a:spcBef>
        <a:spcAft>
          <a:spcPct val="0"/>
        </a:spcAft>
        <a:defRPr sz="3600" b="1">
          <a:solidFill>
            <a:schemeClr val="bg2"/>
          </a:solidFill>
          <a:latin typeface="Calibri" panose="020F0502020204030204" pitchFamily="34" charset="0"/>
        </a:defRPr>
      </a:lvl3pPr>
      <a:lvl4pPr algn="l" rtl="0" eaLnBrk="0" fontAlgn="base" hangingPunct="0">
        <a:spcBef>
          <a:spcPct val="0"/>
        </a:spcBef>
        <a:spcAft>
          <a:spcPct val="0"/>
        </a:spcAft>
        <a:defRPr sz="3600" b="1">
          <a:solidFill>
            <a:schemeClr val="bg2"/>
          </a:solidFill>
          <a:latin typeface="Calibri" panose="020F0502020204030204" pitchFamily="34" charset="0"/>
        </a:defRPr>
      </a:lvl4pPr>
      <a:lvl5pPr algn="l" rtl="0" eaLnBrk="0" fontAlgn="base" hangingPunct="0">
        <a:spcBef>
          <a:spcPct val="0"/>
        </a:spcBef>
        <a:spcAft>
          <a:spcPct val="0"/>
        </a:spcAft>
        <a:defRPr sz="3600" b="1">
          <a:solidFill>
            <a:schemeClr val="bg2"/>
          </a:solidFill>
          <a:latin typeface="Calibri" panose="020F0502020204030204" pitchFamily="34"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0" fontAlgn="base" hangingPunct="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1" y="6245225"/>
            <a:ext cx="2844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eaLnBrk="1" hangingPunct="1">
              <a:defRPr sz="1867">
                <a:latin typeface="Arial" pitchFamily="34" charset="0"/>
                <a:cs typeface="+mn-cs"/>
              </a:defRPr>
            </a:lvl1pPr>
          </a:lstStyle>
          <a:p>
            <a:pPr>
              <a:defRPr/>
            </a:pPr>
            <a:endParaRPr lang="fr-FR">
              <a:solidFill>
                <a:srgbClr val="000000"/>
              </a:solidFill>
            </a:endParaRPr>
          </a:p>
        </p:txBody>
      </p:sp>
      <p:sp>
        <p:nvSpPr>
          <p:cNvPr id="1029" name="Rectangle 5"/>
          <p:cNvSpPr>
            <a:spLocks noGrp="1" noChangeArrowheads="1"/>
          </p:cNvSpPr>
          <p:nvPr>
            <p:ph type="ftr" sz="quarter" idx="3"/>
          </p:nvPr>
        </p:nvSpPr>
        <p:spPr bwMode="auto">
          <a:xfrm>
            <a:off x="4165604" y="6245225"/>
            <a:ext cx="3860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algn="ctr" eaLnBrk="1" hangingPunct="1">
              <a:defRPr sz="1867">
                <a:latin typeface="Arial" pitchFamily="34" charset="0"/>
                <a:cs typeface="+mn-cs"/>
              </a:defRPr>
            </a:lvl1pPr>
          </a:lstStyle>
          <a:p>
            <a:pPr>
              <a:defRPr/>
            </a:pPr>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algn="r" eaLnBrk="1" hangingPunct="1">
              <a:defRPr sz="1867"/>
            </a:lvl1pPr>
          </a:lstStyle>
          <a:p>
            <a:pPr>
              <a:defRPr/>
            </a:pPr>
            <a:fld id="{F814950E-D492-442C-A92A-30D6FE17F5D5}" type="slidenum">
              <a:rPr lang="fr-FR" altLang="fr-FR">
                <a:solidFill>
                  <a:srgbClr val="000000"/>
                </a:solidFill>
                <a:latin typeface="Arial" pitchFamily="34" charset="0"/>
                <a:cs typeface="Arial" pitchFamily="34" charset="0"/>
              </a:rPr>
              <a:pPr>
                <a:defRPr/>
              </a:pPr>
              <a:t>‹nr.›</a:t>
            </a:fld>
            <a:endParaRPr lang="fr-FR" altLang="fr-FR">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96818984"/>
      </p:ext>
    </p:extLst>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 id="2147485127" r:id="rId12"/>
    <p:sldLayoutId id="2147485595" r:id="rId13"/>
    <p:sldLayoutId id="2147485738" r:id="rId14"/>
  </p:sldLayoutIdLst>
  <p:timing>
    <p:tnLst>
      <p:par>
        <p:cTn id="1" dur="indefinite" restart="never" nodeType="tmRoot"/>
      </p:par>
    </p:tnLst>
  </p:timing>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022" algn="ctr" rtl="0" fontAlgn="base">
        <a:spcBef>
          <a:spcPct val="0"/>
        </a:spcBef>
        <a:spcAft>
          <a:spcPct val="0"/>
        </a:spcAft>
        <a:defRPr sz="5867">
          <a:solidFill>
            <a:schemeClr val="tx2"/>
          </a:solidFill>
          <a:latin typeface="Arial" pitchFamily="34" charset="0"/>
        </a:defRPr>
      </a:lvl6pPr>
      <a:lvl7pPr marL="1218040" algn="ctr" rtl="0" fontAlgn="base">
        <a:spcBef>
          <a:spcPct val="0"/>
        </a:spcBef>
        <a:spcAft>
          <a:spcPct val="0"/>
        </a:spcAft>
        <a:defRPr sz="5867">
          <a:solidFill>
            <a:schemeClr val="tx2"/>
          </a:solidFill>
          <a:latin typeface="Arial" pitchFamily="34" charset="0"/>
        </a:defRPr>
      </a:lvl7pPr>
      <a:lvl8pPr marL="1827066" algn="ctr" rtl="0" fontAlgn="base">
        <a:spcBef>
          <a:spcPct val="0"/>
        </a:spcBef>
        <a:spcAft>
          <a:spcPct val="0"/>
        </a:spcAft>
        <a:defRPr sz="5867">
          <a:solidFill>
            <a:schemeClr val="tx2"/>
          </a:solidFill>
          <a:latin typeface="Arial" pitchFamily="34" charset="0"/>
        </a:defRPr>
      </a:lvl8pPr>
      <a:lvl9pPr marL="2436084" algn="ctr" rtl="0" fontAlgn="base">
        <a:spcBef>
          <a:spcPct val="0"/>
        </a:spcBef>
        <a:spcAft>
          <a:spcPct val="0"/>
        </a:spcAft>
        <a:defRPr sz="5867">
          <a:solidFill>
            <a:schemeClr val="tx2"/>
          </a:solidFill>
          <a:latin typeface="Arial" pitchFamily="34" charset="0"/>
        </a:defRPr>
      </a:lvl9pPr>
    </p:titleStyle>
    <p:bodyStyle>
      <a:lvl1pPr marL="456767" indent="-456767" algn="l" rtl="0" eaLnBrk="0" fontAlgn="base" hangingPunct="0">
        <a:spcBef>
          <a:spcPct val="20000"/>
        </a:spcBef>
        <a:spcAft>
          <a:spcPct val="0"/>
        </a:spcAft>
        <a:buChar char="•"/>
        <a:defRPr sz="4267">
          <a:solidFill>
            <a:schemeClr val="tx1"/>
          </a:solidFill>
          <a:latin typeface="+mn-lt"/>
          <a:ea typeface="+mn-ea"/>
          <a:cs typeface="+mn-cs"/>
        </a:defRPr>
      </a:lvl1pPr>
      <a:lvl2pPr marL="989658" indent="-380637" algn="l" rtl="0" eaLnBrk="0" fontAlgn="base" hangingPunct="0">
        <a:spcBef>
          <a:spcPct val="20000"/>
        </a:spcBef>
        <a:spcAft>
          <a:spcPct val="0"/>
        </a:spcAft>
        <a:buChar char="–"/>
        <a:defRPr sz="3733">
          <a:solidFill>
            <a:schemeClr val="tx1"/>
          </a:solidFill>
          <a:latin typeface="+mn-lt"/>
        </a:defRPr>
      </a:lvl2pPr>
      <a:lvl3pPr marL="1522550" indent="-304514" algn="l" rtl="0" eaLnBrk="0" fontAlgn="base" hangingPunct="0">
        <a:spcBef>
          <a:spcPct val="20000"/>
        </a:spcBef>
        <a:spcAft>
          <a:spcPct val="0"/>
        </a:spcAft>
        <a:buChar char="•"/>
        <a:defRPr sz="3200">
          <a:solidFill>
            <a:schemeClr val="tx1"/>
          </a:solidFill>
          <a:latin typeface="+mn-lt"/>
        </a:defRPr>
      </a:lvl3pPr>
      <a:lvl4pPr marL="2131568" indent="-304514" algn="l" rtl="0" eaLnBrk="0" fontAlgn="base" hangingPunct="0">
        <a:spcBef>
          <a:spcPct val="20000"/>
        </a:spcBef>
        <a:spcAft>
          <a:spcPct val="0"/>
        </a:spcAft>
        <a:buChar char="–"/>
        <a:defRPr sz="2667">
          <a:solidFill>
            <a:schemeClr val="tx1"/>
          </a:solidFill>
          <a:latin typeface="+mn-lt"/>
        </a:defRPr>
      </a:lvl4pPr>
      <a:lvl5pPr marL="2740590" indent="-304514" algn="l" rtl="0" eaLnBrk="0" fontAlgn="base" hangingPunct="0">
        <a:spcBef>
          <a:spcPct val="20000"/>
        </a:spcBef>
        <a:spcAft>
          <a:spcPct val="0"/>
        </a:spcAft>
        <a:buChar char="»"/>
        <a:defRPr sz="2667">
          <a:solidFill>
            <a:schemeClr val="tx1"/>
          </a:solidFill>
          <a:latin typeface="+mn-lt"/>
        </a:defRPr>
      </a:lvl5pPr>
      <a:lvl6pPr marL="3349612" indent="-304514" algn="l" rtl="0" fontAlgn="base">
        <a:spcBef>
          <a:spcPct val="20000"/>
        </a:spcBef>
        <a:spcAft>
          <a:spcPct val="0"/>
        </a:spcAft>
        <a:buChar char="»"/>
        <a:defRPr sz="2667">
          <a:solidFill>
            <a:schemeClr val="tx1"/>
          </a:solidFill>
          <a:latin typeface="+mn-lt"/>
        </a:defRPr>
      </a:lvl6pPr>
      <a:lvl7pPr marL="3958633" indent="-304514" algn="l" rtl="0" fontAlgn="base">
        <a:spcBef>
          <a:spcPct val="20000"/>
        </a:spcBef>
        <a:spcAft>
          <a:spcPct val="0"/>
        </a:spcAft>
        <a:buChar char="»"/>
        <a:defRPr sz="2667">
          <a:solidFill>
            <a:schemeClr val="tx1"/>
          </a:solidFill>
          <a:latin typeface="+mn-lt"/>
        </a:defRPr>
      </a:lvl7pPr>
      <a:lvl8pPr marL="4567654" indent="-304514" algn="l" rtl="0" fontAlgn="base">
        <a:spcBef>
          <a:spcPct val="20000"/>
        </a:spcBef>
        <a:spcAft>
          <a:spcPct val="0"/>
        </a:spcAft>
        <a:buChar char="»"/>
        <a:defRPr sz="2667">
          <a:solidFill>
            <a:schemeClr val="tx1"/>
          </a:solidFill>
          <a:latin typeface="+mn-lt"/>
        </a:defRPr>
      </a:lvl8pPr>
      <a:lvl9pPr marL="5176676" indent="-304514"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8040" rtl="0" eaLnBrk="1" latinLnBrk="0" hangingPunct="1">
        <a:defRPr sz="2400" kern="1200">
          <a:solidFill>
            <a:schemeClr val="tx1"/>
          </a:solidFill>
          <a:latin typeface="+mn-lt"/>
          <a:ea typeface="+mn-ea"/>
          <a:cs typeface="+mn-cs"/>
        </a:defRPr>
      </a:lvl1pPr>
      <a:lvl2pPr marL="609022" algn="l" defTabSz="1218040" rtl="0" eaLnBrk="1" latinLnBrk="0" hangingPunct="1">
        <a:defRPr sz="2400" kern="1200">
          <a:solidFill>
            <a:schemeClr val="tx1"/>
          </a:solidFill>
          <a:latin typeface="+mn-lt"/>
          <a:ea typeface="+mn-ea"/>
          <a:cs typeface="+mn-cs"/>
        </a:defRPr>
      </a:lvl2pPr>
      <a:lvl3pPr marL="1218040" algn="l" defTabSz="1218040" rtl="0" eaLnBrk="1" latinLnBrk="0" hangingPunct="1">
        <a:defRPr sz="2400" kern="1200">
          <a:solidFill>
            <a:schemeClr val="tx1"/>
          </a:solidFill>
          <a:latin typeface="+mn-lt"/>
          <a:ea typeface="+mn-ea"/>
          <a:cs typeface="+mn-cs"/>
        </a:defRPr>
      </a:lvl3pPr>
      <a:lvl4pPr marL="1827066" algn="l" defTabSz="1218040" rtl="0" eaLnBrk="1" latinLnBrk="0" hangingPunct="1">
        <a:defRPr sz="2400" kern="1200">
          <a:solidFill>
            <a:schemeClr val="tx1"/>
          </a:solidFill>
          <a:latin typeface="+mn-lt"/>
          <a:ea typeface="+mn-ea"/>
          <a:cs typeface="+mn-cs"/>
        </a:defRPr>
      </a:lvl4pPr>
      <a:lvl5pPr marL="2436084" algn="l" defTabSz="1218040" rtl="0" eaLnBrk="1" latinLnBrk="0" hangingPunct="1">
        <a:defRPr sz="2400" kern="1200">
          <a:solidFill>
            <a:schemeClr val="tx1"/>
          </a:solidFill>
          <a:latin typeface="+mn-lt"/>
          <a:ea typeface="+mn-ea"/>
          <a:cs typeface="+mn-cs"/>
        </a:defRPr>
      </a:lvl5pPr>
      <a:lvl6pPr marL="3045105" algn="l" defTabSz="1218040" rtl="0" eaLnBrk="1" latinLnBrk="0" hangingPunct="1">
        <a:defRPr sz="2400" kern="1200">
          <a:solidFill>
            <a:schemeClr val="tx1"/>
          </a:solidFill>
          <a:latin typeface="+mn-lt"/>
          <a:ea typeface="+mn-ea"/>
          <a:cs typeface="+mn-cs"/>
        </a:defRPr>
      </a:lvl6pPr>
      <a:lvl7pPr marL="3654125" algn="l" defTabSz="1218040" rtl="0" eaLnBrk="1" latinLnBrk="0" hangingPunct="1">
        <a:defRPr sz="2400" kern="1200">
          <a:solidFill>
            <a:schemeClr val="tx1"/>
          </a:solidFill>
          <a:latin typeface="+mn-lt"/>
          <a:ea typeface="+mn-ea"/>
          <a:cs typeface="+mn-cs"/>
        </a:defRPr>
      </a:lvl7pPr>
      <a:lvl8pPr marL="4263147" algn="l" defTabSz="1218040" rtl="0" eaLnBrk="1" latinLnBrk="0" hangingPunct="1">
        <a:defRPr sz="2400" kern="1200">
          <a:solidFill>
            <a:schemeClr val="tx1"/>
          </a:solidFill>
          <a:latin typeface="+mn-lt"/>
          <a:ea typeface="+mn-ea"/>
          <a:cs typeface="+mn-cs"/>
        </a:defRPr>
      </a:lvl8pPr>
      <a:lvl9pPr marL="4872166" algn="l" defTabSz="121804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1E23404-AA6D-49DA-8FEA-4AE6668EFB6B}" type="slidenum">
              <a:rPr lang="fr-FR" altLang="fr-FR"/>
              <a:pPr>
                <a:defRPr/>
              </a:pPr>
              <a:t>‹nr.›</a:t>
            </a:fld>
            <a:endParaRPr lang="fr-FR" altLang="fr-FR"/>
          </a:p>
        </p:txBody>
      </p:sp>
    </p:spTree>
    <p:extLst>
      <p:ext uri="{BB962C8B-B14F-4D97-AF65-F5344CB8AC3E}">
        <p14:creationId xmlns:p14="http://schemas.microsoft.com/office/powerpoint/2010/main" val="2098966606"/>
      </p:ext>
    </p:extLst>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ctr" anchorCtr="0" compatLnSpc="1">
            <a:prstTxWarp prst="textNoShape">
              <a:avLst/>
            </a:prstTxWarp>
          </a:bodyPr>
          <a:lstStyle/>
          <a:p>
            <a:pPr lvl="0"/>
            <a:r>
              <a:rPr lang="fr-FR" altLang="fr-FR" smtClean="0"/>
              <a:t>Cliquez pour modifier le style du titre</a:t>
            </a:r>
          </a:p>
        </p:txBody>
      </p:sp>
      <p:sp>
        <p:nvSpPr>
          <p:cNvPr id="22531"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1" y="6245225"/>
            <a:ext cx="2844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eaLnBrk="1" hangingPunct="1">
              <a:defRPr sz="1867">
                <a:solidFill>
                  <a:srgbClr val="000000"/>
                </a:solidFill>
                <a:latin typeface="Arial" pitchFamily="34"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4" y="6245225"/>
            <a:ext cx="3860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algn="ctr" eaLnBrk="1" hangingPunct="1">
              <a:defRPr sz="1867">
                <a:solidFill>
                  <a:srgbClr val="000000"/>
                </a:solidFill>
                <a:latin typeface="Arial" pitchFamily="34"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355" tIns="45676" rIns="91355" bIns="45676" numCol="1" anchor="t" anchorCtr="0" compatLnSpc="1">
            <a:prstTxWarp prst="textNoShape">
              <a:avLst/>
            </a:prstTxWarp>
          </a:bodyPr>
          <a:lstStyle>
            <a:lvl1pPr algn="r" eaLnBrk="1" hangingPunct="1">
              <a:defRPr sz="1867">
                <a:solidFill>
                  <a:srgbClr val="000000"/>
                </a:solidFill>
              </a:defRPr>
            </a:lvl1pPr>
          </a:lstStyle>
          <a:p>
            <a:pPr>
              <a:defRPr/>
            </a:pPr>
            <a:fld id="{9114EEF1-B7E9-43EC-B3D2-C40C32CE44FE}" type="slidenum">
              <a:rPr lang="fr-FR" altLang="fr-FR">
                <a:latin typeface="Arial" pitchFamily="34" charset="0"/>
                <a:cs typeface="Arial" pitchFamily="34" charset="0"/>
              </a:rPr>
              <a:pPr>
                <a:defRPr/>
              </a:pPr>
              <a:t>‹nr.›</a:t>
            </a:fld>
            <a:endParaRPr lang="fr-FR" altLang="fr-FR">
              <a:latin typeface="Arial" pitchFamily="34" charset="0"/>
              <a:cs typeface="Arial" pitchFamily="34" charset="0"/>
            </a:endParaRPr>
          </a:p>
        </p:txBody>
      </p:sp>
    </p:spTree>
    <p:extLst>
      <p:ext uri="{BB962C8B-B14F-4D97-AF65-F5344CB8AC3E}">
        <p14:creationId xmlns:p14="http://schemas.microsoft.com/office/powerpoint/2010/main" val="890339685"/>
      </p:ext>
    </p:extLst>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 id="2147485445" r:id="rId12"/>
    <p:sldLayoutId id="2147485446" r:id="rId13"/>
  </p:sldLayoutIdLst>
  <p:timing>
    <p:tnLst>
      <p:par>
        <p:cTn id="1" dur="indefinite" restart="never" nodeType="tmRoot"/>
      </p:par>
    </p:tnLst>
  </p:timing>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022" algn="ctr" rtl="0" fontAlgn="base">
        <a:spcBef>
          <a:spcPct val="0"/>
        </a:spcBef>
        <a:spcAft>
          <a:spcPct val="0"/>
        </a:spcAft>
        <a:defRPr sz="5867">
          <a:solidFill>
            <a:schemeClr val="tx2"/>
          </a:solidFill>
          <a:latin typeface="Arial" pitchFamily="34" charset="0"/>
        </a:defRPr>
      </a:lvl6pPr>
      <a:lvl7pPr marL="1218040" algn="ctr" rtl="0" fontAlgn="base">
        <a:spcBef>
          <a:spcPct val="0"/>
        </a:spcBef>
        <a:spcAft>
          <a:spcPct val="0"/>
        </a:spcAft>
        <a:defRPr sz="5867">
          <a:solidFill>
            <a:schemeClr val="tx2"/>
          </a:solidFill>
          <a:latin typeface="Arial" pitchFamily="34" charset="0"/>
        </a:defRPr>
      </a:lvl7pPr>
      <a:lvl8pPr marL="1827066" algn="ctr" rtl="0" fontAlgn="base">
        <a:spcBef>
          <a:spcPct val="0"/>
        </a:spcBef>
        <a:spcAft>
          <a:spcPct val="0"/>
        </a:spcAft>
        <a:defRPr sz="5867">
          <a:solidFill>
            <a:schemeClr val="tx2"/>
          </a:solidFill>
          <a:latin typeface="Arial" pitchFamily="34" charset="0"/>
        </a:defRPr>
      </a:lvl8pPr>
      <a:lvl9pPr marL="2436084" algn="ctr" rtl="0" fontAlgn="base">
        <a:spcBef>
          <a:spcPct val="0"/>
        </a:spcBef>
        <a:spcAft>
          <a:spcPct val="0"/>
        </a:spcAft>
        <a:defRPr sz="5867">
          <a:solidFill>
            <a:schemeClr val="tx2"/>
          </a:solidFill>
          <a:latin typeface="Arial" pitchFamily="34" charset="0"/>
        </a:defRPr>
      </a:lvl9pPr>
    </p:titleStyle>
    <p:bodyStyle>
      <a:lvl1pPr marL="456767" indent="-456767" algn="l" rtl="0" eaLnBrk="0" fontAlgn="base" hangingPunct="0">
        <a:spcBef>
          <a:spcPct val="20000"/>
        </a:spcBef>
        <a:spcAft>
          <a:spcPct val="0"/>
        </a:spcAft>
        <a:buChar char="•"/>
        <a:defRPr sz="4267">
          <a:solidFill>
            <a:schemeClr val="tx1"/>
          </a:solidFill>
          <a:latin typeface="+mn-lt"/>
          <a:ea typeface="+mn-ea"/>
          <a:cs typeface="+mn-cs"/>
        </a:defRPr>
      </a:lvl1pPr>
      <a:lvl2pPr marL="989658" indent="-380637" algn="l" rtl="0" eaLnBrk="0" fontAlgn="base" hangingPunct="0">
        <a:spcBef>
          <a:spcPct val="20000"/>
        </a:spcBef>
        <a:spcAft>
          <a:spcPct val="0"/>
        </a:spcAft>
        <a:buChar char="–"/>
        <a:defRPr sz="3733">
          <a:solidFill>
            <a:schemeClr val="tx1"/>
          </a:solidFill>
          <a:latin typeface="+mn-lt"/>
        </a:defRPr>
      </a:lvl2pPr>
      <a:lvl3pPr marL="1522550" indent="-304514" algn="l" rtl="0" eaLnBrk="0" fontAlgn="base" hangingPunct="0">
        <a:spcBef>
          <a:spcPct val="20000"/>
        </a:spcBef>
        <a:spcAft>
          <a:spcPct val="0"/>
        </a:spcAft>
        <a:buChar char="•"/>
        <a:defRPr sz="3200">
          <a:solidFill>
            <a:schemeClr val="tx1"/>
          </a:solidFill>
          <a:latin typeface="+mn-lt"/>
        </a:defRPr>
      </a:lvl3pPr>
      <a:lvl4pPr marL="2131568" indent="-304514" algn="l" rtl="0" eaLnBrk="0" fontAlgn="base" hangingPunct="0">
        <a:spcBef>
          <a:spcPct val="20000"/>
        </a:spcBef>
        <a:spcAft>
          <a:spcPct val="0"/>
        </a:spcAft>
        <a:buChar char="–"/>
        <a:defRPr sz="2667">
          <a:solidFill>
            <a:schemeClr val="tx1"/>
          </a:solidFill>
          <a:latin typeface="+mn-lt"/>
        </a:defRPr>
      </a:lvl4pPr>
      <a:lvl5pPr marL="2740590" indent="-304514" algn="l" rtl="0" eaLnBrk="0" fontAlgn="base" hangingPunct="0">
        <a:spcBef>
          <a:spcPct val="20000"/>
        </a:spcBef>
        <a:spcAft>
          <a:spcPct val="0"/>
        </a:spcAft>
        <a:buChar char="»"/>
        <a:defRPr sz="2667">
          <a:solidFill>
            <a:schemeClr val="tx1"/>
          </a:solidFill>
          <a:latin typeface="+mn-lt"/>
        </a:defRPr>
      </a:lvl5pPr>
      <a:lvl6pPr marL="3349612" indent="-304514" algn="l" rtl="0" fontAlgn="base">
        <a:spcBef>
          <a:spcPct val="20000"/>
        </a:spcBef>
        <a:spcAft>
          <a:spcPct val="0"/>
        </a:spcAft>
        <a:buChar char="»"/>
        <a:defRPr sz="2667">
          <a:solidFill>
            <a:schemeClr val="tx1"/>
          </a:solidFill>
          <a:latin typeface="+mn-lt"/>
        </a:defRPr>
      </a:lvl6pPr>
      <a:lvl7pPr marL="3958633" indent="-304514" algn="l" rtl="0" fontAlgn="base">
        <a:spcBef>
          <a:spcPct val="20000"/>
        </a:spcBef>
        <a:spcAft>
          <a:spcPct val="0"/>
        </a:spcAft>
        <a:buChar char="»"/>
        <a:defRPr sz="2667">
          <a:solidFill>
            <a:schemeClr val="tx1"/>
          </a:solidFill>
          <a:latin typeface="+mn-lt"/>
        </a:defRPr>
      </a:lvl7pPr>
      <a:lvl8pPr marL="4567654" indent="-304514" algn="l" rtl="0" fontAlgn="base">
        <a:spcBef>
          <a:spcPct val="20000"/>
        </a:spcBef>
        <a:spcAft>
          <a:spcPct val="0"/>
        </a:spcAft>
        <a:buChar char="»"/>
        <a:defRPr sz="2667">
          <a:solidFill>
            <a:schemeClr val="tx1"/>
          </a:solidFill>
          <a:latin typeface="+mn-lt"/>
        </a:defRPr>
      </a:lvl8pPr>
      <a:lvl9pPr marL="5176676" indent="-304514"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8040" rtl="0" eaLnBrk="1" latinLnBrk="0" hangingPunct="1">
        <a:defRPr sz="2400" kern="1200">
          <a:solidFill>
            <a:schemeClr val="tx1"/>
          </a:solidFill>
          <a:latin typeface="+mn-lt"/>
          <a:ea typeface="+mn-ea"/>
          <a:cs typeface="+mn-cs"/>
        </a:defRPr>
      </a:lvl1pPr>
      <a:lvl2pPr marL="609022" algn="l" defTabSz="1218040" rtl="0" eaLnBrk="1" latinLnBrk="0" hangingPunct="1">
        <a:defRPr sz="2400" kern="1200">
          <a:solidFill>
            <a:schemeClr val="tx1"/>
          </a:solidFill>
          <a:latin typeface="+mn-lt"/>
          <a:ea typeface="+mn-ea"/>
          <a:cs typeface="+mn-cs"/>
        </a:defRPr>
      </a:lvl2pPr>
      <a:lvl3pPr marL="1218040" algn="l" defTabSz="1218040" rtl="0" eaLnBrk="1" latinLnBrk="0" hangingPunct="1">
        <a:defRPr sz="2400" kern="1200">
          <a:solidFill>
            <a:schemeClr val="tx1"/>
          </a:solidFill>
          <a:latin typeface="+mn-lt"/>
          <a:ea typeface="+mn-ea"/>
          <a:cs typeface="+mn-cs"/>
        </a:defRPr>
      </a:lvl3pPr>
      <a:lvl4pPr marL="1827066" algn="l" defTabSz="1218040" rtl="0" eaLnBrk="1" latinLnBrk="0" hangingPunct="1">
        <a:defRPr sz="2400" kern="1200">
          <a:solidFill>
            <a:schemeClr val="tx1"/>
          </a:solidFill>
          <a:latin typeface="+mn-lt"/>
          <a:ea typeface="+mn-ea"/>
          <a:cs typeface="+mn-cs"/>
        </a:defRPr>
      </a:lvl4pPr>
      <a:lvl5pPr marL="2436084" algn="l" defTabSz="1218040" rtl="0" eaLnBrk="1" latinLnBrk="0" hangingPunct="1">
        <a:defRPr sz="2400" kern="1200">
          <a:solidFill>
            <a:schemeClr val="tx1"/>
          </a:solidFill>
          <a:latin typeface="+mn-lt"/>
          <a:ea typeface="+mn-ea"/>
          <a:cs typeface="+mn-cs"/>
        </a:defRPr>
      </a:lvl5pPr>
      <a:lvl6pPr marL="3045105" algn="l" defTabSz="1218040" rtl="0" eaLnBrk="1" latinLnBrk="0" hangingPunct="1">
        <a:defRPr sz="2400" kern="1200">
          <a:solidFill>
            <a:schemeClr val="tx1"/>
          </a:solidFill>
          <a:latin typeface="+mn-lt"/>
          <a:ea typeface="+mn-ea"/>
          <a:cs typeface="+mn-cs"/>
        </a:defRPr>
      </a:lvl6pPr>
      <a:lvl7pPr marL="3654125" algn="l" defTabSz="1218040" rtl="0" eaLnBrk="1" latinLnBrk="0" hangingPunct="1">
        <a:defRPr sz="2400" kern="1200">
          <a:solidFill>
            <a:schemeClr val="tx1"/>
          </a:solidFill>
          <a:latin typeface="+mn-lt"/>
          <a:ea typeface="+mn-ea"/>
          <a:cs typeface="+mn-cs"/>
        </a:defRPr>
      </a:lvl7pPr>
      <a:lvl8pPr marL="4263147" algn="l" defTabSz="1218040" rtl="0" eaLnBrk="1" latinLnBrk="0" hangingPunct="1">
        <a:defRPr sz="2400" kern="1200">
          <a:solidFill>
            <a:schemeClr val="tx1"/>
          </a:solidFill>
          <a:latin typeface="+mn-lt"/>
          <a:ea typeface="+mn-ea"/>
          <a:cs typeface="+mn-cs"/>
        </a:defRPr>
      </a:lvl8pPr>
      <a:lvl9pPr marL="4872166" algn="l" defTabSz="121804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p>
            <a:pPr lvl="0"/>
            <a:r>
              <a:rPr lang="fr-FR" altLang="fr-FR" smtClean="0"/>
              <a:t>Cliquez pour modifier le style du titre</a:t>
            </a:r>
          </a:p>
        </p:txBody>
      </p:sp>
      <p:sp>
        <p:nvSpPr>
          <p:cNvPr id="13315"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r" eaLnBrk="1" hangingPunct="1">
              <a:defRPr sz="1400">
                <a:solidFill>
                  <a:srgbClr val="000000"/>
                </a:solidFill>
                <a:cs typeface="Arial" pitchFamily="34" charset="0"/>
              </a:defRPr>
            </a:lvl1pPr>
          </a:lstStyle>
          <a:p>
            <a:pPr>
              <a:defRPr/>
            </a:pPr>
            <a:fld id="{BAA6C60D-A734-4BD4-876D-3340D4BB7D16}" type="slidenum">
              <a:rPr lang="fr-FR" altLang="fr-FR">
                <a:latin typeface="Arial" pitchFamily="34" charset="0"/>
              </a:rPr>
              <a:pPr>
                <a:defRPr/>
              </a:pPr>
              <a:t>‹nr.›</a:t>
            </a:fld>
            <a:endParaRPr lang="fr-FR" altLang="fr-FR">
              <a:latin typeface="Arial" pitchFamily="34" charset="0"/>
            </a:endParaRPr>
          </a:p>
        </p:txBody>
      </p:sp>
    </p:spTree>
    <p:extLst>
      <p:ext uri="{BB962C8B-B14F-4D97-AF65-F5344CB8AC3E}">
        <p14:creationId xmlns:p14="http://schemas.microsoft.com/office/powerpoint/2010/main" val="2818508130"/>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 id="2147485468"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66" algn="ctr" rtl="0" fontAlgn="base">
        <a:spcBef>
          <a:spcPct val="0"/>
        </a:spcBef>
        <a:spcAft>
          <a:spcPct val="0"/>
        </a:spcAft>
        <a:defRPr sz="4400">
          <a:solidFill>
            <a:schemeClr val="tx2"/>
          </a:solidFill>
          <a:latin typeface="Arial" pitchFamily="34" charset="0"/>
        </a:defRPr>
      </a:lvl6pPr>
      <a:lvl7pPr marL="914129" algn="ctr" rtl="0" fontAlgn="base">
        <a:spcBef>
          <a:spcPct val="0"/>
        </a:spcBef>
        <a:spcAft>
          <a:spcPct val="0"/>
        </a:spcAft>
        <a:defRPr sz="4400">
          <a:solidFill>
            <a:schemeClr val="tx2"/>
          </a:solidFill>
          <a:latin typeface="Arial" pitchFamily="34" charset="0"/>
        </a:defRPr>
      </a:lvl7pPr>
      <a:lvl8pPr marL="1371194" algn="ctr" rtl="0" fontAlgn="base">
        <a:spcBef>
          <a:spcPct val="0"/>
        </a:spcBef>
        <a:spcAft>
          <a:spcPct val="0"/>
        </a:spcAft>
        <a:defRPr sz="4400">
          <a:solidFill>
            <a:schemeClr val="tx2"/>
          </a:solidFill>
          <a:latin typeface="Arial" pitchFamily="34" charset="0"/>
        </a:defRPr>
      </a:lvl8pPr>
      <a:lvl9pPr marL="1828258" algn="ctr" rtl="0" fontAlgn="base">
        <a:spcBef>
          <a:spcPct val="0"/>
        </a:spcBef>
        <a:spcAft>
          <a:spcPct val="0"/>
        </a:spcAft>
        <a:defRPr sz="4400">
          <a:solidFill>
            <a:schemeClr val="tx2"/>
          </a:solidFill>
          <a:latin typeface="Arial" pitchFamily="34"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9825" indent="-225425" algn="l" rtl="0" eaLnBrk="0" fontAlgn="base" hangingPunct="0">
        <a:spcBef>
          <a:spcPct val="20000"/>
        </a:spcBef>
        <a:spcAft>
          <a:spcPct val="0"/>
        </a:spcAft>
        <a:buChar char="•"/>
        <a:defRPr sz="2400">
          <a:solidFill>
            <a:schemeClr val="tx1"/>
          </a:solidFill>
          <a:latin typeface="+mn-lt"/>
        </a:defRPr>
      </a:lvl3pPr>
      <a:lvl4pPr marL="1597025" indent="-225425"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3855" indent="-228531" algn="l" rtl="0" fontAlgn="base">
        <a:spcBef>
          <a:spcPct val="20000"/>
        </a:spcBef>
        <a:spcAft>
          <a:spcPct val="0"/>
        </a:spcAft>
        <a:buChar char="»"/>
        <a:defRPr sz="2000">
          <a:solidFill>
            <a:schemeClr val="tx1"/>
          </a:solidFill>
          <a:latin typeface="+mn-lt"/>
        </a:defRPr>
      </a:lvl6pPr>
      <a:lvl7pPr marL="2970918" indent="-228531" algn="l" rtl="0" fontAlgn="base">
        <a:spcBef>
          <a:spcPct val="20000"/>
        </a:spcBef>
        <a:spcAft>
          <a:spcPct val="0"/>
        </a:spcAft>
        <a:buChar char="»"/>
        <a:defRPr sz="2000">
          <a:solidFill>
            <a:schemeClr val="tx1"/>
          </a:solidFill>
          <a:latin typeface="+mn-lt"/>
        </a:defRPr>
      </a:lvl7pPr>
      <a:lvl8pPr marL="3427984" indent="-228531" algn="l" rtl="0" fontAlgn="base">
        <a:spcBef>
          <a:spcPct val="20000"/>
        </a:spcBef>
        <a:spcAft>
          <a:spcPct val="0"/>
        </a:spcAft>
        <a:buChar char="»"/>
        <a:defRPr sz="2000">
          <a:solidFill>
            <a:schemeClr val="tx1"/>
          </a:solidFill>
          <a:latin typeface="+mn-lt"/>
        </a:defRPr>
      </a:lvl8pPr>
      <a:lvl9pPr marL="3885046" indent="-22853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29" rtl="0" eaLnBrk="1" latinLnBrk="0" hangingPunct="1">
        <a:defRPr sz="1800" kern="1200">
          <a:solidFill>
            <a:schemeClr val="tx1"/>
          </a:solidFill>
          <a:latin typeface="+mn-lt"/>
          <a:ea typeface="+mn-ea"/>
          <a:cs typeface="+mn-cs"/>
        </a:defRPr>
      </a:lvl1pPr>
      <a:lvl2pPr marL="457066" algn="l" defTabSz="914129" rtl="0" eaLnBrk="1" latinLnBrk="0" hangingPunct="1">
        <a:defRPr sz="1800" kern="1200">
          <a:solidFill>
            <a:schemeClr val="tx1"/>
          </a:solidFill>
          <a:latin typeface="+mn-lt"/>
          <a:ea typeface="+mn-ea"/>
          <a:cs typeface="+mn-cs"/>
        </a:defRPr>
      </a:lvl2pPr>
      <a:lvl3pPr marL="914129" algn="l" defTabSz="914129" rtl="0" eaLnBrk="1" latinLnBrk="0" hangingPunct="1">
        <a:defRPr sz="1800" kern="1200">
          <a:solidFill>
            <a:schemeClr val="tx1"/>
          </a:solidFill>
          <a:latin typeface="+mn-lt"/>
          <a:ea typeface="+mn-ea"/>
          <a:cs typeface="+mn-cs"/>
        </a:defRPr>
      </a:lvl3pPr>
      <a:lvl4pPr marL="1371194" algn="l" defTabSz="914129" rtl="0" eaLnBrk="1" latinLnBrk="0" hangingPunct="1">
        <a:defRPr sz="1800" kern="1200">
          <a:solidFill>
            <a:schemeClr val="tx1"/>
          </a:solidFill>
          <a:latin typeface="+mn-lt"/>
          <a:ea typeface="+mn-ea"/>
          <a:cs typeface="+mn-cs"/>
        </a:defRPr>
      </a:lvl4pPr>
      <a:lvl5pPr marL="1828258" algn="l" defTabSz="914129" rtl="0" eaLnBrk="1" latinLnBrk="0" hangingPunct="1">
        <a:defRPr sz="1800" kern="1200">
          <a:solidFill>
            <a:schemeClr val="tx1"/>
          </a:solidFill>
          <a:latin typeface="+mn-lt"/>
          <a:ea typeface="+mn-ea"/>
          <a:cs typeface="+mn-cs"/>
        </a:defRPr>
      </a:lvl5pPr>
      <a:lvl6pPr marL="2285321" algn="l" defTabSz="914129" rtl="0" eaLnBrk="1" latinLnBrk="0" hangingPunct="1">
        <a:defRPr sz="1800" kern="1200">
          <a:solidFill>
            <a:schemeClr val="tx1"/>
          </a:solidFill>
          <a:latin typeface="+mn-lt"/>
          <a:ea typeface="+mn-ea"/>
          <a:cs typeface="+mn-cs"/>
        </a:defRPr>
      </a:lvl6pPr>
      <a:lvl7pPr marL="2742385" algn="l" defTabSz="914129" rtl="0" eaLnBrk="1" latinLnBrk="0" hangingPunct="1">
        <a:defRPr sz="1800" kern="1200">
          <a:solidFill>
            <a:schemeClr val="tx1"/>
          </a:solidFill>
          <a:latin typeface="+mn-lt"/>
          <a:ea typeface="+mn-ea"/>
          <a:cs typeface="+mn-cs"/>
        </a:defRPr>
      </a:lvl7pPr>
      <a:lvl8pPr marL="3199450" algn="l" defTabSz="914129" rtl="0" eaLnBrk="1" latinLnBrk="0" hangingPunct="1">
        <a:defRPr sz="1800" kern="1200">
          <a:solidFill>
            <a:schemeClr val="tx1"/>
          </a:solidFill>
          <a:latin typeface="+mn-lt"/>
          <a:ea typeface="+mn-ea"/>
          <a:cs typeface="+mn-cs"/>
        </a:defRPr>
      </a:lvl8pPr>
      <a:lvl9pPr marL="3656514" algn="l" defTabSz="914129"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8" tIns="45662" rIns="91328" bIns="45662"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8" tIns="45662" rIns="91328" bIns="4566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1" y="6245225"/>
            <a:ext cx="2844800" cy="476251"/>
          </a:xfrm>
          <a:prstGeom prst="rect">
            <a:avLst/>
          </a:prstGeom>
          <a:noFill/>
          <a:ln>
            <a:noFill/>
          </a:ln>
          <a:effectLst/>
          <a:extLst/>
        </p:spPr>
        <p:txBody>
          <a:bodyPr vert="horz" wrap="square" lIns="91328" tIns="45662" rIns="91328" bIns="45662" numCol="1" anchor="t" anchorCtr="0" compatLnSpc="1">
            <a:prstTxWarp prst="textNoShape">
              <a:avLst/>
            </a:prstTxWarp>
          </a:bodyPr>
          <a:lstStyle>
            <a:lvl1pPr eaLnBrk="1" hangingPunct="1">
              <a:defRPr sz="1867">
                <a:latin typeface="Arial" pitchFamily="34" charset="0"/>
                <a:cs typeface="+mn-cs"/>
              </a:defRPr>
            </a:lvl1pPr>
          </a:lstStyle>
          <a:p>
            <a:pPr>
              <a:defRPr/>
            </a:pPr>
            <a:endParaRPr lang="fr-FR">
              <a:solidFill>
                <a:srgbClr val="000000"/>
              </a:solidFill>
            </a:endParaRPr>
          </a:p>
        </p:txBody>
      </p:sp>
      <p:sp>
        <p:nvSpPr>
          <p:cNvPr id="1029" name="Rectangle 5"/>
          <p:cNvSpPr>
            <a:spLocks noGrp="1" noChangeArrowheads="1"/>
          </p:cNvSpPr>
          <p:nvPr>
            <p:ph type="ftr" sz="quarter" idx="3"/>
          </p:nvPr>
        </p:nvSpPr>
        <p:spPr bwMode="auto">
          <a:xfrm>
            <a:off x="4165604" y="6245225"/>
            <a:ext cx="3860800" cy="476251"/>
          </a:xfrm>
          <a:prstGeom prst="rect">
            <a:avLst/>
          </a:prstGeom>
          <a:noFill/>
          <a:ln>
            <a:noFill/>
          </a:ln>
          <a:effectLst/>
          <a:extLst/>
        </p:spPr>
        <p:txBody>
          <a:bodyPr vert="horz" wrap="square" lIns="91328" tIns="45662" rIns="91328" bIns="45662" numCol="1" anchor="t" anchorCtr="0" compatLnSpc="1">
            <a:prstTxWarp prst="textNoShape">
              <a:avLst/>
            </a:prstTxWarp>
          </a:bodyPr>
          <a:lstStyle>
            <a:lvl1pPr algn="ctr" eaLnBrk="1" hangingPunct="1">
              <a:defRPr sz="1867">
                <a:latin typeface="Arial" pitchFamily="34" charset="0"/>
                <a:cs typeface="+mn-cs"/>
              </a:defRPr>
            </a:lvl1pPr>
          </a:lstStyle>
          <a:p>
            <a:pPr>
              <a:defRPr/>
            </a:pPr>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328" tIns="45662" rIns="91328" bIns="45662" numCol="1" anchor="t" anchorCtr="0" compatLnSpc="1">
            <a:prstTxWarp prst="textNoShape">
              <a:avLst/>
            </a:prstTxWarp>
          </a:bodyPr>
          <a:lstStyle>
            <a:lvl1pPr algn="r" eaLnBrk="1" hangingPunct="1">
              <a:defRPr sz="1867"/>
            </a:lvl1pPr>
          </a:lstStyle>
          <a:p>
            <a:pPr>
              <a:defRPr/>
            </a:pPr>
            <a:fld id="{ACD268CD-F43F-4113-B274-9AF18C71249F}" type="slidenum">
              <a:rPr lang="fr-FR" altLang="fr-FR">
                <a:solidFill>
                  <a:srgbClr val="000000"/>
                </a:solidFill>
                <a:latin typeface="Arial" pitchFamily="34" charset="0"/>
                <a:cs typeface="Arial" pitchFamily="34" charset="0"/>
              </a:rPr>
              <a:pPr>
                <a:defRPr/>
              </a:pPr>
              <a:t>‹nr.›</a:t>
            </a:fld>
            <a:endParaRPr lang="fr-FR" altLang="fr-FR">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146794039"/>
      </p:ext>
    </p:extLst>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iming>
    <p:tnLst>
      <p:par>
        <p:cTn id="1" dur="indefinite" restart="never" nodeType="tmRoot"/>
      </p:par>
    </p:tnLst>
  </p:timing>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8841" algn="ctr" rtl="0" fontAlgn="base">
        <a:spcBef>
          <a:spcPct val="0"/>
        </a:spcBef>
        <a:spcAft>
          <a:spcPct val="0"/>
        </a:spcAft>
        <a:defRPr sz="5867">
          <a:solidFill>
            <a:schemeClr val="tx2"/>
          </a:solidFill>
          <a:latin typeface="Arial" pitchFamily="34" charset="0"/>
        </a:defRPr>
      </a:lvl6pPr>
      <a:lvl7pPr marL="1217680" algn="ctr" rtl="0" fontAlgn="base">
        <a:spcBef>
          <a:spcPct val="0"/>
        </a:spcBef>
        <a:spcAft>
          <a:spcPct val="0"/>
        </a:spcAft>
        <a:defRPr sz="5867">
          <a:solidFill>
            <a:schemeClr val="tx2"/>
          </a:solidFill>
          <a:latin typeface="Arial" pitchFamily="34" charset="0"/>
        </a:defRPr>
      </a:lvl7pPr>
      <a:lvl8pPr marL="1826524" algn="ctr" rtl="0" fontAlgn="base">
        <a:spcBef>
          <a:spcPct val="0"/>
        </a:spcBef>
        <a:spcAft>
          <a:spcPct val="0"/>
        </a:spcAft>
        <a:defRPr sz="5867">
          <a:solidFill>
            <a:schemeClr val="tx2"/>
          </a:solidFill>
          <a:latin typeface="Arial" pitchFamily="34" charset="0"/>
        </a:defRPr>
      </a:lvl8pPr>
      <a:lvl9pPr marL="2435363" algn="ctr" rtl="0" fontAlgn="base">
        <a:spcBef>
          <a:spcPct val="0"/>
        </a:spcBef>
        <a:spcAft>
          <a:spcPct val="0"/>
        </a:spcAft>
        <a:defRPr sz="5867">
          <a:solidFill>
            <a:schemeClr val="tx2"/>
          </a:solidFill>
          <a:latin typeface="Arial" pitchFamily="34" charset="0"/>
        </a:defRPr>
      </a:lvl9pPr>
    </p:titleStyle>
    <p:bodyStyle>
      <a:lvl1pPr marL="452537" indent="-452537" algn="l" rtl="0" eaLnBrk="0" fontAlgn="base" hangingPunct="0">
        <a:spcBef>
          <a:spcPct val="20000"/>
        </a:spcBef>
        <a:spcAft>
          <a:spcPct val="0"/>
        </a:spcAft>
        <a:buChar char="•"/>
        <a:defRPr sz="4267">
          <a:solidFill>
            <a:schemeClr val="tx1"/>
          </a:solidFill>
          <a:latin typeface="+mn-lt"/>
          <a:ea typeface="+mn-ea"/>
          <a:cs typeface="+mn-cs"/>
        </a:defRPr>
      </a:lvl1pPr>
      <a:lvl2pPr marL="985427" indent="-376408" algn="l" rtl="0" eaLnBrk="0" fontAlgn="base" hangingPunct="0">
        <a:spcBef>
          <a:spcPct val="20000"/>
        </a:spcBef>
        <a:spcAft>
          <a:spcPct val="0"/>
        </a:spcAft>
        <a:buChar char="–"/>
        <a:defRPr sz="3733">
          <a:solidFill>
            <a:schemeClr val="tx1"/>
          </a:solidFill>
          <a:latin typeface="+mn-lt"/>
        </a:defRPr>
      </a:lvl2pPr>
      <a:lvl3pPr marL="1518323" indent="-300284" algn="l" rtl="0" eaLnBrk="0" fontAlgn="base" hangingPunct="0">
        <a:spcBef>
          <a:spcPct val="20000"/>
        </a:spcBef>
        <a:spcAft>
          <a:spcPct val="0"/>
        </a:spcAft>
        <a:buChar char="•"/>
        <a:defRPr sz="3200">
          <a:solidFill>
            <a:schemeClr val="tx1"/>
          </a:solidFill>
          <a:latin typeface="+mn-lt"/>
        </a:defRPr>
      </a:lvl3pPr>
      <a:lvl4pPr marL="2127344" indent="-300284" algn="l" rtl="0" eaLnBrk="0" fontAlgn="base" hangingPunct="0">
        <a:spcBef>
          <a:spcPct val="20000"/>
        </a:spcBef>
        <a:spcAft>
          <a:spcPct val="0"/>
        </a:spcAft>
        <a:buChar char="–"/>
        <a:defRPr sz="2667">
          <a:solidFill>
            <a:schemeClr val="tx1"/>
          </a:solidFill>
          <a:latin typeface="+mn-lt"/>
        </a:defRPr>
      </a:lvl4pPr>
      <a:lvl5pPr marL="2736364" indent="-300284" algn="l" rtl="0" eaLnBrk="0" fontAlgn="base" hangingPunct="0">
        <a:spcBef>
          <a:spcPct val="20000"/>
        </a:spcBef>
        <a:spcAft>
          <a:spcPct val="0"/>
        </a:spcAft>
        <a:buChar char="»"/>
        <a:defRPr sz="2667">
          <a:solidFill>
            <a:schemeClr val="tx1"/>
          </a:solidFill>
          <a:latin typeface="+mn-lt"/>
        </a:defRPr>
      </a:lvl5pPr>
      <a:lvl6pPr marL="3348619" indent="-304420" algn="l" rtl="0" fontAlgn="base">
        <a:spcBef>
          <a:spcPct val="20000"/>
        </a:spcBef>
        <a:spcAft>
          <a:spcPct val="0"/>
        </a:spcAft>
        <a:buChar char="»"/>
        <a:defRPr sz="2667">
          <a:solidFill>
            <a:schemeClr val="tx1"/>
          </a:solidFill>
          <a:latin typeface="+mn-lt"/>
        </a:defRPr>
      </a:lvl6pPr>
      <a:lvl7pPr marL="3957457" indent="-304420" algn="l" rtl="0" fontAlgn="base">
        <a:spcBef>
          <a:spcPct val="20000"/>
        </a:spcBef>
        <a:spcAft>
          <a:spcPct val="0"/>
        </a:spcAft>
        <a:buChar char="»"/>
        <a:defRPr sz="2667">
          <a:solidFill>
            <a:schemeClr val="tx1"/>
          </a:solidFill>
          <a:latin typeface="+mn-lt"/>
        </a:defRPr>
      </a:lvl7pPr>
      <a:lvl8pPr marL="4566301" indent="-304420" algn="l" rtl="0" fontAlgn="base">
        <a:spcBef>
          <a:spcPct val="20000"/>
        </a:spcBef>
        <a:spcAft>
          <a:spcPct val="0"/>
        </a:spcAft>
        <a:buChar char="»"/>
        <a:defRPr sz="2667">
          <a:solidFill>
            <a:schemeClr val="tx1"/>
          </a:solidFill>
          <a:latin typeface="+mn-lt"/>
        </a:defRPr>
      </a:lvl8pPr>
      <a:lvl9pPr marL="5175136" indent="-304420"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7680" rtl="0" eaLnBrk="1" latinLnBrk="0" hangingPunct="1">
        <a:defRPr sz="2400" kern="1200">
          <a:solidFill>
            <a:schemeClr val="tx1"/>
          </a:solidFill>
          <a:latin typeface="+mn-lt"/>
          <a:ea typeface="+mn-ea"/>
          <a:cs typeface="+mn-cs"/>
        </a:defRPr>
      </a:lvl1pPr>
      <a:lvl2pPr marL="608841" algn="l" defTabSz="1217680" rtl="0" eaLnBrk="1" latinLnBrk="0" hangingPunct="1">
        <a:defRPr sz="2400" kern="1200">
          <a:solidFill>
            <a:schemeClr val="tx1"/>
          </a:solidFill>
          <a:latin typeface="+mn-lt"/>
          <a:ea typeface="+mn-ea"/>
          <a:cs typeface="+mn-cs"/>
        </a:defRPr>
      </a:lvl2pPr>
      <a:lvl3pPr marL="1217680" algn="l" defTabSz="1217680" rtl="0" eaLnBrk="1" latinLnBrk="0" hangingPunct="1">
        <a:defRPr sz="2400" kern="1200">
          <a:solidFill>
            <a:schemeClr val="tx1"/>
          </a:solidFill>
          <a:latin typeface="+mn-lt"/>
          <a:ea typeface="+mn-ea"/>
          <a:cs typeface="+mn-cs"/>
        </a:defRPr>
      </a:lvl3pPr>
      <a:lvl4pPr marL="1826524" algn="l" defTabSz="1217680" rtl="0" eaLnBrk="1" latinLnBrk="0" hangingPunct="1">
        <a:defRPr sz="2400" kern="1200">
          <a:solidFill>
            <a:schemeClr val="tx1"/>
          </a:solidFill>
          <a:latin typeface="+mn-lt"/>
          <a:ea typeface="+mn-ea"/>
          <a:cs typeface="+mn-cs"/>
        </a:defRPr>
      </a:lvl4pPr>
      <a:lvl5pPr marL="2435363" algn="l" defTabSz="1217680" rtl="0" eaLnBrk="1" latinLnBrk="0" hangingPunct="1">
        <a:defRPr sz="2400" kern="1200">
          <a:solidFill>
            <a:schemeClr val="tx1"/>
          </a:solidFill>
          <a:latin typeface="+mn-lt"/>
          <a:ea typeface="+mn-ea"/>
          <a:cs typeface="+mn-cs"/>
        </a:defRPr>
      </a:lvl5pPr>
      <a:lvl6pPr marL="3044201" algn="l" defTabSz="1217680" rtl="0" eaLnBrk="1" latinLnBrk="0" hangingPunct="1">
        <a:defRPr sz="2400" kern="1200">
          <a:solidFill>
            <a:schemeClr val="tx1"/>
          </a:solidFill>
          <a:latin typeface="+mn-lt"/>
          <a:ea typeface="+mn-ea"/>
          <a:cs typeface="+mn-cs"/>
        </a:defRPr>
      </a:lvl6pPr>
      <a:lvl7pPr marL="3653041" algn="l" defTabSz="1217680" rtl="0" eaLnBrk="1" latinLnBrk="0" hangingPunct="1">
        <a:defRPr sz="2400" kern="1200">
          <a:solidFill>
            <a:schemeClr val="tx1"/>
          </a:solidFill>
          <a:latin typeface="+mn-lt"/>
          <a:ea typeface="+mn-ea"/>
          <a:cs typeface="+mn-cs"/>
        </a:defRPr>
      </a:lvl7pPr>
      <a:lvl8pPr marL="4261880" algn="l" defTabSz="1217680" rtl="0" eaLnBrk="1" latinLnBrk="0" hangingPunct="1">
        <a:defRPr sz="2400" kern="1200">
          <a:solidFill>
            <a:schemeClr val="tx1"/>
          </a:solidFill>
          <a:latin typeface="+mn-lt"/>
          <a:ea typeface="+mn-ea"/>
          <a:cs typeface="+mn-cs"/>
        </a:defRPr>
      </a:lvl8pPr>
      <a:lvl9pPr marL="4870717" algn="l" defTabSz="121768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eaLnBrk="1" hangingPunct="1">
              <a:defRPr sz="1400">
                <a:latin typeface="Arial" pitchFamily="34" charset="0"/>
                <a:cs typeface="+mn-cs"/>
              </a:defRPr>
            </a:lvl1pPr>
          </a:lstStyle>
          <a:p>
            <a:pPr>
              <a:defRPr/>
            </a:pPr>
            <a:endParaRPr lang="fr-FR">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ctr" eaLnBrk="1" hangingPunct="1">
              <a:defRPr sz="1400">
                <a:latin typeface="Arial" pitchFamily="34" charset="0"/>
                <a:cs typeface="+mn-cs"/>
              </a:defRPr>
            </a:lvl1pPr>
          </a:lstStyle>
          <a:p>
            <a:pPr>
              <a:defRPr/>
            </a:pPr>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r" eaLnBrk="1" hangingPunct="1">
              <a:defRPr sz="1400"/>
            </a:lvl1pPr>
          </a:lstStyle>
          <a:p>
            <a:pPr>
              <a:defRPr/>
            </a:pPr>
            <a:fld id="{ACD268CD-F43F-4113-B274-9AF18C71249F}" type="slidenum">
              <a:rPr lang="fr-FR" altLang="fr-FR">
                <a:solidFill>
                  <a:srgbClr val="000000"/>
                </a:solidFill>
                <a:latin typeface="Arial" pitchFamily="34" charset="0"/>
                <a:cs typeface="Arial" pitchFamily="34" charset="0"/>
              </a:rPr>
              <a:pPr>
                <a:defRPr/>
              </a:pPr>
              <a:t>‹nr.›</a:t>
            </a:fld>
            <a:endParaRPr lang="fr-FR" altLang="fr-FR">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77888444"/>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66" algn="ctr" rtl="0" fontAlgn="base">
        <a:spcBef>
          <a:spcPct val="0"/>
        </a:spcBef>
        <a:spcAft>
          <a:spcPct val="0"/>
        </a:spcAft>
        <a:defRPr sz="4400">
          <a:solidFill>
            <a:schemeClr val="tx2"/>
          </a:solidFill>
          <a:latin typeface="Arial" pitchFamily="34" charset="0"/>
        </a:defRPr>
      </a:lvl6pPr>
      <a:lvl7pPr marL="914129" algn="ctr" rtl="0" fontAlgn="base">
        <a:spcBef>
          <a:spcPct val="0"/>
        </a:spcBef>
        <a:spcAft>
          <a:spcPct val="0"/>
        </a:spcAft>
        <a:defRPr sz="4400">
          <a:solidFill>
            <a:schemeClr val="tx2"/>
          </a:solidFill>
          <a:latin typeface="Arial" pitchFamily="34" charset="0"/>
        </a:defRPr>
      </a:lvl7pPr>
      <a:lvl8pPr marL="1371194" algn="ctr" rtl="0" fontAlgn="base">
        <a:spcBef>
          <a:spcPct val="0"/>
        </a:spcBef>
        <a:spcAft>
          <a:spcPct val="0"/>
        </a:spcAft>
        <a:defRPr sz="4400">
          <a:solidFill>
            <a:schemeClr val="tx2"/>
          </a:solidFill>
          <a:latin typeface="Arial" pitchFamily="34" charset="0"/>
        </a:defRPr>
      </a:lvl8pPr>
      <a:lvl9pPr marL="1828258" algn="ctr" rtl="0" fontAlgn="base">
        <a:spcBef>
          <a:spcPct val="0"/>
        </a:spcBef>
        <a:spcAft>
          <a:spcPct val="0"/>
        </a:spcAft>
        <a:defRPr sz="4400">
          <a:solidFill>
            <a:schemeClr val="tx2"/>
          </a:solidFill>
          <a:latin typeface="Arial" pitchFamily="34"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9825" indent="-225425" algn="l" rtl="0" eaLnBrk="0" fontAlgn="base" hangingPunct="0">
        <a:spcBef>
          <a:spcPct val="20000"/>
        </a:spcBef>
        <a:spcAft>
          <a:spcPct val="0"/>
        </a:spcAft>
        <a:buChar char="•"/>
        <a:defRPr sz="2400">
          <a:solidFill>
            <a:schemeClr val="tx1"/>
          </a:solidFill>
          <a:latin typeface="+mn-lt"/>
        </a:defRPr>
      </a:lvl3pPr>
      <a:lvl4pPr marL="1597025" indent="-225425"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3855" indent="-228531" algn="l" rtl="0" fontAlgn="base">
        <a:spcBef>
          <a:spcPct val="20000"/>
        </a:spcBef>
        <a:spcAft>
          <a:spcPct val="0"/>
        </a:spcAft>
        <a:buChar char="»"/>
        <a:defRPr sz="2000">
          <a:solidFill>
            <a:schemeClr val="tx1"/>
          </a:solidFill>
          <a:latin typeface="+mn-lt"/>
        </a:defRPr>
      </a:lvl6pPr>
      <a:lvl7pPr marL="2970918" indent="-228531" algn="l" rtl="0" fontAlgn="base">
        <a:spcBef>
          <a:spcPct val="20000"/>
        </a:spcBef>
        <a:spcAft>
          <a:spcPct val="0"/>
        </a:spcAft>
        <a:buChar char="»"/>
        <a:defRPr sz="2000">
          <a:solidFill>
            <a:schemeClr val="tx1"/>
          </a:solidFill>
          <a:latin typeface="+mn-lt"/>
        </a:defRPr>
      </a:lvl7pPr>
      <a:lvl8pPr marL="3427984" indent="-228531" algn="l" rtl="0" fontAlgn="base">
        <a:spcBef>
          <a:spcPct val="20000"/>
        </a:spcBef>
        <a:spcAft>
          <a:spcPct val="0"/>
        </a:spcAft>
        <a:buChar char="»"/>
        <a:defRPr sz="2000">
          <a:solidFill>
            <a:schemeClr val="tx1"/>
          </a:solidFill>
          <a:latin typeface="+mn-lt"/>
        </a:defRPr>
      </a:lvl8pPr>
      <a:lvl9pPr marL="3885046" indent="-22853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29" rtl="0" eaLnBrk="1" latinLnBrk="0" hangingPunct="1">
        <a:defRPr sz="1800" kern="1200">
          <a:solidFill>
            <a:schemeClr val="tx1"/>
          </a:solidFill>
          <a:latin typeface="+mn-lt"/>
          <a:ea typeface="+mn-ea"/>
          <a:cs typeface="+mn-cs"/>
        </a:defRPr>
      </a:lvl1pPr>
      <a:lvl2pPr marL="457066" algn="l" defTabSz="914129" rtl="0" eaLnBrk="1" latinLnBrk="0" hangingPunct="1">
        <a:defRPr sz="1800" kern="1200">
          <a:solidFill>
            <a:schemeClr val="tx1"/>
          </a:solidFill>
          <a:latin typeface="+mn-lt"/>
          <a:ea typeface="+mn-ea"/>
          <a:cs typeface="+mn-cs"/>
        </a:defRPr>
      </a:lvl2pPr>
      <a:lvl3pPr marL="914129" algn="l" defTabSz="914129" rtl="0" eaLnBrk="1" latinLnBrk="0" hangingPunct="1">
        <a:defRPr sz="1800" kern="1200">
          <a:solidFill>
            <a:schemeClr val="tx1"/>
          </a:solidFill>
          <a:latin typeface="+mn-lt"/>
          <a:ea typeface="+mn-ea"/>
          <a:cs typeface="+mn-cs"/>
        </a:defRPr>
      </a:lvl3pPr>
      <a:lvl4pPr marL="1371194" algn="l" defTabSz="914129" rtl="0" eaLnBrk="1" latinLnBrk="0" hangingPunct="1">
        <a:defRPr sz="1800" kern="1200">
          <a:solidFill>
            <a:schemeClr val="tx1"/>
          </a:solidFill>
          <a:latin typeface="+mn-lt"/>
          <a:ea typeface="+mn-ea"/>
          <a:cs typeface="+mn-cs"/>
        </a:defRPr>
      </a:lvl4pPr>
      <a:lvl5pPr marL="1828258" algn="l" defTabSz="914129" rtl="0" eaLnBrk="1" latinLnBrk="0" hangingPunct="1">
        <a:defRPr sz="1800" kern="1200">
          <a:solidFill>
            <a:schemeClr val="tx1"/>
          </a:solidFill>
          <a:latin typeface="+mn-lt"/>
          <a:ea typeface="+mn-ea"/>
          <a:cs typeface="+mn-cs"/>
        </a:defRPr>
      </a:lvl5pPr>
      <a:lvl6pPr marL="2285321" algn="l" defTabSz="914129" rtl="0" eaLnBrk="1" latinLnBrk="0" hangingPunct="1">
        <a:defRPr sz="1800" kern="1200">
          <a:solidFill>
            <a:schemeClr val="tx1"/>
          </a:solidFill>
          <a:latin typeface="+mn-lt"/>
          <a:ea typeface="+mn-ea"/>
          <a:cs typeface="+mn-cs"/>
        </a:defRPr>
      </a:lvl6pPr>
      <a:lvl7pPr marL="2742385" algn="l" defTabSz="914129" rtl="0" eaLnBrk="1" latinLnBrk="0" hangingPunct="1">
        <a:defRPr sz="1800" kern="1200">
          <a:solidFill>
            <a:schemeClr val="tx1"/>
          </a:solidFill>
          <a:latin typeface="+mn-lt"/>
          <a:ea typeface="+mn-ea"/>
          <a:cs typeface="+mn-cs"/>
        </a:defRPr>
      </a:lvl7pPr>
      <a:lvl8pPr marL="3199450" algn="l" defTabSz="914129" rtl="0" eaLnBrk="1" latinLnBrk="0" hangingPunct="1">
        <a:defRPr sz="1800" kern="1200">
          <a:solidFill>
            <a:schemeClr val="tx1"/>
          </a:solidFill>
          <a:latin typeface="+mn-lt"/>
          <a:ea typeface="+mn-ea"/>
          <a:cs typeface="+mn-cs"/>
        </a:defRPr>
      </a:lvl8pPr>
      <a:lvl9pPr marL="3656514" algn="l" defTabSz="91412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54864" y="496347"/>
            <a:ext cx="10082270" cy="976630"/>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3" name="Holder 3"/>
          <p:cNvSpPr>
            <a:spLocks noGrp="1"/>
          </p:cNvSpPr>
          <p:nvPr>
            <p:ph type="body" idx="1"/>
          </p:nvPr>
        </p:nvSpPr>
        <p:spPr>
          <a:xfrm>
            <a:off x="916939" y="1796081"/>
            <a:ext cx="10358120" cy="4451350"/>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05367554"/>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p>
            <a:pPr lvl="0"/>
            <a:r>
              <a:rPr lang="fr-FR" altLang="fr-FR" smtClean="0"/>
              <a:t>Cliquez pour modifier le style du titre</a:t>
            </a:r>
          </a:p>
        </p:txBody>
      </p:sp>
      <p:sp>
        <p:nvSpPr>
          <p:cNvPr id="409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a:extLst>
              <a:ext uri="{FF2B5EF4-FFF2-40B4-BE49-F238E27FC236}">
                <a16:creationId xmlns:a16="http://schemas.microsoft.com/office/drawing/2014/main" id="{020E0199-8510-45B3-B986-2B53F7094DC0}"/>
              </a:ext>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fr-FR"/>
          </a:p>
        </p:txBody>
      </p:sp>
      <p:sp>
        <p:nvSpPr>
          <p:cNvPr id="1029" name="Rectangle 5">
            <a:extLst>
              <a:ext uri="{FF2B5EF4-FFF2-40B4-BE49-F238E27FC236}">
                <a16:creationId xmlns:a16="http://schemas.microsoft.com/office/drawing/2014/main" id="{3C302A53-DD04-4082-90F4-91E1939D6DC5}"/>
              </a:ext>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fr-FR"/>
          </a:p>
        </p:txBody>
      </p:sp>
      <p:sp>
        <p:nvSpPr>
          <p:cNvPr id="1030" name="Rectangle 6">
            <a:extLst>
              <a:ext uri="{FF2B5EF4-FFF2-40B4-BE49-F238E27FC236}">
                <a16:creationId xmlns:a16="http://schemas.microsoft.com/office/drawing/2014/main" id="{3F258D9C-43E7-4C3E-8456-42EF8915CAE7}"/>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r" eaLnBrk="1" hangingPunct="1">
              <a:defRPr sz="1400">
                <a:solidFill>
                  <a:srgbClr val="000000"/>
                </a:solidFill>
                <a:cs typeface="Arial" pitchFamily="34" charset="0"/>
              </a:defRPr>
            </a:lvl1pPr>
          </a:lstStyle>
          <a:p>
            <a:pPr>
              <a:defRPr/>
            </a:pPr>
            <a:fld id="{7A4A1B6A-3C27-4E2B-A251-3EE1F31999DA}" type="slidenum">
              <a:rPr lang="fr-FR" altLang="fr-FR"/>
              <a:pPr>
                <a:defRPr/>
              </a:pPr>
              <a:t>‹nr.›</a:t>
            </a:fld>
            <a:endParaRPr lang="fr-FR" altLang="fr-FR"/>
          </a:p>
        </p:txBody>
      </p:sp>
    </p:spTree>
    <p:extLst>
      <p:ext uri="{BB962C8B-B14F-4D97-AF65-F5344CB8AC3E}">
        <p14:creationId xmlns:p14="http://schemas.microsoft.com/office/powerpoint/2010/main" val="3946302935"/>
      </p:ext>
    </p:extLst>
  </p:cSld>
  <p:clrMap bg1="lt1" tx1="dk1" bg2="lt2" tx2="dk2" accent1="accent1" accent2="accent2" accent3="accent3" accent4="accent4" accent5="accent5" accent6="accent6" hlink="hlink" folHlink="folHlink"/>
  <p:sldLayoutIdLst>
    <p:sldLayoutId id="2147485500" r:id="rId1"/>
    <p:sldLayoutId id="2147485501" r:id="rId2"/>
    <p:sldLayoutId id="2147485502" r:id="rId3"/>
    <p:sldLayoutId id="2147485503" r:id="rId4"/>
    <p:sldLayoutId id="2147485504" r:id="rId5"/>
    <p:sldLayoutId id="2147485505" r:id="rId6"/>
    <p:sldLayoutId id="2147485506" r:id="rId7"/>
    <p:sldLayoutId id="2147485507" r:id="rId8"/>
    <p:sldLayoutId id="2147485508" r:id="rId9"/>
    <p:sldLayoutId id="2147485509" r:id="rId10"/>
    <p:sldLayoutId id="214748551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66" algn="ctr" rtl="0" fontAlgn="base">
        <a:spcBef>
          <a:spcPct val="0"/>
        </a:spcBef>
        <a:spcAft>
          <a:spcPct val="0"/>
        </a:spcAft>
        <a:defRPr sz="4400">
          <a:solidFill>
            <a:schemeClr val="tx2"/>
          </a:solidFill>
          <a:latin typeface="Arial" pitchFamily="34" charset="0"/>
        </a:defRPr>
      </a:lvl6pPr>
      <a:lvl7pPr marL="914129" algn="ctr" rtl="0" fontAlgn="base">
        <a:spcBef>
          <a:spcPct val="0"/>
        </a:spcBef>
        <a:spcAft>
          <a:spcPct val="0"/>
        </a:spcAft>
        <a:defRPr sz="4400">
          <a:solidFill>
            <a:schemeClr val="tx2"/>
          </a:solidFill>
          <a:latin typeface="Arial" pitchFamily="34" charset="0"/>
        </a:defRPr>
      </a:lvl7pPr>
      <a:lvl8pPr marL="1371194" algn="ctr" rtl="0" fontAlgn="base">
        <a:spcBef>
          <a:spcPct val="0"/>
        </a:spcBef>
        <a:spcAft>
          <a:spcPct val="0"/>
        </a:spcAft>
        <a:defRPr sz="4400">
          <a:solidFill>
            <a:schemeClr val="tx2"/>
          </a:solidFill>
          <a:latin typeface="Arial" pitchFamily="34" charset="0"/>
        </a:defRPr>
      </a:lvl8pPr>
      <a:lvl9pPr marL="1828258" algn="ctr" rtl="0" fontAlgn="base">
        <a:spcBef>
          <a:spcPct val="0"/>
        </a:spcBef>
        <a:spcAft>
          <a:spcPct val="0"/>
        </a:spcAft>
        <a:defRPr sz="4400">
          <a:solidFill>
            <a:schemeClr val="tx2"/>
          </a:solidFill>
          <a:latin typeface="Arial" pitchFamily="34"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9825" indent="-225425" algn="l" rtl="0" eaLnBrk="0" fontAlgn="base" hangingPunct="0">
        <a:spcBef>
          <a:spcPct val="20000"/>
        </a:spcBef>
        <a:spcAft>
          <a:spcPct val="0"/>
        </a:spcAft>
        <a:buChar char="•"/>
        <a:defRPr sz="2400">
          <a:solidFill>
            <a:schemeClr val="tx1"/>
          </a:solidFill>
          <a:latin typeface="+mn-lt"/>
        </a:defRPr>
      </a:lvl3pPr>
      <a:lvl4pPr marL="1597025" indent="-225425"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3855" indent="-228531" algn="l" rtl="0" fontAlgn="base">
        <a:spcBef>
          <a:spcPct val="20000"/>
        </a:spcBef>
        <a:spcAft>
          <a:spcPct val="0"/>
        </a:spcAft>
        <a:buChar char="»"/>
        <a:defRPr sz="2000">
          <a:solidFill>
            <a:schemeClr val="tx1"/>
          </a:solidFill>
          <a:latin typeface="+mn-lt"/>
        </a:defRPr>
      </a:lvl6pPr>
      <a:lvl7pPr marL="2970918" indent="-228531" algn="l" rtl="0" fontAlgn="base">
        <a:spcBef>
          <a:spcPct val="20000"/>
        </a:spcBef>
        <a:spcAft>
          <a:spcPct val="0"/>
        </a:spcAft>
        <a:buChar char="»"/>
        <a:defRPr sz="2000">
          <a:solidFill>
            <a:schemeClr val="tx1"/>
          </a:solidFill>
          <a:latin typeface="+mn-lt"/>
        </a:defRPr>
      </a:lvl7pPr>
      <a:lvl8pPr marL="3427984" indent="-228531" algn="l" rtl="0" fontAlgn="base">
        <a:spcBef>
          <a:spcPct val="20000"/>
        </a:spcBef>
        <a:spcAft>
          <a:spcPct val="0"/>
        </a:spcAft>
        <a:buChar char="»"/>
        <a:defRPr sz="2000">
          <a:solidFill>
            <a:schemeClr val="tx1"/>
          </a:solidFill>
          <a:latin typeface="+mn-lt"/>
        </a:defRPr>
      </a:lvl8pPr>
      <a:lvl9pPr marL="3885046" indent="-22853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29" rtl="0" eaLnBrk="1" latinLnBrk="0" hangingPunct="1">
        <a:defRPr sz="1800" kern="1200">
          <a:solidFill>
            <a:schemeClr val="tx1"/>
          </a:solidFill>
          <a:latin typeface="+mn-lt"/>
          <a:ea typeface="+mn-ea"/>
          <a:cs typeface="+mn-cs"/>
        </a:defRPr>
      </a:lvl1pPr>
      <a:lvl2pPr marL="457066" algn="l" defTabSz="914129" rtl="0" eaLnBrk="1" latinLnBrk="0" hangingPunct="1">
        <a:defRPr sz="1800" kern="1200">
          <a:solidFill>
            <a:schemeClr val="tx1"/>
          </a:solidFill>
          <a:latin typeface="+mn-lt"/>
          <a:ea typeface="+mn-ea"/>
          <a:cs typeface="+mn-cs"/>
        </a:defRPr>
      </a:lvl2pPr>
      <a:lvl3pPr marL="914129" algn="l" defTabSz="914129" rtl="0" eaLnBrk="1" latinLnBrk="0" hangingPunct="1">
        <a:defRPr sz="1800" kern="1200">
          <a:solidFill>
            <a:schemeClr val="tx1"/>
          </a:solidFill>
          <a:latin typeface="+mn-lt"/>
          <a:ea typeface="+mn-ea"/>
          <a:cs typeface="+mn-cs"/>
        </a:defRPr>
      </a:lvl3pPr>
      <a:lvl4pPr marL="1371194" algn="l" defTabSz="914129" rtl="0" eaLnBrk="1" latinLnBrk="0" hangingPunct="1">
        <a:defRPr sz="1800" kern="1200">
          <a:solidFill>
            <a:schemeClr val="tx1"/>
          </a:solidFill>
          <a:latin typeface="+mn-lt"/>
          <a:ea typeface="+mn-ea"/>
          <a:cs typeface="+mn-cs"/>
        </a:defRPr>
      </a:lvl4pPr>
      <a:lvl5pPr marL="1828258" algn="l" defTabSz="914129" rtl="0" eaLnBrk="1" latinLnBrk="0" hangingPunct="1">
        <a:defRPr sz="1800" kern="1200">
          <a:solidFill>
            <a:schemeClr val="tx1"/>
          </a:solidFill>
          <a:latin typeface="+mn-lt"/>
          <a:ea typeface="+mn-ea"/>
          <a:cs typeface="+mn-cs"/>
        </a:defRPr>
      </a:lvl5pPr>
      <a:lvl6pPr marL="2285321" algn="l" defTabSz="914129" rtl="0" eaLnBrk="1" latinLnBrk="0" hangingPunct="1">
        <a:defRPr sz="1800" kern="1200">
          <a:solidFill>
            <a:schemeClr val="tx1"/>
          </a:solidFill>
          <a:latin typeface="+mn-lt"/>
          <a:ea typeface="+mn-ea"/>
          <a:cs typeface="+mn-cs"/>
        </a:defRPr>
      </a:lvl6pPr>
      <a:lvl7pPr marL="2742385" algn="l" defTabSz="914129" rtl="0" eaLnBrk="1" latinLnBrk="0" hangingPunct="1">
        <a:defRPr sz="1800" kern="1200">
          <a:solidFill>
            <a:schemeClr val="tx1"/>
          </a:solidFill>
          <a:latin typeface="+mn-lt"/>
          <a:ea typeface="+mn-ea"/>
          <a:cs typeface="+mn-cs"/>
        </a:defRPr>
      </a:lvl7pPr>
      <a:lvl8pPr marL="3199450" algn="l" defTabSz="914129" rtl="0" eaLnBrk="1" latinLnBrk="0" hangingPunct="1">
        <a:defRPr sz="1800" kern="1200">
          <a:solidFill>
            <a:schemeClr val="tx1"/>
          </a:solidFill>
          <a:latin typeface="+mn-lt"/>
          <a:ea typeface="+mn-ea"/>
          <a:cs typeface="+mn-cs"/>
        </a:defRPr>
      </a:lvl8pPr>
      <a:lvl9pPr marL="3656514" algn="l" defTabSz="91412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ctr" anchorCtr="0" compatLnSpc="1">
            <a:prstTxWarp prst="textNoShape">
              <a:avLst/>
            </a:prstTxWarp>
          </a:bodyPr>
          <a:lstStyle/>
          <a:p>
            <a:pPr lvl="0"/>
            <a:r>
              <a:rPr lang="fr-FR" altLang="fr-FR" smtClean="0"/>
              <a:t>Cliquez pour modifier le style du titre</a:t>
            </a:r>
          </a:p>
        </p:txBody>
      </p:sp>
      <p:sp>
        <p:nvSpPr>
          <p:cNvPr id="1536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6" rIns="91413"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p:spPr>
        <p:txBody>
          <a:bodyPr vert="horz" wrap="square" lIns="91413" tIns="45706" rIns="91413" bIns="45706"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p:spPr>
        <p:txBody>
          <a:bodyPr vert="horz" wrap="square" lIns="91413" tIns="45706" rIns="91413" bIns="45706"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413" tIns="45706" rIns="91413" bIns="45706" numCol="1" anchor="t" anchorCtr="0" compatLnSpc="1">
            <a:prstTxWarp prst="textNoShape">
              <a:avLst/>
            </a:prstTxWarp>
          </a:bodyPr>
          <a:lstStyle>
            <a:lvl1pPr algn="r" eaLnBrk="1" hangingPunct="1">
              <a:defRPr sz="1400">
                <a:solidFill>
                  <a:srgbClr val="000000"/>
                </a:solidFill>
              </a:defRPr>
            </a:lvl1pPr>
          </a:lstStyle>
          <a:p>
            <a:pPr>
              <a:defRPr/>
            </a:pPr>
            <a:fld id="{71CBE433-29C0-4731-AB3A-C41C48C58E7C}" type="slidenum">
              <a:rPr lang="fr-FR" altLang="fr-FR"/>
              <a:pPr>
                <a:defRPr/>
              </a:pPr>
              <a:t>‹nr.›</a:t>
            </a:fld>
            <a:endParaRPr lang="fr-FR" altLang="fr-FR"/>
          </a:p>
        </p:txBody>
      </p:sp>
    </p:spTree>
    <p:extLst>
      <p:ext uri="{BB962C8B-B14F-4D97-AF65-F5344CB8AC3E}">
        <p14:creationId xmlns:p14="http://schemas.microsoft.com/office/powerpoint/2010/main" val="401722479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57" algn="ctr" rtl="0" fontAlgn="base">
        <a:spcBef>
          <a:spcPct val="0"/>
        </a:spcBef>
        <a:spcAft>
          <a:spcPct val="0"/>
        </a:spcAft>
        <a:defRPr sz="4400">
          <a:solidFill>
            <a:schemeClr val="tx2"/>
          </a:solidFill>
          <a:latin typeface="Arial" pitchFamily="34" charset="0"/>
        </a:defRPr>
      </a:lvl6pPr>
      <a:lvl7pPr marL="914110" algn="ctr" rtl="0" fontAlgn="base">
        <a:spcBef>
          <a:spcPct val="0"/>
        </a:spcBef>
        <a:spcAft>
          <a:spcPct val="0"/>
        </a:spcAft>
        <a:defRPr sz="4400">
          <a:solidFill>
            <a:schemeClr val="tx2"/>
          </a:solidFill>
          <a:latin typeface="Arial" pitchFamily="34" charset="0"/>
        </a:defRPr>
      </a:lvl7pPr>
      <a:lvl8pPr marL="1371166" algn="ctr" rtl="0" fontAlgn="base">
        <a:spcBef>
          <a:spcPct val="0"/>
        </a:spcBef>
        <a:spcAft>
          <a:spcPct val="0"/>
        </a:spcAft>
        <a:defRPr sz="4400">
          <a:solidFill>
            <a:schemeClr val="tx2"/>
          </a:solidFill>
          <a:latin typeface="Arial" pitchFamily="34" charset="0"/>
        </a:defRPr>
      </a:lvl8pPr>
      <a:lvl9pPr marL="1828221" algn="ctr" rtl="0" fontAlgn="base">
        <a:spcBef>
          <a:spcPct val="0"/>
        </a:spcBef>
        <a:spcAft>
          <a:spcPct val="0"/>
        </a:spcAft>
        <a:defRPr sz="4400">
          <a:solidFill>
            <a:schemeClr val="tx2"/>
          </a:solidFill>
          <a:latin typeface="Arial" pitchFamily="34" charset="0"/>
        </a:defRPr>
      </a:lvl9pPr>
    </p:titleStyle>
    <p:bodyStyle>
      <a:lvl1pPr marL="341305" indent="-341305" algn="l" rtl="0" eaLnBrk="0" fontAlgn="base" hangingPunct="0">
        <a:spcBef>
          <a:spcPct val="20000"/>
        </a:spcBef>
        <a:spcAft>
          <a:spcPct val="0"/>
        </a:spcAft>
        <a:buChar char="•"/>
        <a:defRPr sz="3200">
          <a:solidFill>
            <a:schemeClr val="tx1"/>
          </a:solidFill>
          <a:latin typeface="+mn-lt"/>
          <a:ea typeface="+mn-ea"/>
          <a:cs typeface="+mn-cs"/>
        </a:defRPr>
      </a:lvl1pPr>
      <a:lvl2pPr marL="741344" indent="-284156" algn="l" rtl="0" eaLnBrk="0" fontAlgn="base" hangingPunct="0">
        <a:spcBef>
          <a:spcPct val="20000"/>
        </a:spcBef>
        <a:spcAft>
          <a:spcPct val="0"/>
        </a:spcAft>
        <a:buChar char="–"/>
        <a:defRPr sz="2800">
          <a:solidFill>
            <a:schemeClr val="tx1"/>
          </a:solidFill>
          <a:latin typeface="+mn-lt"/>
        </a:defRPr>
      </a:lvl2pPr>
      <a:lvl3pPr marL="1141385" indent="-227008" algn="l" rtl="0" eaLnBrk="0" fontAlgn="base" hangingPunct="0">
        <a:spcBef>
          <a:spcPct val="20000"/>
        </a:spcBef>
        <a:spcAft>
          <a:spcPct val="0"/>
        </a:spcAft>
        <a:buChar char="•"/>
        <a:defRPr sz="2400">
          <a:solidFill>
            <a:schemeClr val="tx1"/>
          </a:solidFill>
          <a:latin typeface="+mn-lt"/>
        </a:defRPr>
      </a:lvl3pPr>
      <a:lvl4pPr marL="1598573" indent="-227008" algn="l" rtl="0" eaLnBrk="0" fontAlgn="base" hangingPunct="0">
        <a:spcBef>
          <a:spcPct val="20000"/>
        </a:spcBef>
        <a:spcAft>
          <a:spcPct val="0"/>
        </a:spcAft>
        <a:buChar char="–"/>
        <a:defRPr sz="2000">
          <a:solidFill>
            <a:schemeClr val="tx1"/>
          </a:solidFill>
          <a:latin typeface="+mn-lt"/>
        </a:defRPr>
      </a:lvl4pPr>
      <a:lvl5pPr marL="2055762" indent="-227008" algn="l" rtl="0" eaLnBrk="0" fontAlgn="base" hangingPunct="0">
        <a:spcBef>
          <a:spcPct val="20000"/>
        </a:spcBef>
        <a:spcAft>
          <a:spcPct val="0"/>
        </a:spcAft>
        <a:buChar char="»"/>
        <a:defRPr sz="2000">
          <a:solidFill>
            <a:schemeClr val="tx1"/>
          </a:solidFill>
          <a:latin typeface="+mn-lt"/>
        </a:defRPr>
      </a:lvl5pPr>
      <a:lvl6pPr marL="2513804" indent="-228528" algn="l" rtl="0" fontAlgn="base">
        <a:spcBef>
          <a:spcPct val="20000"/>
        </a:spcBef>
        <a:spcAft>
          <a:spcPct val="0"/>
        </a:spcAft>
        <a:buChar char="»"/>
        <a:defRPr sz="2000">
          <a:solidFill>
            <a:schemeClr val="tx1"/>
          </a:solidFill>
          <a:latin typeface="+mn-lt"/>
        </a:defRPr>
      </a:lvl6pPr>
      <a:lvl7pPr marL="2970859" indent="-228528" algn="l" rtl="0" fontAlgn="base">
        <a:spcBef>
          <a:spcPct val="20000"/>
        </a:spcBef>
        <a:spcAft>
          <a:spcPct val="0"/>
        </a:spcAft>
        <a:buChar char="»"/>
        <a:defRPr sz="2000">
          <a:solidFill>
            <a:schemeClr val="tx1"/>
          </a:solidFill>
          <a:latin typeface="+mn-lt"/>
        </a:defRPr>
      </a:lvl7pPr>
      <a:lvl8pPr marL="3427914" indent="-228528" algn="l" rtl="0" fontAlgn="base">
        <a:spcBef>
          <a:spcPct val="20000"/>
        </a:spcBef>
        <a:spcAft>
          <a:spcPct val="0"/>
        </a:spcAft>
        <a:buChar char="»"/>
        <a:defRPr sz="2000">
          <a:solidFill>
            <a:schemeClr val="tx1"/>
          </a:solidFill>
          <a:latin typeface="+mn-lt"/>
        </a:defRPr>
      </a:lvl8pPr>
      <a:lvl9pPr marL="3884970" indent="-22852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10" rtl="0" eaLnBrk="1" latinLnBrk="0" hangingPunct="1">
        <a:defRPr sz="1800" kern="1200">
          <a:solidFill>
            <a:schemeClr val="tx1"/>
          </a:solidFill>
          <a:latin typeface="+mn-lt"/>
          <a:ea typeface="+mn-ea"/>
          <a:cs typeface="+mn-cs"/>
        </a:defRPr>
      </a:lvl1pPr>
      <a:lvl2pPr marL="457057" algn="l" defTabSz="914110" rtl="0" eaLnBrk="1" latinLnBrk="0" hangingPunct="1">
        <a:defRPr sz="1800" kern="1200">
          <a:solidFill>
            <a:schemeClr val="tx1"/>
          </a:solidFill>
          <a:latin typeface="+mn-lt"/>
          <a:ea typeface="+mn-ea"/>
          <a:cs typeface="+mn-cs"/>
        </a:defRPr>
      </a:lvl2pPr>
      <a:lvl3pPr marL="914110" algn="l" defTabSz="914110" rtl="0" eaLnBrk="1" latinLnBrk="0" hangingPunct="1">
        <a:defRPr sz="1800" kern="1200">
          <a:solidFill>
            <a:schemeClr val="tx1"/>
          </a:solidFill>
          <a:latin typeface="+mn-lt"/>
          <a:ea typeface="+mn-ea"/>
          <a:cs typeface="+mn-cs"/>
        </a:defRPr>
      </a:lvl3pPr>
      <a:lvl4pPr marL="1371166" algn="l" defTabSz="914110" rtl="0" eaLnBrk="1" latinLnBrk="0" hangingPunct="1">
        <a:defRPr sz="1800" kern="1200">
          <a:solidFill>
            <a:schemeClr val="tx1"/>
          </a:solidFill>
          <a:latin typeface="+mn-lt"/>
          <a:ea typeface="+mn-ea"/>
          <a:cs typeface="+mn-cs"/>
        </a:defRPr>
      </a:lvl4pPr>
      <a:lvl5pPr marL="1828221" algn="l" defTabSz="914110" rtl="0" eaLnBrk="1" latinLnBrk="0" hangingPunct="1">
        <a:defRPr sz="1800" kern="1200">
          <a:solidFill>
            <a:schemeClr val="tx1"/>
          </a:solidFill>
          <a:latin typeface="+mn-lt"/>
          <a:ea typeface="+mn-ea"/>
          <a:cs typeface="+mn-cs"/>
        </a:defRPr>
      </a:lvl5pPr>
      <a:lvl6pPr marL="2285276" algn="l" defTabSz="914110" rtl="0" eaLnBrk="1" latinLnBrk="0" hangingPunct="1">
        <a:defRPr sz="1800" kern="1200">
          <a:solidFill>
            <a:schemeClr val="tx1"/>
          </a:solidFill>
          <a:latin typeface="+mn-lt"/>
          <a:ea typeface="+mn-ea"/>
          <a:cs typeface="+mn-cs"/>
        </a:defRPr>
      </a:lvl6pPr>
      <a:lvl7pPr marL="2742330" algn="l" defTabSz="914110" rtl="0" eaLnBrk="1" latinLnBrk="0" hangingPunct="1">
        <a:defRPr sz="1800" kern="1200">
          <a:solidFill>
            <a:schemeClr val="tx1"/>
          </a:solidFill>
          <a:latin typeface="+mn-lt"/>
          <a:ea typeface="+mn-ea"/>
          <a:cs typeface="+mn-cs"/>
        </a:defRPr>
      </a:lvl7pPr>
      <a:lvl8pPr marL="3199387" algn="l" defTabSz="914110" rtl="0" eaLnBrk="1" latinLnBrk="0" hangingPunct="1">
        <a:defRPr sz="1800" kern="1200">
          <a:solidFill>
            <a:schemeClr val="tx1"/>
          </a:solidFill>
          <a:latin typeface="+mn-lt"/>
          <a:ea typeface="+mn-ea"/>
          <a:cs typeface="+mn-cs"/>
        </a:defRPr>
      </a:lvl8pPr>
      <a:lvl9pPr marL="3656441" algn="l" defTabSz="9141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11602971"/>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 id="2147484515" r:id="rId15"/>
    <p:sldLayoutId id="2147484516" r:id="rId16"/>
    <p:sldLayoutId id="2147484517" r:id="rId17"/>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022" algn="ctr" rtl="0" fontAlgn="base">
        <a:spcBef>
          <a:spcPct val="0"/>
        </a:spcBef>
        <a:spcAft>
          <a:spcPct val="0"/>
        </a:spcAft>
        <a:defRPr sz="5867">
          <a:solidFill>
            <a:schemeClr val="tx1"/>
          </a:solidFill>
          <a:latin typeface="Myriad Web Pro" panose="020B0503030403020204" pitchFamily="34" charset="0"/>
        </a:defRPr>
      </a:lvl6pPr>
      <a:lvl7pPr marL="1218040" algn="ctr" rtl="0" fontAlgn="base">
        <a:spcBef>
          <a:spcPct val="0"/>
        </a:spcBef>
        <a:spcAft>
          <a:spcPct val="0"/>
        </a:spcAft>
        <a:defRPr sz="5867">
          <a:solidFill>
            <a:schemeClr val="tx1"/>
          </a:solidFill>
          <a:latin typeface="Myriad Web Pro" panose="020B0503030403020204" pitchFamily="34" charset="0"/>
        </a:defRPr>
      </a:lvl7pPr>
      <a:lvl8pPr marL="1827066" algn="ctr" rtl="0" fontAlgn="base">
        <a:spcBef>
          <a:spcPct val="0"/>
        </a:spcBef>
        <a:spcAft>
          <a:spcPct val="0"/>
        </a:spcAft>
        <a:defRPr sz="5867">
          <a:solidFill>
            <a:schemeClr val="tx1"/>
          </a:solidFill>
          <a:latin typeface="Myriad Web Pro" panose="020B0503030403020204" pitchFamily="34" charset="0"/>
        </a:defRPr>
      </a:lvl8pPr>
      <a:lvl9pPr marL="2436084" algn="ctr" rtl="0" fontAlgn="base">
        <a:spcBef>
          <a:spcPct val="0"/>
        </a:spcBef>
        <a:spcAft>
          <a:spcPct val="0"/>
        </a:spcAft>
        <a:defRPr sz="5867">
          <a:solidFill>
            <a:schemeClr val="tx1"/>
          </a:solidFill>
          <a:latin typeface="Myriad Web Pro" panose="020B0503030403020204" pitchFamily="34" charset="0"/>
        </a:defRPr>
      </a:lvl9pPr>
    </p:titleStyle>
    <p:bodyStyle>
      <a:lvl1pPr marL="456767" indent="-456767"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89658" indent="-380637"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2550" indent="-304514"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1568" indent="-30451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0590" indent="-30451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49612" indent="-304514" algn="l" defTabSz="12180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8633" indent="-304514" algn="l" defTabSz="12180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7654" indent="-304514" algn="l" defTabSz="12180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6676" indent="-304514" algn="l" defTabSz="12180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040" rtl="0" eaLnBrk="1" latinLnBrk="0" hangingPunct="1">
        <a:defRPr sz="2400" kern="1200">
          <a:solidFill>
            <a:schemeClr val="tx1"/>
          </a:solidFill>
          <a:latin typeface="+mn-lt"/>
          <a:ea typeface="+mn-ea"/>
          <a:cs typeface="+mn-cs"/>
        </a:defRPr>
      </a:lvl1pPr>
      <a:lvl2pPr marL="609022" algn="l" defTabSz="1218040" rtl="0" eaLnBrk="1" latinLnBrk="0" hangingPunct="1">
        <a:defRPr sz="2400" kern="1200">
          <a:solidFill>
            <a:schemeClr val="tx1"/>
          </a:solidFill>
          <a:latin typeface="+mn-lt"/>
          <a:ea typeface="+mn-ea"/>
          <a:cs typeface="+mn-cs"/>
        </a:defRPr>
      </a:lvl2pPr>
      <a:lvl3pPr marL="1218040" algn="l" defTabSz="1218040" rtl="0" eaLnBrk="1" latinLnBrk="0" hangingPunct="1">
        <a:defRPr sz="2400" kern="1200">
          <a:solidFill>
            <a:schemeClr val="tx1"/>
          </a:solidFill>
          <a:latin typeface="+mn-lt"/>
          <a:ea typeface="+mn-ea"/>
          <a:cs typeface="+mn-cs"/>
        </a:defRPr>
      </a:lvl3pPr>
      <a:lvl4pPr marL="1827066" algn="l" defTabSz="1218040" rtl="0" eaLnBrk="1" latinLnBrk="0" hangingPunct="1">
        <a:defRPr sz="2400" kern="1200">
          <a:solidFill>
            <a:schemeClr val="tx1"/>
          </a:solidFill>
          <a:latin typeface="+mn-lt"/>
          <a:ea typeface="+mn-ea"/>
          <a:cs typeface="+mn-cs"/>
        </a:defRPr>
      </a:lvl4pPr>
      <a:lvl5pPr marL="2436084" algn="l" defTabSz="1218040" rtl="0" eaLnBrk="1" latinLnBrk="0" hangingPunct="1">
        <a:defRPr sz="2400" kern="1200">
          <a:solidFill>
            <a:schemeClr val="tx1"/>
          </a:solidFill>
          <a:latin typeface="+mn-lt"/>
          <a:ea typeface="+mn-ea"/>
          <a:cs typeface="+mn-cs"/>
        </a:defRPr>
      </a:lvl5pPr>
      <a:lvl6pPr marL="3045105" algn="l" defTabSz="1218040" rtl="0" eaLnBrk="1" latinLnBrk="0" hangingPunct="1">
        <a:defRPr sz="2400" kern="1200">
          <a:solidFill>
            <a:schemeClr val="tx1"/>
          </a:solidFill>
          <a:latin typeface="+mn-lt"/>
          <a:ea typeface="+mn-ea"/>
          <a:cs typeface="+mn-cs"/>
        </a:defRPr>
      </a:lvl6pPr>
      <a:lvl7pPr marL="3654125" algn="l" defTabSz="1218040" rtl="0" eaLnBrk="1" latinLnBrk="0" hangingPunct="1">
        <a:defRPr sz="2400" kern="1200">
          <a:solidFill>
            <a:schemeClr val="tx1"/>
          </a:solidFill>
          <a:latin typeface="+mn-lt"/>
          <a:ea typeface="+mn-ea"/>
          <a:cs typeface="+mn-cs"/>
        </a:defRPr>
      </a:lvl7pPr>
      <a:lvl8pPr marL="4263147" algn="l" defTabSz="1218040" rtl="0" eaLnBrk="1" latinLnBrk="0" hangingPunct="1">
        <a:defRPr sz="2400" kern="1200">
          <a:solidFill>
            <a:schemeClr val="tx1"/>
          </a:solidFill>
          <a:latin typeface="+mn-lt"/>
          <a:ea typeface="+mn-ea"/>
          <a:cs typeface="+mn-cs"/>
        </a:defRPr>
      </a:lvl8pPr>
      <a:lvl9pPr marL="4872166" algn="l" defTabSz="121804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EA3395A-ECF4-4DF6-9B6D-1B64B907CCA1}" type="slidenum">
              <a:rPr lang="fr-FR" altLang="fr-FR"/>
              <a:pPr>
                <a:defRPr/>
              </a:pPr>
              <a:t>‹nr.›</a:t>
            </a:fld>
            <a:endParaRPr lang="fr-FR" altLang="fr-FR"/>
          </a:p>
        </p:txBody>
      </p:sp>
    </p:spTree>
    <p:extLst>
      <p:ext uri="{BB962C8B-B14F-4D97-AF65-F5344CB8AC3E}">
        <p14:creationId xmlns:p14="http://schemas.microsoft.com/office/powerpoint/2010/main" val="245802927"/>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 id="214748555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7"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071A6-5421-439B-B263-5AE563146084}" type="datetimeFigureOut">
              <a:rPr lang="fr-FR" smtClean="0"/>
              <a:t>23/11/2023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F8F6D-775F-43A0-9025-2D562934DC49}" type="slidenum">
              <a:rPr lang="fr-FR" smtClean="0"/>
              <a:t>‹nr.›</a:t>
            </a:fld>
            <a:endParaRPr lang="fr-FR"/>
          </a:p>
        </p:txBody>
      </p:sp>
    </p:spTree>
    <p:extLst>
      <p:ext uri="{BB962C8B-B14F-4D97-AF65-F5344CB8AC3E}">
        <p14:creationId xmlns:p14="http://schemas.microsoft.com/office/powerpoint/2010/main" val="96795377"/>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436EB86-A659-439A-96C4-C2661B561B7B}" type="slidenum">
              <a:rPr lang="fr-FR" altLang="fr-FR"/>
              <a:pPr>
                <a:defRPr/>
              </a:pPr>
              <a:t>‹nr.›</a:t>
            </a:fld>
            <a:endParaRPr lang="fr-FR" altLang="fr-FR"/>
          </a:p>
        </p:txBody>
      </p:sp>
    </p:spTree>
    <p:extLst>
      <p:ext uri="{BB962C8B-B14F-4D97-AF65-F5344CB8AC3E}">
        <p14:creationId xmlns:p14="http://schemas.microsoft.com/office/powerpoint/2010/main" val="3913754692"/>
      </p:ext>
    </p:extLst>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 id="214748559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7"/>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eaLnBrk="1" hangingPunct="1">
              <a:defRPr sz="1400">
                <a:latin typeface="Arial" pitchFamily="34" charset="0"/>
                <a:cs typeface="+mn-cs"/>
              </a:defRPr>
            </a:lvl1pPr>
          </a:lstStyle>
          <a:p>
            <a:pPr>
              <a:defRPr/>
            </a:pPr>
            <a:endParaRPr lang="fr-FR">
              <a:solidFill>
                <a:srgbClr val="000000"/>
              </a:solidFill>
            </a:endParaRPr>
          </a:p>
        </p:txBody>
      </p:sp>
      <p:sp>
        <p:nvSpPr>
          <p:cNvPr id="1029" name="Rectangle 5"/>
          <p:cNvSpPr>
            <a:spLocks noGrp="1" noChangeArrowheads="1"/>
          </p:cNvSpPr>
          <p:nvPr>
            <p:ph type="ftr" sz="quarter" idx="3"/>
          </p:nvPr>
        </p:nvSpPr>
        <p:spPr bwMode="auto">
          <a:xfrm>
            <a:off x="4165600" y="6245227"/>
            <a:ext cx="3860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ctr" eaLnBrk="1" hangingPunct="1">
              <a:defRPr sz="1400">
                <a:latin typeface="Arial" pitchFamily="34" charset="0"/>
                <a:cs typeface="+mn-cs"/>
              </a:defRPr>
            </a:lvl1pPr>
          </a:lstStyle>
          <a:p>
            <a:pPr>
              <a:defRPr/>
            </a:pPr>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7"/>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r" eaLnBrk="1" hangingPunct="1">
              <a:defRPr sz="1400"/>
            </a:lvl1pPr>
          </a:lstStyle>
          <a:p>
            <a:pPr>
              <a:defRPr/>
            </a:pPr>
            <a:fld id="{ACD268CD-F43F-4113-B274-9AF18C71249F}" type="slidenum">
              <a:rPr lang="fr-FR" altLang="fr-FR">
                <a:solidFill>
                  <a:srgbClr val="000000"/>
                </a:solidFill>
                <a:latin typeface="Arial" pitchFamily="34" charset="0"/>
                <a:cs typeface="Arial" pitchFamily="34" charset="0"/>
              </a:rPr>
              <a:pPr>
                <a:defRPr/>
              </a:pPr>
              <a:t>‹nr.›</a:t>
            </a:fld>
            <a:endParaRPr lang="fr-FR" altLang="fr-FR">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70053579"/>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 id="2147485622" r:id="rId12"/>
    <p:sldLayoutId id="2147485623" r:id="rId13"/>
    <p:sldLayoutId id="2147485624" r:id="rId14"/>
    <p:sldLayoutId id="2147485625" r:id="rId15"/>
    <p:sldLayoutId id="2147485626" r:id="rId16"/>
    <p:sldLayoutId id="2147485627" r:id="rId17"/>
    <p:sldLayoutId id="2147485628" r:id="rId18"/>
    <p:sldLayoutId id="2147485629" r:id="rId19"/>
    <p:sldLayoutId id="2147485630" r:id="rId20"/>
    <p:sldLayoutId id="2147485631" r:id="rId21"/>
    <p:sldLayoutId id="2147485632" r:id="rId22"/>
    <p:sldLayoutId id="2147485633" r:id="rId23"/>
    <p:sldLayoutId id="2147485634" r:id="rId24"/>
    <p:sldLayoutId id="2147485635" r:id="rId25"/>
    <p:sldLayoutId id="2147485636" r:id="rId26"/>
    <p:sldLayoutId id="2147485637" r:id="rId27"/>
    <p:sldLayoutId id="2147485638" r:id="rId28"/>
    <p:sldLayoutId id="2147485639" r:id="rId29"/>
    <p:sldLayoutId id="2147485640" r:id="rId30"/>
    <p:sldLayoutId id="2147485641" r:id="rId31"/>
    <p:sldLayoutId id="2147485642" r:id="rId3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55" algn="ctr" rtl="0" fontAlgn="base">
        <a:spcBef>
          <a:spcPct val="0"/>
        </a:spcBef>
        <a:spcAft>
          <a:spcPct val="0"/>
        </a:spcAft>
        <a:defRPr sz="4400">
          <a:solidFill>
            <a:schemeClr val="tx2"/>
          </a:solidFill>
          <a:latin typeface="Arial" pitchFamily="34" charset="0"/>
        </a:defRPr>
      </a:lvl6pPr>
      <a:lvl7pPr marL="914106" algn="ctr" rtl="0" fontAlgn="base">
        <a:spcBef>
          <a:spcPct val="0"/>
        </a:spcBef>
        <a:spcAft>
          <a:spcPct val="0"/>
        </a:spcAft>
        <a:defRPr sz="4400">
          <a:solidFill>
            <a:schemeClr val="tx2"/>
          </a:solidFill>
          <a:latin typeface="Arial" pitchFamily="34" charset="0"/>
        </a:defRPr>
      </a:lvl7pPr>
      <a:lvl8pPr marL="1371160" algn="ctr" rtl="0" fontAlgn="base">
        <a:spcBef>
          <a:spcPct val="0"/>
        </a:spcBef>
        <a:spcAft>
          <a:spcPct val="0"/>
        </a:spcAft>
        <a:defRPr sz="4400">
          <a:solidFill>
            <a:schemeClr val="tx2"/>
          </a:solidFill>
          <a:latin typeface="Arial" pitchFamily="34" charset="0"/>
        </a:defRPr>
      </a:lvl8pPr>
      <a:lvl9pPr marL="1828213" algn="ctr" rtl="0" fontAlgn="base">
        <a:spcBef>
          <a:spcPct val="0"/>
        </a:spcBef>
        <a:spcAft>
          <a:spcPct val="0"/>
        </a:spcAft>
        <a:defRPr sz="4400">
          <a:solidFill>
            <a:schemeClr val="tx2"/>
          </a:solidFill>
          <a:latin typeface="Arial" pitchFamily="34" charset="0"/>
        </a:defRPr>
      </a:lvl9pPr>
    </p:titleStyle>
    <p:bodyStyle>
      <a:lvl1pPr marL="339717" indent="-339717" algn="l" rtl="0" eaLnBrk="0" fontAlgn="base" hangingPunct="0">
        <a:spcBef>
          <a:spcPct val="20000"/>
        </a:spcBef>
        <a:spcAft>
          <a:spcPct val="0"/>
        </a:spcAft>
        <a:buChar char="•"/>
        <a:defRPr sz="3200">
          <a:solidFill>
            <a:schemeClr val="tx1"/>
          </a:solidFill>
          <a:latin typeface="+mn-lt"/>
          <a:ea typeface="+mn-ea"/>
          <a:cs typeface="+mn-cs"/>
        </a:defRPr>
      </a:lvl1pPr>
      <a:lvl2pPr marL="739756" indent="-282568" algn="l" rtl="0" eaLnBrk="0" fontAlgn="base" hangingPunct="0">
        <a:spcBef>
          <a:spcPct val="20000"/>
        </a:spcBef>
        <a:spcAft>
          <a:spcPct val="0"/>
        </a:spcAft>
        <a:buChar char="–"/>
        <a:defRPr sz="2800">
          <a:solidFill>
            <a:schemeClr val="tx1"/>
          </a:solidFill>
          <a:latin typeface="+mn-lt"/>
        </a:defRPr>
      </a:lvl2pPr>
      <a:lvl3pPr marL="1139797" indent="-225420" algn="l" rtl="0" eaLnBrk="0" fontAlgn="base" hangingPunct="0">
        <a:spcBef>
          <a:spcPct val="20000"/>
        </a:spcBef>
        <a:spcAft>
          <a:spcPct val="0"/>
        </a:spcAft>
        <a:buChar char="•"/>
        <a:defRPr sz="2400">
          <a:solidFill>
            <a:schemeClr val="tx1"/>
          </a:solidFill>
          <a:latin typeface="+mn-lt"/>
        </a:defRPr>
      </a:lvl3pPr>
      <a:lvl4pPr marL="1596985" indent="-225420" algn="l" rtl="0" eaLnBrk="0" fontAlgn="base" hangingPunct="0">
        <a:spcBef>
          <a:spcPct val="20000"/>
        </a:spcBef>
        <a:spcAft>
          <a:spcPct val="0"/>
        </a:spcAft>
        <a:buChar char="–"/>
        <a:defRPr sz="2000">
          <a:solidFill>
            <a:schemeClr val="tx1"/>
          </a:solidFill>
          <a:latin typeface="+mn-lt"/>
        </a:defRPr>
      </a:lvl4pPr>
      <a:lvl5pPr marL="2054174" indent="-225420" algn="l" rtl="0" eaLnBrk="0" fontAlgn="base" hangingPunct="0">
        <a:spcBef>
          <a:spcPct val="20000"/>
        </a:spcBef>
        <a:spcAft>
          <a:spcPct val="0"/>
        </a:spcAft>
        <a:buChar char="»"/>
        <a:defRPr sz="2000">
          <a:solidFill>
            <a:schemeClr val="tx1"/>
          </a:solidFill>
          <a:latin typeface="+mn-lt"/>
        </a:defRPr>
      </a:lvl5pPr>
      <a:lvl6pPr marL="2513792" indent="-228525" algn="l" rtl="0" fontAlgn="base">
        <a:spcBef>
          <a:spcPct val="20000"/>
        </a:spcBef>
        <a:spcAft>
          <a:spcPct val="0"/>
        </a:spcAft>
        <a:buChar char="»"/>
        <a:defRPr sz="2000">
          <a:solidFill>
            <a:schemeClr val="tx1"/>
          </a:solidFill>
          <a:latin typeface="+mn-lt"/>
        </a:defRPr>
      </a:lvl6pPr>
      <a:lvl7pPr marL="2970844" indent="-228525" algn="l" rtl="0" fontAlgn="base">
        <a:spcBef>
          <a:spcPct val="20000"/>
        </a:spcBef>
        <a:spcAft>
          <a:spcPct val="0"/>
        </a:spcAft>
        <a:buChar char="»"/>
        <a:defRPr sz="2000">
          <a:solidFill>
            <a:schemeClr val="tx1"/>
          </a:solidFill>
          <a:latin typeface="+mn-lt"/>
        </a:defRPr>
      </a:lvl7pPr>
      <a:lvl8pPr marL="3427898" indent="-228525" algn="l" rtl="0" fontAlgn="base">
        <a:spcBef>
          <a:spcPct val="20000"/>
        </a:spcBef>
        <a:spcAft>
          <a:spcPct val="0"/>
        </a:spcAft>
        <a:buChar char="»"/>
        <a:defRPr sz="2000">
          <a:solidFill>
            <a:schemeClr val="tx1"/>
          </a:solidFill>
          <a:latin typeface="+mn-lt"/>
        </a:defRPr>
      </a:lvl8pPr>
      <a:lvl9pPr marL="3884950" indent="-22852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106" rtl="0" eaLnBrk="1" latinLnBrk="0" hangingPunct="1">
        <a:defRPr sz="1800" kern="1200">
          <a:solidFill>
            <a:schemeClr val="tx1"/>
          </a:solidFill>
          <a:latin typeface="+mn-lt"/>
          <a:ea typeface="+mn-ea"/>
          <a:cs typeface="+mn-cs"/>
        </a:defRPr>
      </a:lvl1pPr>
      <a:lvl2pPr marL="457055" algn="l" defTabSz="914106" rtl="0" eaLnBrk="1" latinLnBrk="0" hangingPunct="1">
        <a:defRPr sz="1800" kern="1200">
          <a:solidFill>
            <a:schemeClr val="tx1"/>
          </a:solidFill>
          <a:latin typeface="+mn-lt"/>
          <a:ea typeface="+mn-ea"/>
          <a:cs typeface="+mn-cs"/>
        </a:defRPr>
      </a:lvl2pPr>
      <a:lvl3pPr marL="914106" algn="l" defTabSz="914106" rtl="0" eaLnBrk="1" latinLnBrk="0" hangingPunct="1">
        <a:defRPr sz="1800" kern="1200">
          <a:solidFill>
            <a:schemeClr val="tx1"/>
          </a:solidFill>
          <a:latin typeface="+mn-lt"/>
          <a:ea typeface="+mn-ea"/>
          <a:cs typeface="+mn-cs"/>
        </a:defRPr>
      </a:lvl3pPr>
      <a:lvl4pPr marL="1371160" algn="l" defTabSz="914106" rtl="0" eaLnBrk="1" latinLnBrk="0" hangingPunct="1">
        <a:defRPr sz="1800" kern="1200">
          <a:solidFill>
            <a:schemeClr val="tx1"/>
          </a:solidFill>
          <a:latin typeface="+mn-lt"/>
          <a:ea typeface="+mn-ea"/>
          <a:cs typeface="+mn-cs"/>
        </a:defRPr>
      </a:lvl4pPr>
      <a:lvl5pPr marL="1828213" algn="l" defTabSz="914106" rtl="0" eaLnBrk="1" latinLnBrk="0" hangingPunct="1">
        <a:defRPr sz="1800" kern="1200">
          <a:solidFill>
            <a:schemeClr val="tx1"/>
          </a:solidFill>
          <a:latin typeface="+mn-lt"/>
          <a:ea typeface="+mn-ea"/>
          <a:cs typeface="+mn-cs"/>
        </a:defRPr>
      </a:lvl5pPr>
      <a:lvl6pPr marL="2285264" algn="l" defTabSz="914106" rtl="0" eaLnBrk="1" latinLnBrk="0" hangingPunct="1">
        <a:defRPr sz="1800" kern="1200">
          <a:solidFill>
            <a:schemeClr val="tx1"/>
          </a:solidFill>
          <a:latin typeface="+mn-lt"/>
          <a:ea typeface="+mn-ea"/>
          <a:cs typeface="+mn-cs"/>
        </a:defRPr>
      </a:lvl6pPr>
      <a:lvl7pPr marL="2742317" algn="l" defTabSz="914106" rtl="0" eaLnBrk="1" latinLnBrk="0" hangingPunct="1">
        <a:defRPr sz="1800" kern="1200">
          <a:solidFill>
            <a:schemeClr val="tx1"/>
          </a:solidFill>
          <a:latin typeface="+mn-lt"/>
          <a:ea typeface="+mn-ea"/>
          <a:cs typeface="+mn-cs"/>
        </a:defRPr>
      </a:lvl7pPr>
      <a:lvl8pPr marL="3199371" algn="l" defTabSz="914106" rtl="0" eaLnBrk="1" latinLnBrk="0" hangingPunct="1">
        <a:defRPr sz="1800" kern="1200">
          <a:solidFill>
            <a:schemeClr val="tx1"/>
          </a:solidFill>
          <a:latin typeface="+mn-lt"/>
          <a:ea typeface="+mn-ea"/>
          <a:cs typeface="+mn-cs"/>
        </a:defRPr>
      </a:lvl8pPr>
      <a:lvl9pPr marL="3656423" algn="l" defTabSz="91410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*Scale 0-10, where 0 is not at all satisfied and 10 is completely satisfied</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9A8E-A0F1-419A-8E8B-A78BF9C70DE8}" type="slidenum">
              <a:rPr lang="en-GB" smtClean="0"/>
              <a:t>‹nr.›</a:t>
            </a:fld>
            <a:endParaRPr lang="en-GB"/>
          </a:p>
        </p:txBody>
      </p:sp>
    </p:spTree>
    <p:extLst>
      <p:ext uri="{BB962C8B-B14F-4D97-AF65-F5344CB8AC3E}">
        <p14:creationId xmlns:p14="http://schemas.microsoft.com/office/powerpoint/2010/main" val="1438418537"/>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4800" y="274320"/>
            <a:ext cx="11582400" cy="1143000"/>
          </a:xfrm>
          <a:prstGeom prst="rect">
            <a:avLst/>
          </a:prstGeom>
        </p:spPr>
        <p:txBody>
          <a:bodyPr wrap="square" lIns="0" tIns="0" rIns="0" bIns="0">
            <a:spAutoFit/>
          </a:bodyPr>
          <a:lstStyle>
            <a:lvl1pPr>
              <a:defRPr sz="3200" b="1" i="0">
                <a:solidFill>
                  <a:schemeClr val="tx1"/>
                </a:solidFill>
                <a:latin typeface="Verdana"/>
                <a:cs typeface="Verdana"/>
              </a:defRPr>
            </a:lvl1pPr>
          </a:lstStyle>
          <a:p>
            <a:endParaRPr/>
          </a:p>
        </p:txBody>
      </p:sp>
      <p:sp>
        <p:nvSpPr>
          <p:cNvPr id="3" name="Holder 3"/>
          <p:cNvSpPr>
            <a:spLocks noGrp="1"/>
          </p:cNvSpPr>
          <p:nvPr>
            <p:ph type="body" idx="1"/>
          </p:nvPr>
        </p:nvSpPr>
        <p:spPr>
          <a:xfrm>
            <a:off x="755421" y="1135357"/>
            <a:ext cx="10681157" cy="258191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a:xfrm>
            <a:off x="11079988" y="6376775"/>
            <a:ext cx="206375" cy="177800"/>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ct val="100000"/>
              </a:lnSpc>
            </a:pPr>
            <a:fld id="{81D60167-4931-47E6-BA6A-407CBD079E47}" type="slidenum">
              <a:rPr spc="-10" dirty="0"/>
              <a:t>‹nr.›</a:t>
            </a:fld>
            <a:endParaRPr spc="-10" dirty="0"/>
          </a:p>
        </p:txBody>
      </p:sp>
    </p:spTree>
    <p:extLst>
      <p:ext uri="{BB962C8B-B14F-4D97-AF65-F5344CB8AC3E}">
        <p14:creationId xmlns:p14="http://schemas.microsoft.com/office/powerpoint/2010/main" val="3624412006"/>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626852" y="6217920"/>
            <a:ext cx="1453895" cy="548639"/>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234575" y="210120"/>
            <a:ext cx="11722849" cy="832485"/>
          </a:xfrm>
          <a:prstGeom prst="rect">
            <a:avLst/>
          </a:prstGeom>
        </p:spPr>
        <p:txBody>
          <a:bodyPr wrap="square" lIns="0" tIns="0" rIns="0" bIns="0">
            <a:spAutoFit/>
          </a:bodyPr>
          <a:lstStyle>
            <a:lvl1pPr>
              <a:defRPr sz="3600" b="0" i="0">
                <a:solidFill>
                  <a:srgbClr val="014A78"/>
                </a:solidFill>
                <a:latin typeface="Calibri Light"/>
                <a:cs typeface="Calibri Light"/>
              </a:defRPr>
            </a:lvl1pPr>
          </a:lstStyle>
          <a:p>
            <a:endParaRPr/>
          </a:p>
        </p:txBody>
      </p:sp>
      <p:sp>
        <p:nvSpPr>
          <p:cNvPr id="3" name="Holder 3"/>
          <p:cNvSpPr>
            <a:spLocks noGrp="1"/>
          </p:cNvSpPr>
          <p:nvPr>
            <p:ph type="body" idx="1"/>
          </p:nvPr>
        </p:nvSpPr>
        <p:spPr>
          <a:xfrm>
            <a:off x="275771" y="1809415"/>
            <a:ext cx="11640456" cy="179323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3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4001926386"/>
      </p:ext>
    </p:extLst>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658651"/>
      </p:ext>
    </p:extLst>
  </p:cSld>
  <p:clrMap bg1="dk2" tx1="lt1" bg2="dk1" tx2="lt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 id="2147485684" r:id="rId12"/>
    <p:sldLayoutId id="2147485685"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1F08AC0-9153-4F86-8F2F-6E2599746F66}"/>
              </a:ext>
            </a:extLst>
          </p:cNvPr>
          <p:cNvGraphicFramePr>
            <a:graphicFrameLocks noChangeAspect="1"/>
          </p:cNvGraphicFramePr>
          <p:nvPr userDrawn="1">
            <p:custDataLst>
              <p:tags r:id="rId2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1" name="think-cell Slide" r:id="rId24" imgW="499" imgH="499" progId="TCLayout.ActiveDocument.1">
                  <p:embed/>
                </p:oleObj>
              </mc:Choice>
              <mc:Fallback>
                <p:oleObj name="think-cell Slide" r:id="rId24" imgW="499" imgH="499" progId="TCLayout.ActiveDocument.1">
                  <p:embed/>
                  <p:pic>
                    <p:nvPicPr>
                      <p:cNvPr id="7" name="Object 6" hidden="1">
                        <a:extLst>
                          <a:ext uri="{FF2B5EF4-FFF2-40B4-BE49-F238E27FC236}">
                            <a16:creationId xmlns:a16="http://schemas.microsoft.com/office/drawing/2014/main" id="{F1F08AC0-9153-4F86-8F2F-6E2599746F66}"/>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39D05C-44C4-4281-9E1D-CB70A44FAF01}"/>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609600" y="365126"/>
            <a:ext cx="10924674"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609600" y="1942677"/>
            <a:ext cx="10924674" cy="4234286"/>
          </a:xfrm>
          <a:prstGeom prst="rect">
            <a:avLst/>
          </a:prstGeom>
        </p:spPr>
        <p:txBody>
          <a:bodyPr vert="horz" lIns="91440" tIns="45720" rIns="91440" bIns="45720" rtlCol="0">
            <a:noAutofit/>
          </a:bodyPr>
          <a:lstStyle/>
          <a:p>
            <a:pPr lvl="0"/>
            <a:r>
              <a:rPr lang="en-US"/>
              <a:t>Edit Master text styles</a:t>
            </a:r>
          </a:p>
          <a:p>
            <a:pPr marL="15875" lvl="1" indent="0" algn="l" defTabSz="914400" rtl="0" eaLnBrk="1" latinLnBrk="0" hangingPunct="1">
              <a:lnSpc>
                <a:spcPct val="110000"/>
              </a:lnSpc>
              <a:spcBef>
                <a:spcPts val="0"/>
              </a:spcBef>
              <a:spcAft>
                <a:spcPts val="600"/>
              </a:spcAft>
              <a:buFont typeface="Apple Symbols" panose="02000000000000000000" pitchFamily="2" charset="-79"/>
              <a:buNone/>
              <a:tabLst/>
            </a:pPr>
            <a:r>
              <a:rPr lang="en-US"/>
              <a:t>Second level</a:t>
            </a:r>
          </a:p>
          <a:p>
            <a:pPr marL="287338" lvl="2"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Third level</a:t>
            </a:r>
          </a:p>
          <a:p>
            <a:pPr marL="693738" lvl="3"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b="0" i="0">
                <a:solidFill>
                  <a:schemeClr val="bg2"/>
                </a:solidFill>
                <a:latin typeface="Trebuchet MS" panose="020B070302020209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929024463"/>
      </p:ext>
    </p:extLst>
  </p:cSld>
  <p:clrMap bg1="lt1" tx1="dk1" bg2="lt2" tx2="dk2" accent1="accent1" accent2="accent2" accent3="accent3" accent4="accent4" accent5="accent5" accent6="accent6" hlink="hlink" folHlink="folHlink"/>
  <p:sldLayoutIdLst>
    <p:sldLayoutId id="2147485740" r:id="rId1"/>
    <p:sldLayoutId id="2147485741" r:id="rId2"/>
    <p:sldLayoutId id="2147485742" r:id="rId3"/>
    <p:sldLayoutId id="2147485743" r:id="rId4"/>
    <p:sldLayoutId id="2147485744" r:id="rId5"/>
    <p:sldLayoutId id="2147485745" r:id="rId6"/>
    <p:sldLayoutId id="2147485746" r:id="rId7"/>
    <p:sldLayoutId id="2147485747" r:id="rId8"/>
    <p:sldLayoutId id="2147485748" r:id="rId9"/>
    <p:sldLayoutId id="2147485749" r:id="rId10"/>
    <p:sldLayoutId id="2147485750" r:id="rId11"/>
    <p:sldLayoutId id="2147485751" r:id="rId12"/>
    <p:sldLayoutId id="2147485752" r:id="rId13"/>
    <p:sldLayoutId id="2147485753" r:id="rId14"/>
    <p:sldLayoutId id="2147485754" r:id="rId15"/>
    <p:sldLayoutId id="2147485755" r:id="rId16"/>
    <p:sldLayoutId id="2147485756" r:id="rId17"/>
    <p:sldLayoutId id="2147485757" r:id="rId18"/>
    <p:sldLayoutId id="2147485758" r:id="rId19"/>
  </p:sldLayoutIdLst>
  <p:hf hdr="0" ftr="0" dt="0"/>
  <p:txStyles>
    <p:title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Roboto" panose="02000000000000000000" pitchFamily="2" charset="0"/>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1F08AC0-9153-4F86-8F2F-6E2599746F66}"/>
              </a:ext>
            </a:extLst>
          </p:cNvPr>
          <p:cNvGraphicFramePr>
            <a:graphicFrameLocks noChangeAspect="1"/>
          </p:cNvGraphicFramePr>
          <p:nvPr userDrawn="1">
            <p:custDataLst>
              <p:tags r:id="rId2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5" name="think-cell Slide" r:id="rId25" imgW="499" imgH="499" progId="TCLayout.ActiveDocument.1">
                  <p:embed/>
                </p:oleObj>
              </mc:Choice>
              <mc:Fallback>
                <p:oleObj name="think-cell Slide" r:id="rId25" imgW="499" imgH="499" progId="TCLayout.ActiveDocument.1">
                  <p:embed/>
                  <p:pic>
                    <p:nvPicPr>
                      <p:cNvPr id="7" name="Object 6" hidden="1">
                        <a:extLst>
                          <a:ext uri="{FF2B5EF4-FFF2-40B4-BE49-F238E27FC236}">
                            <a16:creationId xmlns:a16="http://schemas.microsoft.com/office/drawing/2014/main" id="{F1F08AC0-9153-4F86-8F2F-6E2599746F66}"/>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39D05C-44C4-4281-9E1D-CB70A44FAF01}"/>
              </a:ext>
            </a:extLst>
          </p:cNvPr>
          <p:cNvSpPr/>
          <p:nvPr userDrawn="1">
            <p:custDataLst>
              <p:tags r:id="rId2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sym typeface="Trebuchet MS" panose="020B0603020202020204" pitchFamily="34" charset="0"/>
            </a:endParaRPr>
          </a:p>
        </p:txBody>
      </p:sp>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609600" y="365126"/>
            <a:ext cx="10924674" cy="967564"/>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609600" y="1942677"/>
            <a:ext cx="10924674" cy="4234286"/>
          </a:xfrm>
          <a:prstGeom prst="rect">
            <a:avLst/>
          </a:prstGeom>
        </p:spPr>
        <p:txBody>
          <a:bodyPr vert="horz" lIns="91440" tIns="45720" rIns="91440" bIns="45720" rtlCol="0">
            <a:noAutofit/>
          </a:bodyPr>
          <a:lstStyle/>
          <a:p>
            <a:pPr lvl="0"/>
            <a:r>
              <a:rPr lang="en-US"/>
              <a:t>Edit Master text styles</a:t>
            </a:r>
          </a:p>
          <a:p>
            <a:pPr marL="15875" lvl="1" indent="0" algn="l" defTabSz="914400" rtl="0" eaLnBrk="1" latinLnBrk="0" hangingPunct="1">
              <a:lnSpc>
                <a:spcPct val="110000"/>
              </a:lnSpc>
              <a:spcBef>
                <a:spcPts val="0"/>
              </a:spcBef>
              <a:spcAft>
                <a:spcPts val="600"/>
              </a:spcAft>
              <a:buFont typeface="Apple Symbols" panose="02000000000000000000" pitchFamily="2" charset="-79"/>
              <a:buNone/>
              <a:tabLst/>
            </a:pPr>
            <a:r>
              <a:rPr lang="en-US"/>
              <a:t>Second level</a:t>
            </a:r>
          </a:p>
          <a:p>
            <a:pPr marL="287338" lvl="2"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Third level</a:t>
            </a:r>
          </a:p>
          <a:p>
            <a:pPr marL="693738" lvl="3" indent="-169863" algn="l" defTabSz="914400" rtl="0" eaLnBrk="1" latinLnBrk="0" hangingPunct="1">
              <a:lnSpc>
                <a:spcPct val="110000"/>
              </a:lnSpc>
              <a:spcBef>
                <a:spcPts val="0"/>
              </a:spcBef>
              <a:spcAft>
                <a:spcPts val="60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211015" y="6400799"/>
            <a:ext cx="2743200" cy="291492"/>
          </a:xfrm>
          <a:prstGeom prst="rect">
            <a:avLst/>
          </a:prstGeom>
        </p:spPr>
        <p:txBody>
          <a:bodyPr vert="horz" lIns="91440" tIns="45720" rIns="91440" bIns="45720" rtlCol="0" anchor="ctr"/>
          <a:lstStyle>
            <a:lvl1pPr algn="l">
              <a:defRPr sz="800" b="0" i="0">
                <a:solidFill>
                  <a:schemeClr val="bg2"/>
                </a:solidFill>
                <a:latin typeface="Trebuchet MS" panose="020B070302020209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EAA09E-D67E-864E-8466-C38E88600C4F}" type="slidenum">
              <a:rPr kumimoji="0" lang="en-US" sz="800" b="0" i="0" u="none" strike="noStrike" kern="1200" cap="none" spc="0" normalizeH="0" baseline="0" noProof="0" smtClean="0">
                <a:ln>
                  <a:noFill/>
                </a:ln>
                <a:solidFill>
                  <a:srgbClr val="C6CAC6"/>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800" b="0" i="0" u="none" strike="noStrike" kern="1200" cap="none" spc="0" normalizeH="0" baseline="0" noProof="0">
              <a:ln>
                <a:noFill/>
              </a:ln>
              <a:solidFill>
                <a:srgbClr val="C6CAC6"/>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894384787"/>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 id="2147485773" r:id="rId12"/>
    <p:sldLayoutId id="2147485774" r:id="rId13"/>
    <p:sldLayoutId id="2147485775" r:id="rId14"/>
    <p:sldLayoutId id="2147485776" r:id="rId15"/>
    <p:sldLayoutId id="2147485777" r:id="rId16"/>
    <p:sldLayoutId id="2147485778" r:id="rId17"/>
    <p:sldLayoutId id="2147485779" r:id="rId18"/>
    <p:sldLayoutId id="2147485780" r:id="rId19"/>
    <p:sldLayoutId id="2147485781" r:id="rId20"/>
  </p:sldLayoutIdLst>
  <p:hf hdr="0" ftr="0" dt="0"/>
  <p:txStyles>
    <p:titleStyle>
      <a:lvl1pPr algn="l" defTabSz="914400" rtl="0" eaLnBrk="1" latinLnBrk="0" hangingPunct="1">
        <a:lnSpc>
          <a:spcPct val="90000"/>
        </a:lnSpc>
        <a:spcBef>
          <a:spcPct val="0"/>
        </a:spcBef>
        <a:buNone/>
        <a:defRPr sz="36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914400" rtl="0" eaLnBrk="1" latinLnBrk="0" hangingPunct="1">
        <a:lnSpc>
          <a:spcPct val="114000"/>
        </a:lnSpc>
        <a:spcBef>
          <a:spcPts val="0"/>
        </a:spcBef>
        <a:spcAft>
          <a:spcPts val="600"/>
        </a:spcAft>
        <a:buFont typeface="Arial" panose="020B0604020202020204" pitchFamily="34" charset="0"/>
        <a:buNone/>
        <a:defRPr sz="2000" b="0" i="0" kern="1600" spc="-50" baseline="0">
          <a:solidFill>
            <a:schemeClr val="tx1"/>
          </a:solidFill>
          <a:latin typeface="Trebuchet MS" panose="020B0703020202090204" pitchFamily="34" charset="0"/>
          <a:ea typeface="+mn-ea"/>
          <a:cs typeface="+mn-cs"/>
        </a:defRPr>
      </a:lvl1pPr>
      <a:lvl2pPr marL="290513" indent="-174625" algn="l" defTabSz="914400" rtl="0" eaLnBrk="1" latinLnBrk="0" hangingPunct="1">
        <a:lnSpc>
          <a:spcPct val="114000"/>
        </a:lnSpc>
        <a:spcBef>
          <a:spcPts val="0"/>
        </a:spcBef>
        <a:spcAft>
          <a:spcPts val="600"/>
        </a:spcAft>
        <a:buFont typeface="Apple Symbols" panose="02000000000000000000" pitchFamily="2" charset="-79"/>
        <a:buChar char="⎼"/>
        <a:tabLst/>
        <a:defRPr lang="en-US" sz="1800" b="0" i="1" kern="1600" spc="-50" baseline="0" dirty="0">
          <a:solidFill>
            <a:schemeClr val="tx1"/>
          </a:solidFill>
          <a:latin typeface="Roboto" panose="02000000000000000000" pitchFamily="2" charset="0"/>
          <a:ea typeface="+mn-ea"/>
          <a:cs typeface="+mn-cs"/>
        </a:defRPr>
      </a:lvl2pPr>
      <a:lvl3pPr marL="4032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600" b="0" i="0" kern="1600" spc="-50" baseline="0" dirty="0">
          <a:solidFill>
            <a:schemeClr val="tx1"/>
          </a:solidFill>
          <a:latin typeface="Trebuchet MS" panose="020B0703020202090204" pitchFamily="34" charset="0"/>
          <a:ea typeface="+mn-ea"/>
          <a:cs typeface="+mn-cs"/>
        </a:defRPr>
      </a:lvl3pPr>
      <a:lvl4pPr marL="809625" indent="-285750" algn="l" defTabSz="914400" rtl="0" eaLnBrk="1" latinLnBrk="0" hangingPunct="1">
        <a:lnSpc>
          <a:spcPct val="114000"/>
        </a:lnSpc>
        <a:spcBef>
          <a:spcPts val="0"/>
        </a:spcBef>
        <a:spcAft>
          <a:spcPts val="600"/>
        </a:spcAft>
        <a:buFont typeface="Apple Symbols" panose="02000000000000000000" pitchFamily="2" charset="-79"/>
        <a:buChar char="⎼"/>
        <a:tabLst/>
        <a:defRPr lang="en-US" sz="1400" b="0" i="0" kern="1600" spc="-50" baseline="0" dirty="0">
          <a:solidFill>
            <a:schemeClr val="tx1"/>
          </a:solidFill>
          <a:latin typeface="Trebuchet MS" panose="020B0703020202090204" pitchFamily="34" charset="0"/>
          <a:ea typeface="+mn-ea"/>
          <a:cs typeface="+mn-cs"/>
        </a:defRPr>
      </a:lvl4pPr>
      <a:lvl5pPr marL="1376363" indent="-174625" algn="l" defTabSz="914400" rtl="0" eaLnBrk="1" latinLnBrk="0" hangingPunct="1">
        <a:lnSpc>
          <a:spcPct val="114000"/>
        </a:lnSpc>
        <a:spcBef>
          <a:spcPts val="0"/>
        </a:spcBef>
        <a:spcAft>
          <a:spcPts val="600"/>
        </a:spcAft>
        <a:buFont typeface="Apple Symbols" panose="02000000000000000000" pitchFamily="2" charset="-79"/>
        <a:buChar char="⎼"/>
        <a:tabLst/>
        <a:defRPr sz="1200" b="0" i="0" kern="1600" spc="-50" baseline="0">
          <a:solidFill>
            <a:schemeClr val="tx1"/>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0233" name="Picture 9" descr="Presentation_Template_Innerpage_new"/>
          <p:cNvPicPr>
            <a:picLocks noChangeAspect="1" noChangeArrowheads="1"/>
          </p:cNvPicPr>
          <p:nvPr/>
        </p:nvPicPr>
        <p:blipFill>
          <a:blip r:embed="rId5" cstate="print"/>
          <a:srcRect t="92169"/>
          <a:stretch>
            <a:fillRect/>
          </a:stretch>
        </p:blipFill>
        <p:spPr bwMode="auto">
          <a:xfrm>
            <a:off x="0" y="6320976"/>
            <a:ext cx="12192000" cy="537029"/>
          </a:xfrm>
          <a:prstGeom prst="rect">
            <a:avLst/>
          </a:prstGeom>
          <a:noFill/>
        </p:spPr>
      </p:pic>
      <p:pic>
        <p:nvPicPr>
          <p:cNvPr id="180234" name="Picture 10"/>
          <p:cNvPicPr>
            <a:picLocks noChangeArrowheads="1"/>
          </p:cNvPicPr>
          <p:nvPr/>
        </p:nvPicPr>
        <p:blipFill>
          <a:blip r:embed="rId6" cstate="print">
            <a:clrChange>
              <a:clrFrom>
                <a:srgbClr val="FFFFFF"/>
              </a:clrFrom>
              <a:clrTo>
                <a:srgbClr val="FFFFFF">
                  <a:alpha val="0"/>
                </a:srgbClr>
              </a:clrTo>
            </a:clrChange>
            <a:lum bright="-6000"/>
          </a:blip>
          <a:srcRect/>
          <a:stretch>
            <a:fillRect/>
          </a:stretch>
        </p:blipFill>
        <p:spPr bwMode="auto">
          <a:xfrm>
            <a:off x="10795000" y="107981"/>
            <a:ext cx="1176867" cy="793751"/>
          </a:xfrm>
          <a:prstGeom prst="rect">
            <a:avLst/>
          </a:prstGeom>
          <a:noFill/>
        </p:spPr>
      </p:pic>
      <p:sp>
        <p:nvSpPr>
          <p:cNvPr id="180226" name="Rectangle 2"/>
          <p:cNvSpPr>
            <a:spLocks noGrp="1" noChangeArrowheads="1"/>
          </p:cNvSpPr>
          <p:nvPr>
            <p:ph type="title"/>
          </p:nvPr>
        </p:nvSpPr>
        <p:spPr bwMode="auto">
          <a:xfrm>
            <a:off x="431800" y="142876"/>
            <a:ext cx="10972800"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smtClean="0"/>
          </a:p>
        </p:txBody>
      </p:sp>
      <p:sp>
        <p:nvSpPr>
          <p:cNvPr id="180227" name="Rectangle 3"/>
          <p:cNvSpPr>
            <a:spLocks noGrp="1" noChangeArrowheads="1"/>
          </p:cNvSpPr>
          <p:nvPr>
            <p:ph type="body" idx="1"/>
          </p:nvPr>
        </p:nvSpPr>
        <p:spPr bwMode="auto">
          <a:xfrm>
            <a:off x="431807" y="1079516"/>
            <a:ext cx="11368617" cy="516255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dirty="0" smtClean="0"/>
              <a:t>Click to edit Master text styles</a:t>
            </a:r>
          </a:p>
        </p:txBody>
      </p:sp>
    </p:spTree>
    <p:extLst>
      <p:ext uri="{BB962C8B-B14F-4D97-AF65-F5344CB8AC3E}">
        <p14:creationId xmlns:p14="http://schemas.microsoft.com/office/powerpoint/2010/main" val="4054864452"/>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Lst>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3733" b="1">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3733" b="1">
          <a:solidFill>
            <a:srgbClr val="333333"/>
          </a:solidFill>
          <a:latin typeface="Tahoma" pitchFamily="34" charset="0"/>
        </a:defRPr>
      </a:lvl2pPr>
      <a:lvl3pPr algn="l" rtl="0" eaLnBrk="1" fontAlgn="base" hangingPunct="1">
        <a:lnSpc>
          <a:spcPct val="90000"/>
        </a:lnSpc>
        <a:spcBef>
          <a:spcPct val="0"/>
        </a:spcBef>
        <a:spcAft>
          <a:spcPct val="0"/>
        </a:spcAft>
        <a:defRPr sz="3733" b="1">
          <a:solidFill>
            <a:srgbClr val="333333"/>
          </a:solidFill>
          <a:latin typeface="Tahoma" pitchFamily="34" charset="0"/>
        </a:defRPr>
      </a:lvl3pPr>
      <a:lvl4pPr algn="l" rtl="0" eaLnBrk="1" fontAlgn="base" hangingPunct="1">
        <a:lnSpc>
          <a:spcPct val="90000"/>
        </a:lnSpc>
        <a:spcBef>
          <a:spcPct val="0"/>
        </a:spcBef>
        <a:spcAft>
          <a:spcPct val="0"/>
        </a:spcAft>
        <a:defRPr sz="3733" b="1">
          <a:solidFill>
            <a:srgbClr val="333333"/>
          </a:solidFill>
          <a:latin typeface="Tahoma" pitchFamily="34" charset="0"/>
        </a:defRPr>
      </a:lvl4pPr>
      <a:lvl5pPr algn="l" rtl="0" eaLnBrk="1" fontAlgn="base" hangingPunct="1">
        <a:lnSpc>
          <a:spcPct val="90000"/>
        </a:lnSpc>
        <a:spcBef>
          <a:spcPct val="0"/>
        </a:spcBef>
        <a:spcAft>
          <a:spcPct val="0"/>
        </a:spcAft>
        <a:defRPr sz="3733" b="1">
          <a:solidFill>
            <a:srgbClr val="333333"/>
          </a:solidFill>
          <a:latin typeface="Tahoma" pitchFamily="34" charset="0"/>
        </a:defRPr>
      </a:lvl5pPr>
      <a:lvl6pPr marL="609022" algn="l" rtl="0" eaLnBrk="1" fontAlgn="base" hangingPunct="1">
        <a:lnSpc>
          <a:spcPct val="90000"/>
        </a:lnSpc>
        <a:spcBef>
          <a:spcPct val="0"/>
        </a:spcBef>
        <a:spcAft>
          <a:spcPct val="0"/>
        </a:spcAft>
        <a:defRPr sz="3733" b="1">
          <a:solidFill>
            <a:srgbClr val="333333"/>
          </a:solidFill>
          <a:latin typeface="Tahoma" pitchFamily="34" charset="0"/>
        </a:defRPr>
      </a:lvl6pPr>
      <a:lvl7pPr marL="1218040" algn="l" rtl="0" eaLnBrk="1" fontAlgn="base" hangingPunct="1">
        <a:lnSpc>
          <a:spcPct val="90000"/>
        </a:lnSpc>
        <a:spcBef>
          <a:spcPct val="0"/>
        </a:spcBef>
        <a:spcAft>
          <a:spcPct val="0"/>
        </a:spcAft>
        <a:defRPr sz="3733" b="1">
          <a:solidFill>
            <a:srgbClr val="333333"/>
          </a:solidFill>
          <a:latin typeface="Tahoma" pitchFamily="34" charset="0"/>
        </a:defRPr>
      </a:lvl7pPr>
      <a:lvl8pPr marL="1827066" algn="l" rtl="0" eaLnBrk="1" fontAlgn="base" hangingPunct="1">
        <a:lnSpc>
          <a:spcPct val="90000"/>
        </a:lnSpc>
        <a:spcBef>
          <a:spcPct val="0"/>
        </a:spcBef>
        <a:spcAft>
          <a:spcPct val="0"/>
        </a:spcAft>
        <a:defRPr sz="3733" b="1">
          <a:solidFill>
            <a:srgbClr val="333333"/>
          </a:solidFill>
          <a:latin typeface="Tahoma" pitchFamily="34" charset="0"/>
        </a:defRPr>
      </a:lvl8pPr>
      <a:lvl9pPr marL="2436084" algn="l" rtl="0" eaLnBrk="1" fontAlgn="base" hangingPunct="1">
        <a:lnSpc>
          <a:spcPct val="90000"/>
        </a:lnSpc>
        <a:spcBef>
          <a:spcPct val="0"/>
        </a:spcBef>
        <a:spcAft>
          <a:spcPct val="0"/>
        </a:spcAft>
        <a:defRPr sz="3733" b="1">
          <a:solidFill>
            <a:srgbClr val="333333"/>
          </a:solidFill>
          <a:latin typeface="Tahoma" pitchFamily="34" charset="0"/>
        </a:defRPr>
      </a:lvl9pPr>
    </p:titleStyle>
    <p:bodyStyle>
      <a:lvl1pPr marL="0" indent="0" algn="l" rtl="0" eaLnBrk="1" fontAlgn="base" hangingPunct="1">
        <a:lnSpc>
          <a:spcPct val="90000"/>
        </a:lnSpc>
        <a:spcBef>
          <a:spcPts val="400"/>
        </a:spcBef>
        <a:spcAft>
          <a:spcPts val="800"/>
        </a:spcAft>
        <a:buFont typeface="Wingdings" pitchFamily="2" charset="2"/>
        <a:defRPr sz="3200">
          <a:solidFill>
            <a:schemeClr val="tx1"/>
          </a:solidFill>
          <a:latin typeface="Tahoma" pitchFamily="34" charset="0"/>
          <a:ea typeface="+mn-ea"/>
          <a:cs typeface="Tahoma" pitchFamily="34" charset="0"/>
        </a:defRPr>
      </a:lvl1pPr>
      <a:lvl2pPr marL="951592" indent="-353151" algn="l" rtl="0" eaLnBrk="1" fontAlgn="base" hangingPunct="1">
        <a:lnSpc>
          <a:spcPct val="90000"/>
        </a:lnSpc>
        <a:spcBef>
          <a:spcPct val="0"/>
        </a:spcBef>
        <a:spcAft>
          <a:spcPct val="25000"/>
        </a:spcAft>
        <a:buChar char="–"/>
        <a:defRPr sz="3200">
          <a:solidFill>
            <a:schemeClr val="tx1"/>
          </a:solidFill>
          <a:latin typeface="+mn-lt"/>
        </a:defRPr>
      </a:lvl2pPr>
      <a:lvl3pPr marL="1533128" indent="-304514" algn="l" rtl="0" eaLnBrk="1" fontAlgn="base" hangingPunct="1">
        <a:spcBef>
          <a:spcPct val="20000"/>
        </a:spcBef>
        <a:spcAft>
          <a:spcPct val="0"/>
        </a:spcAft>
        <a:defRPr>
          <a:solidFill>
            <a:schemeClr val="tx1"/>
          </a:solidFill>
          <a:latin typeface="+mn-lt"/>
        </a:defRPr>
      </a:lvl3pPr>
      <a:lvl4pPr marL="2131568" indent="-304514" algn="l" rtl="0" eaLnBrk="1" fontAlgn="base" hangingPunct="1">
        <a:spcBef>
          <a:spcPct val="20000"/>
        </a:spcBef>
        <a:spcAft>
          <a:spcPct val="0"/>
        </a:spcAft>
        <a:defRPr sz="2133">
          <a:solidFill>
            <a:schemeClr val="tx1"/>
          </a:solidFill>
          <a:latin typeface="+mn-lt"/>
        </a:defRPr>
      </a:lvl4pPr>
      <a:lvl5pPr marL="2740590" indent="-304514" algn="l" rtl="0" eaLnBrk="1" fontAlgn="base" hangingPunct="1">
        <a:spcBef>
          <a:spcPct val="20000"/>
        </a:spcBef>
        <a:spcAft>
          <a:spcPct val="0"/>
        </a:spcAft>
        <a:buChar char="»"/>
        <a:defRPr sz="2133">
          <a:solidFill>
            <a:schemeClr val="tx1"/>
          </a:solidFill>
          <a:latin typeface="+mn-lt"/>
        </a:defRPr>
      </a:lvl5pPr>
      <a:lvl6pPr marL="3349612" indent="-304514" algn="l" rtl="0" eaLnBrk="1" fontAlgn="base" hangingPunct="1">
        <a:spcBef>
          <a:spcPct val="20000"/>
        </a:spcBef>
        <a:spcAft>
          <a:spcPct val="0"/>
        </a:spcAft>
        <a:buChar char="»"/>
        <a:defRPr sz="2133">
          <a:solidFill>
            <a:schemeClr val="tx1"/>
          </a:solidFill>
          <a:latin typeface="+mn-lt"/>
        </a:defRPr>
      </a:lvl6pPr>
      <a:lvl7pPr marL="3958633" indent="-304514" algn="l" rtl="0" eaLnBrk="1" fontAlgn="base" hangingPunct="1">
        <a:spcBef>
          <a:spcPct val="20000"/>
        </a:spcBef>
        <a:spcAft>
          <a:spcPct val="0"/>
        </a:spcAft>
        <a:buChar char="»"/>
        <a:defRPr sz="2133">
          <a:solidFill>
            <a:schemeClr val="tx1"/>
          </a:solidFill>
          <a:latin typeface="+mn-lt"/>
        </a:defRPr>
      </a:lvl7pPr>
      <a:lvl8pPr marL="4567654" indent="-304514" algn="l" rtl="0" eaLnBrk="1" fontAlgn="base" hangingPunct="1">
        <a:spcBef>
          <a:spcPct val="20000"/>
        </a:spcBef>
        <a:spcAft>
          <a:spcPct val="0"/>
        </a:spcAft>
        <a:buChar char="»"/>
        <a:defRPr sz="2133">
          <a:solidFill>
            <a:schemeClr val="tx1"/>
          </a:solidFill>
          <a:latin typeface="+mn-lt"/>
        </a:defRPr>
      </a:lvl8pPr>
      <a:lvl9pPr marL="5176676" indent="-304514" algn="l" rtl="0" eaLnBrk="1" fontAlgn="base" hangingPunct="1">
        <a:spcBef>
          <a:spcPct val="20000"/>
        </a:spcBef>
        <a:spcAft>
          <a:spcPct val="0"/>
        </a:spcAft>
        <a:buChar char="»"/>
        <a:defRPr sz="2133">
          <a:solidFill>
            <a:schemeClr val="tx1"/>
          </a:solidFill>
          <a:latin typeface="+mn-lt"/>
        </a:defRPr>
      </a:lvl9pPr>
    </p:bodyStyle>
    <p:otherStyle>
      <a:defPPr>
        <a:defRPr lang="en-US"/>
      </a:defPPr>
      <a:lvl1pPr marL="0" algn="l" defTabSz="1218040" rtl="0" eaLnBrk="1" latinLnBrk="0" hangingPunct="1">
        <a:defRPr sz="2400" kern="1200">
          <a:solidFill>
            <a:schemeClr val="tx1"/>
          </a:solidFill>
          <a:latin typeface="+mn-lt"/>
          <a:ea typeface="+mn-ea"/>
          <a:cs typeface="+mn-cs"/>
        </a:defRPr>
      </a:lvl1pPr>
      <a:lvl2pPr marL="609022" algn="l" defTabSz="1218040" rtl="0" eaLnBrk="1" latinLnBrk="0" hangingPunct="1">
        <a:defRPr sz="2400" kern="1200">
          <a:solidFill>
            <a:schemeClr val="tx1"/>
          </a:solidFill>
          <a:latin typeface="+mn-lt"/>
          <a:ea typeface="+mn-ea"/>
          <a:cs typeface="+mn-cs"/>
        </a:defRPr>
      </a:lvl2pPr>
      <a:lvl3pPr marL="1218040" algn="l" defTabSz="1218040" rtl="0" eaLnBrk="1" latinLnBrk="0" hangingPunct="1">
        <a:defRPr sz="2400" kern="1200">
          <a:solidFill>
            <a:schemeClr val="tx1"/>
          </a:solidFill>
          <a:latin typeface="+mn-lt"/>
          <a:ea typeface="+mn-ea"/>
          <a:cs typeface="+mn-cs"/>
        </a:defRPr>
      </a:lvl3pPr>
      <a:lvl4pPr marL="1827066" algn="l" defTabSz="1218040" rtl="0" eaLnBrk="1" latinLnBrk="0" hangingPunct="1">
        <a:defRPr sz="2400" kern="1200">
          <a:solidFill>
            <a:schemeClr val="tx1"/>
          </a:solidFill>
          <a:latin typeface="+mn-lt"/>
          <a:ea typeface="+mn-ea"/>
          <a:cs typeface="+mn-cs"/>
        </a:defRPr>
      </a:lvl4pPr>
      <a:lvl5pPr marL="2436084" algn="l" defTabSz="1218040" rtl="0" eaLnBrk="1" latinLnBrk="0" hangingPunct="1">
        <a:defRPr sz="2400" kern="1200">
          <a:solidFill>
            <a:schemeClr val="tx1"/>
          </a:solidFill>
          <a:latin typeface="+mn-lt"/>
          <a:ea typeface="+mn-ea"/>
          <a:cs typeface="+mn-cs"/>
        </a:defRPr>
      </a:lvl5pPr>
      <a:lvl6pPr marL="3045105" algn="l" defTabSz="1218040" rtl="0" eaLnBrk="1" latinLnBrk="0" hangingPunct="1">
        <a:defRPr sz="2400" kern="1200">
          <a:solidFill>
            <a:schemeClr val="tx1"/>
          </a:solidFill>
          <a:latin typeface="+mn-lt"/>
          <a:ea typeface="+mn-ea"/>
          <a:cs typeface="+mn-cs"/>
        </a:defRPr>
      </a:lvl6pPr>
      <a:lvl7pPr marL="3654125" algn="l" defTabSz="1218040" rtl="0" eaLnBrk="1" latinLnBrk="0" hangingPunct="1">
        <a:defRPr sz="2400" kern="1200">
          <a:solidFill>
            <a:schemeClr val="tx1"/>
          </a:solidFill>
          <a:latin typeface="+mn-lt"/>
          <a:ea typeface="+mn-ea"/>
          <a:cs typeface="+mn-cs"/>
        </a:defRPr>
      </a:lvl7pPr>
      <a:lvl8pPr marL="4263147" algn="l" defTabSz="1218040" rtl="0" eaLnBrk="1" latinLnBrk="0" hangingPunct="1">
        <a:defRPr sz="2400" kern="1200">
          <a:solidFill>
            <a:schemeClr val="tx1"/>
          </a:solidFill>
          <a:latin typeface="+mn-lt"/>
          <a:ea typeface="+mn-ea"/>
          <a:cs typeface="+mn-cs"/>
        </a:defRPr>
      </a:lvl8pPr>
      <a:lvl9pPr marL="4872166" algn="l" defTabSz="1218040" rtl="0" eaLnBrk="1" latinLnBrk="0" hangingPunct="1">
        <a:defRPr sz="2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843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4EF1888-2D9E-4BA4-BC53-471719B47B0B}" type="slidenum">
              <a:rPr lang="fr-FR" altLang="fr-FR"/>
              <a:pPr>
                <a:defRPr/>
              </a:pPr>
              <a:t>‹nr.›</a:t>
            </a:fld>
            <a:endParaRPr lang="fr-FR" altLang="fr-FR"/>
          </a:p>
        </p:txBody>
      </p:sp>
    </p:spTree>
    <p:extLst>
      <p:ext uri="{BB962C8B-B14F-4D97-AF65-F5344CB8AC3E}">
        <p14:creationId xmlns:p14="http://schemas.microsoft.com/office/powerpoint/2010/main" val="2775540642"/>
      </p:ext>
    </p:extLst>
  </p:cSld>
  <p:clrMap bg1="lt1" tx1="dk1" bg2="lt2" tx2="dk2" accent1="accent1" accent2="accent2" accent3="accent3" accent4="accent4" accent5="accent5" accent6="accent6" hlink="hlink" folHlink="folHlink"/>
  <p:sldLayoutIdLst>
    <p:sldLayoutId id="2147485789" r:id="rId1"/>
    <p:sldLayoutId id="2147485790" r:id="rId2"/>
    <p:sldLayoutId id="2147485791" r:id="rId3"/>
    <p:sldLayoutId id="2147485792" r:id="rId4"/>
    <p:sldLayoutId id="2147485793" r:id="rId5"/>
    <p:sldLayoutId id="2147485794" r:id="rId6"/>
    <p:sldLayoutId id="2147485795" r:id="rId7"/>
    <p:sldLayoutId id="2147485796" r:id="rId8"/>
    <p:sldLayoutId id="2147485797" r:id="rId9"/>
    <p:sldLayoutId id="2147485798" r:id="rId10"/>
    <p:sldLayoutId id="2147485799" r:id="rId11"/>
    <p:sldLayoutId id="214748580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189" algn="ctr" rtl="0" fontAlgn="base">
        <a:spcBef>
          <a:spcPct val="0"/>
        </a:spcBef>
        <a:spcAft>
          <a:spcPct val="0"/>
        </a:spcAft>
        <a:defRPr sz="4400">
          <a:solidFill>
            <a:schemeClr val="tx2"/>
          </a:solidFill>
          <a:latin typeface="Arial" pitchFamily="34" charset="0"/>
        </a:defRPr>
      </a:lvl6pPr>
      <a:lvl7pPr marL="914377" algn="ctr" rtl="0" fontAlgn="base">
        <a:spcBef>
          <a:spcPct val="0"/>
        </a:spcBef>
        <a:spcAft>
          <a:spcPct val="0"/>
        </a:spcAft>
        <a:defRPr sz="4400">
          <a:solidFill>
            <a:schemeClr val="tx2"/>
          </a:solidFill>
          <a:latin typeface="Arial" pitchFamily="34" charset="0"/>
        </a:defRPr>
      </a:lvl7pPr>
      <a:lvl8pPr marL="1371566" algn="ctr" rtl="0" fontAlgn="base">
        <a:spcBef>
          <a:spcPct val="0"/>
        </a:spcBef>
        <a:spcAft>
          <a:spcPct val="0"/>
        </a:spcAft>
        <a:defRPr sz="4400">
          <a:solidFill>
            <a:schemeClr val="tx2"/>
          </a:solidFill>
          <a:latin typeface="Arial" pitchFamily="34" charset="0"/>
        </a:defRPr>
      </a:lvl8pPr>
      <a:lvl9pPr marL="1828754" algn="ctr" rtl="0" fontAlgn="base">
        <a:spcBef>
          <a:spcPct val="0"/>
        </a:spcBef>
        <a:spcAft>
          <a:spcPct val="0"/>
        </a:spcAft>
        <a:defRPr sz="4400">
          <a:solidFill>
            <a:schemeClr val="tx2"/>
          </a:solidFill>
          <a:latin typeface="Arial"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5B0DFD-D262-453F-BB1E-56623533DBB7}"/>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6" name="Freeform: Shape 5">
            <a:extLst>
              <a:ext uri="{FF2B5EF4-FFF2-40B4-BE49-F238E27FC236}">
                <a16:creationId xmlns:a16="http://schemas.microsoft.com/office/drawing/2014/main" id="{CEC6BEE5-1557-4BE9-8718-D9D735CC1ACC}"/>
              </a:ext>
            </a:extLst>
          </p:cNvPr>
          <p:cNvSpPr/>
          <p:nvPr userDrawn="1"/>
        </p:nvSpPr>
        <p:spPr>
          <a:xfrm>
            <a:off x="498370" y="6314903"/>
            <a:ext cx="11693630" cy="543560"/>
          </a:xfrm>
          <a:custGeom>
            <a:avLst/>
            <a:gdLst>
              <a:gd name="connsiteX0" fmla="*/ 8478520 w 8478520"/>
              <a:gd name="connsiteY0" fmla="*/ 0 h 543560"/>
              <a:gd name="connsiteX1" fmla="*/ 401320 w 8478520"/>
              <a:gd name="connsiteY1" fmla="*/ 0 h 543560"/>
              <a:gd name="connsiteX2" fmla="*/ 0 w 8478520"/>
              <a:gd name="connsiteY2" fmla="*/ 543560 h 543560"/>
              <a:gd name="connsiteX3" fmla="*/ 8473440 w 8478520"/>
              <a:gd name="connsiteY3" fmla="*/ 543560 h 543560"/>
              <a:gd name="connsiteX4" fmla="*/ 8478520 w 8478520"/>
              <a:gd name="connsiteY4" fmla="*/ 0 h 54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8520" h="543560">
                <a:moveTo>
                  <a:pt x="8478520" y="0"/>
                </a:moveTo>
                <a:lnTo>
                  <a:pt x="401320" y="0"/>
                </a:lnTo>
                <a:lnTo>
                  <a:pt x="0" y="543560"/>
                </a:lnTo>
                <a:lnTo>
                  <a:pt x="8473440" y="543560"/>
                </a:lnTo>
                <a:cubicBezTo>
                  <a:pt x="8475133" y="362373"/>
                  <a:pt x="8476827" y="181187"/>
                  <a:pt x="8478520" y="0"/>
                </a:cubicBezTo>
                <a:close/>
              </a:path>
            </a:pathLst>
          </a:custGeom>
          <a:solidFill>
            <a:srgbClr val="005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10" name="Picture 5">
            <a:extLst>
              <a:ext uri="{FF2B5EF4-FFF2-40B4-BE49-F238E27FC236}">
                <a16:creationId xmlns:a16="http://schemas.microsoft.com/office/drawing/2014/main" id="{4C683E06-FB4B-4220-A319-43BC5502A43D}"/>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11158927" y="6410232"/>
            <a:ext cx="919690" cy="35290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6">
            <a:extLst>
              <a:ext uri="{FF2B5EF4-FFF2-40B4-BE49-F238E27FC236}">
                <a16:creationId xmlns:a16="http://schemas.microsoft.com/office/drawing/2014/main" id="{EEF15D85-2358-4394-9578-2422A053D8DA}"/>
              </a:ext>
            </a:extLst>
          </p:cNvPr>
          <p:cNvSpPr/>
          <p:nvPr userDrawn="1"/>
        </p:nvSpPr>
        <p:spPr>
          <a:xfrm>
            <a:off x="0" y="0"/>
            <a:ext cx="12192000" cy="94865"/>
          </a:xfrm>
          <a:prstGeom prst="rect">
            <a:avLst/>
          </a:prstGeom>
          <a:solidFill>
            <a:srgbClr val="0054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03454347"/>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09600" y="6245228"/>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eaLnBrk="1" hangingPunct="1">
              <a:defRPr sz="1050">
                <a:latin typeface="Arial" pitchFamily="34" charset="0"/>
                <a:cs typeface="+mn-cs"/>
              </a:defRPr>
            </a:lvl1pPr>
          </a:lstStyle>
          <a:p>
            <a:pPr defTabSz="685800">
              <a:defRPr/>
            </a:pPr>
            <a:endParaRPr lang="fr-FR">
              <a:solidFill>
                <a:srgbClr val="000000"/>
              </a:solidFill>
            </a:endParaRPr>
          </a:p>
        </p:txBody>
      </p:sp>
      <p:sp>
        <p:nvSpPr>
          <p:cNvPr id="1029" name="Rectangle 5"/>
          <p:cNvSpPr>
            <a:spLocks noGrp="1" noChangeArrowheads="1"/>
          </p:cNvSpPr>
          <p:nvPr>
            <p:ph type="ftr" sz="quarter" idx="3"/>
          </p:nvPr>
        </p:nvSpPr>
        <p:spPr bwMode="auto">
          <a:xfrm>
            <a:off x="4165600" y="6245228"/>
            <a:ext cx="3860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ctr" eaLnBrk="1" hangingPunct="1">
              <a:defRPr sz="1050">
                <a:latin typeface="Arial" pitchFamily="34" charset="0"/>
                <a:cs typeface="+mn-cs"/>
              </a:defRPr>
            </a:lvl1pPr>
          </a:lstStyle>
          <a:p>
            <a:pPr defTabSz="685800">
              <a:defRPr/>
            </a:pPr>
            <a:endParaRPr lang="fr-FR">
              <a:solidFill>
                <a:srgbClr val="000000"/>
              </a:solidFill>
            </a:endParaRPr>
          </a:p>
        </p:txBody>
      </p:sp>
      <p:sp>
        <p:nvSpPr>
          <p:cNvPr id="1030" name="Rectangle 6"/>
          <p:cNvSpPr>
            <a:spLocks noGrp="1" noChangeArrowheads="1"/>
          </p:cNvSpPr>
          <p:nvPr>
            <p:ph type="sldNum" sz="quarter" idx="4"/>
          </p:nvPr>
        </p:nvSpPr>
        <p:spPr bwMode="auto">
          <a:xfrm>
            <a:off x="8737600" y="6245228"/>
            <a:ext cx="2844800" cy="476251"/>
          </a:xfrm>
          <a:prstGeom prst="rect">
            <a:avLst/>
          </a:prstGeom>
          <a:noFill/>
          <a:ln>
            <a:noFill/>
          </a:ln>
          <a:effectLst/>
          <a:extLst/>
        </p:spPr>
        <p:txBody>
          <a:bodyPr vert="horz" wrap="square" lIns="91412" tIns="45706" rIns="91412" bIns="45706" numCol="1" anchor="t" anchorCtr="0" compatLnSpc="1">
            <a:prstTxWarp prst="textNoShape">
              <a:avLst/>
            </a:prstTxWarp>
          </a:bodyPr>
          <a:lstStyle>
            <a:lvl1pPr algn="r" eaLnBrk="1" hangingPunct="1">
              <a:defRPr sz="1050"/>
            </a:lvl1pPr>
          </a:lstStyle>
          <a:p>
            <a:pPr defTabSz="685800">
              <a:defRPr/>
            </a:pPr>
            <a:fld id="{ACD268CD-F43F-4113-B274-9AF18C71249F}" type="slidenum">
              <a:rPr lang="fr-FR" altLang="fr-FR" smtClean="0">
                <a:solidFill>
                  <a:srgbClr val="000000"/>
                </a:solidFill>
                <a:latin typeface="Arial" pitchFamily="34" charset="0"/>
                <a:cs typeface="Arial" pitchFamily="34" charset="0"/>
              </a:rPr>
              <a:pPr defTabSz="685800">
                <a:defRPr/>
              </a:pPr>
              <a:t>‹nr.›</a:t>
            </a:fld>
            <a:endParaRPr lang="fr-FR" altLang="fr-FR">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85414353"/>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iming>
    <p:tnLst>
      <p:par>
        <p:cTn id="1" dur="indefinite" restart="never" nodeType="tmRoot"/>
      </p:par>
    </p:tn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p:titleStyle>
    <p:bodyStyle>
      <a:lvl1pPr marL="254794" indent="-254794" algn="l" rtl="0" eaLnBrk="0" fontAlgn="base" hangingPunct="0">
        <a:spcBef>
          <a:spcPct val="20000"/>
        </a:spcBef>
        <a:spcAft>
          <a:spcPct val="0"/>
        </a:spcAft>
        <a:buChar char="•"/>
        <a:defRPr sz="2400">
          <a:solidFill>
            <a:schemeClr val="tx1"/>
          </a:solidFill>
          <a:latin typeface="+mn-lt"/>
          <a:ea typeface="+mn-ea"/>
          <a:cs typeface="+mn-cs"/>
        </a:defRPr>
      </a:lvl1pPr>
      <a:lvl2pPr marL="554831" indent="-211931" algn="l" rtl="0" eaLnBrk="0" fontAlgn="base" hangingPunct="0">
        <a:spcBef>
          <a:spcPct val="20000"/>
        </a:spcBef>
        <a:spcAft>
          <a:spcPct val="0"/>
        </a:spcAft>
        <a:buChar char="–"/>
        <a:defRPr sz="2100">
          <a:solidFill>
            <a:schemeClr val="tx1"/>
          </a:solidFill>
          <a:latin typeface="+mn-lt"/>
        </a:defRPr>
      </a:lvl2pPr>
      <a:lvl3pPr marL="854869" indent="-169069" algn="l" rtl="0" eaLnBrk="0" fontAlgn="base" hangingPunct="0">
        <a:spcBef>
          <a:spcPct val="20000"/>
        </a:spcBef>
        <a:spcAft>
          <a:spcPct val="0"/>
        </a:spcAft>
        <a:buChar char="•"/>
        <a:defRPr sz="1800">
          <a:solidFill>
            <a:schemeClr val="tx1"/>
          </a:solidFill>
          <a:latin typeface="+mn-lt"/>
        </a:defRPr>
      </a:lvl3pPr>
      <a:lvl4pPr marL="1197769" indent="-169069" algn="l" rtl="0" eaLnBrk="0" fontAlgn="base" hangingPunct="0">
        <a:spcBef>
          <a:spcPct val="20000"/>
        </a:spcBef>
        <a:spcAft>
          <a:spcPct val="0"/>
        </a:spcAft>
        <a:buChar char="–"/>
        <a:defRPr sz="1500">
          <a:solidFill>
            <a:schemeClr val="tx1"/>
          </a:solidFill>
          <a:latin typeface="+mn-lt"/>
        </a:defRPr>
      </a:lvl4pPr>
      <a:lvl5pPr marL="1540669" indent="-169069" algn="l" rtl="0" eaLnBrk="0" fontAlgn="base" hangingPunct="0">
        <a:spcBef>
          <a:spcPct val="20000"/>
        </a:spcBef>
        <a:spcAft>
          <a:spcPct val="0"/>
        </a:spcAft>
        <a:buChar char="»"/>
        <a:defRPr sz="1500">
          <a:solidFill>
            <a:schemeClr val="tx1"/>
          </a:solidFill>
          <a:latin typeface="+mn-lt"/>
        </a:defRPr>
      </a:lvl5pPr>
      <a:lvl6pPr marL="1885391" indent="-171398" algn="l" rtl="0" fontAlgn="base">
        <a:spcBef>
          <a:spcPct val="20000"/>
        </a:spcBef>
        <a:spcAft>
          <a:spcPct val="0"/>
        </a:spcAft>
        <a:buChar char="»"/>
        <a:defRPr sz="1500">
          <a:solidFill>
            <a:schemeClr val="tx1"/>
          </a:solidFill>
          <a:latin typeface="+mn-lt"/>
        </a:defRPr>
      </a:lvl6pPr>
      <a:lvl7pPr marL="2228189" indent="-171398" algn="l" rtl="0" fontAlgn="base">
        <a:spcBef>
          <a:spcPct val="20000"/>
        </a:spcBef>
        <a:spcAft>
          <a:spcPct val="0"/>
        </a:spcAft>
        <a:buChar char="»"/>
        <a:defRPr sz="1500">
          <a:solidFill>
            <a:schemeClr val="tx1"/>
          </a:solidFill>
          <a:latin typeface="+mn-lt"/>
        </a:defRPr>
      </a:lvl7pPr>
      <a:lvl8pPr marL="2570988" indent="-171398" algn="l" rtl="0" fontAlgn="base">
        <a:spcBef>
          <a:spcPct val="20000"/>
        </a:spcBef>
        <a:spcAft>
          <a:spcPct val="0"/>
        </a:spcAft>
        <a:buChar char="»"/>
        <a:defRPr sz="1500">
          <a:solidFill>
            <a:schemeClr val="tx1"/>
          </a:solidFill>
          <a:latin typeface="+mn-lt"/>
        </a:defRPr>
      </a:lvl8pPr>
      <a:lvl9pPr marL="2913785" indent="-171398"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597" rtl="0" eaLnBrk="1" latinLnBrk="0" hangingPunct="1">
        <a:defRPr sz="1350" kern="1200">
          <a:solidFill>
            <a:schemeClr val="tx1"/>
          </a:solidFill>
          <a:latin typeface="+mn-lt"/>
          <a:ea typeface="+mn-ea"/>
          <a:cs typeface="+mn-cs"/>
        </a:defRPr>
      </a:lvl1pPr>
      <a:lvl2pPr marL="342800" algn="l" defTabSz="685597" rtl="0" eaLnBrk="1" latinLnBrk="0" hangingPunct="1">
        <a:defRPr sz="1350" kern="1200">
          <a:solidFill>
            <a:schemeClr val="tx1"/>
          </a:solidFill>
          <a:latin typeface="+mn-lt"/>
          <a:ea typeface="+mn-ea"/>
          <a:cs typeface="+mn-cs"/>
        </a:defRPr>
      </a:lvl2pPr>
      <a:lvl3pPr marL="685597" algn="l" defTabSz="685597" rtl="0" eaLnBrk="1" latinLnBrk="0" hangingPunct="1">
        <a:defRPr sz="1350" kern="1200">
          <a:solidFill>
            <a:schemeClr val="tx1"/>
          </a:solidFill>
          <a:latin typeface="+mn-lt"/>
          <a:ea typeface="+mn-ea"/>
          <a:cs typeface="+mn-cs"/>
        </a:defRPr>
      </a:lvl3pPr>
      <a:lvl4pPr marL="1028396" algn="l" defTabSz="685597" rtl="0" eaLnBrk="1" latinLnBrk="0" hangingPunct="1">
        <a:defRPr sz="1350" kern="1200">
          <a:solidFill>
            <a:schemeClr val="tx1"/>
          </a:solidFill>
          <a:latin typeface="+mn-lt"/>
          <a:ea typeface="+mn-ea"/>
          <a:cs typeface="+mn-cs"/>
        </a:defRPr>
      </a:lvl4pPr>
      <a:lvl5pPr marL="1371194" algn="l" defTabSz="685597" rtl="0" eaLnBrk="1" latinLnBrk="0" hangingPunct="1">
        <a:defRPr sz="1350" kern="1200">
          <a:solidFill>
            <a:schemeClr val="tx1"/>
          </a:solidFill>
          <a:latin typeface="+mn-lt"/>
          <a:ea typeface="+mn-ea"/>
          <a:cs typeface="+mn-cs"/>
        </a:defRPr>
      </a:lvl5pPr>
      <a:lvl6pPr marL="1713991" algn="l" defTabSz="685597" rtl="0" eaLnBrk="1" latinLnBrk="0" hangingPunct="1">
        <a:defRPr sz="1350" kern="1200">
          <a:solidFill>
            <a:schemeClr val="tx1"/>
          </a:solidFill>
          <a:latin typeface="+mn-lt"/>
          <a:ea typeface="+mn-ea"/>
          <a:cs typeface="+mn-cs"/>
        </a:defRPr>
      </a:lvl6pPr>
      <a:lvl7pPr marL="2056789" algn="l" defTabSz="685597" rtl="0" eaLnBrk="1" latinLnBrk="0" hangingPunct="1">
        <a:defRPr sz="1350" kern="1200">
          <a:solidFill>
            <a:schemeClr val="tx1"/>
          </a:solidFill>
          <a:latin typeface="+mn-lt"/>
          <a:ea typeface="+mn-ea"/>
          <a:cs typeface="+mn-cs"/>
        </a:defRPr>
      </a:lvl7pPr>
      <a:lvl8pPr marL="2399588" algn="l" defTabSz="685597" rtl="0" eaLnBrk="1" latinLnBrk="0" hangingPunct="1">
        <a:defRPr sz="1350" kern="1200">
          <a:solidFill>
            <a:schemeClr val="tx1"/>
          </a:solidFill>
          <a:latin typeface="+mn-lt"/>
          <a:ea typeface="+mn-ea"/>
          <a:cs typeface="+mn-cs"/>
        </a:defRPr>
      </a:lvl8pPr>
      <a:lvl9pPr marL="2742386" algn="l" defTabSz="6855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388938" y="290513"/>
            <a:ext cx="114808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7171" name="Text Placeholder 2"/>
          <p:cNvSpPr>
            <a:spLocks noGrp="1"/>
          </p:cNvSpPr>
          <p:nvPr>
            <p:ph type="body" idx="1"/>
          </p:nvPr>
        </p:nvSpPr>
        <p:spPr bwMode="auto">
          <a:xfrm>
            <a:off x="388938" y="1189038"/>
            <a:ext cx="114808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smtClean="0"/>
              <a:t>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pic>
        <p:nvPicPr>
          <p:cNvPr id="7172" name="Picture 14" descr="Logo&#10;&#10;Description automatically generated"/>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637838" y="6176963"/>
            <a:ext cx="145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57184"/>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Lst>
  <p:txStyles>
    <p:titleStyle>
      <a:lvl1pPr algn="l" rtl="0" eaLnBrk="0" fontAlgn="base" hangingPunct="0">
        <a:lnSpc>
          <a:spcPct val="90000"/>
        </a:lnSpc>
        <a:spcBef>
          <a:spcPct val="0"/>
        </a:spcBef>
        <a:spcAft>
          <a:spcPct val="0"/>
        </a:spcAft>
        <a:defRPr sz="4400" b="1" kern="1200">
          <a:solidFill>
            <a:srgbClr val="D6D2C4"/>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b="1">
          <a:solidFill>
            <a:srgbClr val="D6D2C4"/>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a:extLst>
              <a:ext uri="{FF2B5EF4-FFF2-40B4-BE49-F238E27FC236}">
                <a16:creationId xmlns:a16="http://schemas.microsoft.com/office/drawing/2014/main" id="{851D7E8E-B4DD-4DD7-A0D9-5CE6C73E6484}"/>
              </a:ext>
            </a:extLst>
          </p:cNvPr>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fr-FR"/>
          </a:p>
        </p:txBody>
      </p:sp>
      <p:sp>
        <p:nvSpPr>
          <p:cNvPr id="1029" name="Rectangle 5">
            <a:extLst>
              <a:ext uri="{FF2B5EF4-FFF2-40B4-BE49-F238E27FC236}">
                <a16:creationId xmlns:a16="http://schemas.microsoft.com/office/drawing/2014/main" id="{856ADFAC-D09A-4684-B74D-55DE067D7E7E}"/>
              </a:ext>
            </a:extLst>
          </p:cNvPr>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fr-FR"/>
          </a:p>
        </p:txBody>
      </p:sp>
      <p:sp>
        <p:nvSpPr>
          <p:cNvPr id="1030" name="Rectangle 6">
            <a:extLst>
              <a:ext uri="{FF2B5EF4-FFF2-40B4-BE49-F238E27FC236}">
                <a16:creationId xmlns:a16="http://schemas.microsoft.com/office/drawing/2014/main" id="{21496269-DB31-419A-AFEA-225F1E3CA55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FEF9DA8-E26A-44FE-8BED-964460BF1C07}" type="slidenum">
              <a:rPr lang="fr-FR" altLang="fr-FR"/>
              <a:pPr>
                <a:defRPr/>
              </a:pPr>
              <a:t>‹nr.›</a:t>
            </a:fld>
            <a:endParaRPr lang="fr-FR" altLang="fr-FR"/>
          </a:p>
        </p:txBody>
      </p:sp>
    </p:spTree>
    <p:extLst>
      <p:ext uri="{BB962C8B-B14F-4D97-AF65-F5344CB8AC3E}">
        <p14:creationId xmlns:p14="http://schemas.microsoft.com/office/powerpoint/2010/main" val="1293992021"/>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609600" y="238125"/>
            <a:ext cx="10872788"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600075" y="1517650"/>
            <a:ext cx="1088231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0" y="0"/>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0" y="0"/>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0"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674750"/>
      </p:ext>
    </p:extLst>
  </p:cSld>
  <p:clrMap bg1="dk2" tx1="lt1" bg2="dk1" tx2="lt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Lst>
  <p:txStyles>
    <p:titleStyle>
      <a:lvl1pPr algn="l" rtl="0" eaLnBrk="0" fontAlgn="base" hangingPunct="0">
        <a:spcBef>
          <a:spcPct val="0"/>
        </a:spcBef>
        <a:spcAft>
          <a:spcPct val="0"/>
        </a:spcAft>
        <a:defRPr sz="3600" b="1">
          <a:solidFill>
            <a:schemeClr val="bg2"/>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bg2"/>
          </a:solidFill>
          <a:latin typeface="Calibri" panose="020F0502020204030204" pitchFamily="34" charset="0"/>
        </a:defRPr>
      </a:lvl2pPr>
      <a:lvl3pPr algn="l" rtl="0" eaLnBrk="0" fontAlgn="base" hangingPunct="0">
        <a:spcBef>
          <a:spcPct val="0"/>
        </a:spcBef>
        <a:spcAft>
          <a:spcPct val="0"/>
        </a:spcAft>
        <a:defRPr sz="3600" b="1">
          <a:solidFill>
            <a:schemeClr val="bg2"/>
          </a:solidFill>
          <a:latin typeface="Calibri" panose="020F0502020204030204" pitchFamily="34" charset="0"/>
        </a:defRPr>
      </a:lvl3pPr>
      <a:lvl4pPr algn="l" rtl="0" eaLnBrk="0" fontAlgn="base" hangingPunct="0">
        <a:spcBef>
          <a:spcPct val="0"/>
        </a:spcBef>
        <a:spcAft>
          <a:spcPct val="0"/>
        </a:spcAft>
        <a:defRPr sz="3600" b="1">
          <a:solidFill>
            <a:schemeClr val="bg2"/>
          </a:solidFill>
          <a:latin typeface="Calibri" panose="020F0502020204030204" pitchFamily="34" charset="0"/>
        </a:defRPr>
      </a:lvl4pPr>
      <a:lvl5pPr algn="l" rtl="0" eaLnBrk="0" fontAlgn="base" hangingPunct="0">
        <a:spcBef>
          <a:spcPct val="0"/>
        </a:spcBef>
        <a:spcAft>
          <a:spcPct val="0"/>
        </a:spcAft>
        <a:defRPr sz="3600" b="1">
          <a:solidFill>
            <a:schemeClr val="bg2"/>
          </a:solidFill>
          <a:latin typeface="Calibri" panose="020F0502020204030204" pitchFamily="34"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0" fontAlgn="base" hangingPunct="0">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0" fontAlgn="base" hangingPunct="0">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69823B-4215-5C46-BEDA-80DB8C26AAB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87503"/>
          <a:stretch/>
        </p:blipFill>
        <p:spPr>
          <a:xfrm>
            <a:off x="0" y="6678835"/>
            <a:ext cx="12192000" cy="179165"/>
          </a:xfrm>
          <a:prstGeom prst="rect">
            <a:avLst/>
          </a:prstGeom>
        </p:spPr>
      </p:pic>
    </p:spTree>
    <p:extLst>
      <p:ext uri="{BB962C8B-B14F-4D97-AF65-F5344CB8AC3E}">
        <p14:creationId xmlns:p14="http://schemas.microsoft.com/office/powerpoint/2010/main" val="2585845673"/>
      </p:ext>
    </p:extLst>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4" r:id="rId4"/>
    <p:sldLayoutId id="2147485005" r:id="rId5"/>
    <p:sldLayoutId id="2147485006" r:id="rId6"/>
    <p:sldLayoutId id="2147485007" r:id="rId7"/>
    <p:sldLayoutId id="2147485008" r:id="rId8"/>
    <p:sldLayoutId id="2147485009" r:id="rId9"/>
    <p:sldLayoutId id="2147485010" r:id="rId10"/>
    <p:sldLayoutId id="2147485011" r:id="rId11"/>
    <p:sldLayoutId id="2147485012" r:id="rId12"/>
  </p:sldLayoutIdLst>
  <p:txStyles>
    <p:titleStyle>
      <a:lvl1pPr algn="ctr" rtl="0" eaLnBrk="1" fontAlgn="base" hangingPunct="1">
        <a:spcBef>
          <a:spcPct val="0"/>
        </a:spcBef>
        <a:spcAft>
          <a:spcPct val="0"/>
        </a:spcAft>
        <a:defRPr sz="5867" kern="1200">
          <a:solidFill>
            <a:schemeClr val="tx1"/>
          </a:solidFill>
          <a:latin typeface="+mj-lt"/>
          <a:ea typeface="+mj-ea"/>
          <a:cs typeface="+mj-cs"/>
        </a:defRPr>
      </a:lvl1pPr>
      <a:lvl2pPr algn="ctr" rtl="0" eaLnBrk="1" fontAlgn="base" hangingPunct="1">
        <a:spcBef>
          <a:spcPct val="0"/>
        </a:spcBef>
        <a:spcAft>
          <a:spcPct val="0"/>
        </a:spcAft>
        <a:defRPr sz="5867">
          <a:solidFill>
            <a:schemeClr val="tx1"/>
          </a:solidFill>
          <a:latin typeface="Myriad Web Pro" panose="020B0503030403020204" pitchFamily="34" charset="0"/>
        </a:defRPr>
      </a:lvl2pPr>
      <a:lvl3pPr algn="ctr" rtl="0" eaLnBrk="1" fontAlgn="base" hangingPunct="1">
        <a:spcBef>
          <a:spcPct val="0"/>
        </a:spcBef>
        <a:spcAft>
          <a:spcPct val="0"/>
        </a:spcAft>
        <a:defRPr sz="5867">
          <a:solidFill>
            <a:schemeClr val="tx1"/>
          </a:solidFill>
          <a:latin typeface="Myriad Web Pro" panose="020B0503030403020204" pitchFamily="34" charset="0"/>
        </a:defRPr>
      </a:lvl3pPr>
      <a:lvl4pPr algn="ctr" rtl="0" eaLnBrk="1" fontAlgn="base" hangingPunct="1">
        <a:spcBef>
          <a:spcPct val="0"/>
        </a:spcBef>
        <a:spcAft>
          <a:spcPct val="0"/>
        </a:spcAft>
        <a:defRPr sz="5867">
          <a:solidFill>
            <a:schemeClr val="tx1"/>
          </a:solidFill>
          <a:latin typeface="Myriad Web Pro" panose="020B0503030403020204" pitchFamily="34" charset="0"/>
        </a:defRPr>
      </a:lvl4pPr>
      <a:lvl5pPr algn="ctr" rtl="0" eaLnBrk="1" fontAlgn="base" hangingPunct="1">
        <a:spcBef>
          <a:spcPct val="0"/>
        </a:spcBef>
        <a:spcAft>
          <a:spcPct val="0"/>
        </a:spcAft>
        <a:defRPr sz="5867">
          <a:solidFill>
            <a:schemeClr val="tx1"/>
          </a:solidFill>
          <a:latin typeface="Myriad Web Pro" panose="020B0503030403020204" pitchFamily="34" charset="0"/>
        </a:defRPr>
      </a:lvl5pPr>
      <a:lvl6pPr marL="609585" algn="ctr" rtl="0" eaLnBrk="1" fontAlgn="base" hangingPunct="1">
        <a:spcBef>
          <a:spcPct val="0"/>
        </a:spcBef>
        <a:spcAft>
          <a:spcPct val="0"/>
        </a:spcAft>
        <a:defRPr sz="5867">
          <a:solidFill>
            <a:schemeClr val="tx1"/>
          </a:solidFill>
          <a:latin typeface="Myriad Web Pro" panose="020B0503030403020204" pitchFamily="34" charset="0"/>
        </a:defRPr>
      </a:lvl6pPr>
      <a:lvl7pPr marL="1219170" algn="ctr" rtl="0" eaLnBrk="1" fontAlgn="base" hangingPunct="1">
        <a:spcBef>
          <a:spcPct val="0"/>
        </a:spcBef>
        <a:spcAft>
          <a:spcPct val="0"/>
        </a:spcAft>
        <a:defRPr sz="5867">
          <a:solidFill>
            <a:schemeClr val="tx1"/>
          </a:solidFill>
          <a:latin typeface="Myriad Web Pro" panose="020B0503030403020204" pitchFamily="34" charset="0"/>
        </a:defRPr>
      </a:lvl7pPr>
      <a:lvl8pPr marL="1828754" algn="ctr" rtl="0" eaLnBrk="1" fontAlgn="base" hangingPunct="1">
        <a:spcBef>
          <a:spcPct val="0"/>
        </a:spcBef>
        <a:spcAft>
          <a:spcPct val="0"/>
        </a:spcAft>
        <a:defRPr sz="5867">
          <a:solidFill>
            <a:schemeClr val="tx1"/>
          </a:solidFill>
          <a:latin typeface="Myriad Web Pro" panose="020B0503030403020204" pitchFamily="34" charset="0"/>
        </a:defRPr>
      </a:lvl8pPr>
      <a:lvl9pPr marL="2438339" algn="ctr" rtl="0" eaLnBrk="1" fontAlgn="base" hangingPunct="1">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1" fontAlgn="base" hangingPunct="1">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0.xm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66.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6.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204.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36.xml"/></Relationships>
</file>

<file path=ppt/slides/_rels/slide1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8.xml"/><Relationship Id="rId7" Type="http://schemas.openxmlformats.org/officeDocument/2006/relationships/image" Target="../media/image91.png"/><Relationship Id="rId2" Type="http://schemas.openxmlformats.org/officeDocument/2006/relationships/slideLayout" Target="../slideLayouts/slideLayout100.xml"/><Relationship Id="rId1" Type="http://schemas.openxmlformats.org/officeDocument/2006/relationships/vmlDrawing" Target="../drawings/vmlDrawing3.vml"/><Relationship Id="rId6" Type="http://schemas.openxmlformats.org/officeDocument/2006/relationships/image" Target="../media/image90.emf"/><Relationship Id="rId5" Type="http://schemas.openxmlformats.org/officeDocument/2006/relationships/oleObject" Target="../embeddings/oleObject3.bin"/><Relationship Id="rId4" Type="http://schemas.openxmlformats.org/officeDocument/2006/relationships/chart" Target="../charts/chart4.xml"/><Relationship Id="rId9"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00.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0.xml"/><Relationship Id="rId7" Type="http://schemas.openxmlformats.org/officeDocument/2006/relationships/image" Target="../media/image96.png"/><Relationship Id="rId2" Type="http://schemas.openxmlformats.org/officeDocument/2006/relationships/slideLayout" Target="../slideLayouts/slideLayout100.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chart" Target="../charts/chart5.xml"/><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0.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5.xml"/><Relationship Id="rId5" Type="http://schemas.openxmlformats.org/officeDocument/2006/relationships/image" Target="NULL"/><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3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188.xml"/><Relationship Id="rId4" Type="http://schemas.openxmlformats.org/officeDocument/2006/relationships/image" Target="../media/image107.png"/></Relationships>
</file>

<file path=ppt/slides/_rels/slide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5.xml"/><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00.xml"/><Relationship Id="rId5" Type="http://schemas.openxmlformats.org/officeDocument/2006/relationships/image" Target="../media/image77.png"/><Relationship Id="rId4" Type="http://schemas.openxmlformats.org/officeDocument/2006/relationships/image" Target="../media/image76.png"/></Relationships>
</file>

<file path=ppt/slides/_rels/slide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10.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136.xml"/><Relationship Id="rId5" Type="http://schemas.openxmlformats.org/officeDocument/2006/relationships/image" Target="../media/image116.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4.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3.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173.xml"/><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172.xml"/><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275.xml"/><Relationship Id="rId4" Type="http://schemas.openxmlformats.org/officeDocument/2006/relationships/image" Target="../media/image127.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26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0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1.xml"/></Relationships>
</file>

<file path=ppt/slides/_rels/slide51.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5.xml"/></Relationships>
</file>

<file path=ppt/slides/_rels/slide53.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9.png"/><Relationship Id="rId3" Type="http://schemas.openxmlformats.org/officeDocument/2006/relationships/image" Target="../media/image140.jpeg"/><Relationship Id="rId7" Type="http://schemas.openxmlformats.org/officeDocument/2006/relationships/image" Target="../media/image144.png"/><Relationship Id="rId12" Type="http://schemas.openxmlformats.org/officeDocument/2006/relationships/image" Target="../media/image148.png"/><Relationship Id="rId2" Type="http://schemas.openxmlformats.org/officeDocument/2006/relationships/notesSlide" Target="../notesSlides/notesSlide35.xml"/><Relationship Id="rId16" Type="http://schemas.openxmlformats.org/officeDocument/2006/relationships/image" Target="../media/image152.png"/><Relationship Id="rId1" Type="http://schemas.openxmlformats.org/officeDocument/2006/relationships/slideLayout" Target="../slideLayouts/slideLayout105.xml"/><Relationship Id="rId6" Type="http://schemas.openxmlformats.org/officeDocument/2006/relationships/image" Target="../media/image143.png"/><Relationship Id="rId11" Type="http://schemas.openxmlformats.org/officeDocument/2006/relationships/image" Target="../media/image147.png"/><Relationship Id="rId5" Type="http://schemas.openxmlformats.org/officeDocument/2006/relationships/image" Target="../media/image142.png"/><Relationship Id="rId15" Type="http://schemas.openxmlformats.org/officeDocument/2006/relationships/image" Target="../media/image151.png"/><Relationship Id="rId10" Type="http://schemas.openxmlformats.org/officeDocument/2006/relationships/hyperlink" Target="https://www.google.fr/url?sa=i&amp;rct=j&amp;q=&amp;esrc=s&amp;source=images&amp;cd=&amp;cad=rja&amp;uact=8&amp;ved=2ahUKEwiph8WGgcvhAhXd8uAKHcx9DRwQjRx6BAgBEAU&amp;url=https://fr.wikipedia.org/wiki/Twitter&amp;psig=AOvVaw2hiE1bPWhM3GeJz2OYF6Vh&amp;ust=1555174073663066" TargetMode="External"/><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100.xml"/><Relationship Id="rId4" Type="http://schemas.openxmlformats.org/officeDocument/2006/relationships/hyperlink" Target="http://www.who.int/hiv/pub/guidelines/earlyrelease-arv/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05.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228600"/>
            <a:ext cx="11582400" cy="2227543"/>
          </a:xfrm>
          <a:prstGeom prst="rect">
            <a:avLst/>
          </a:prstGeom>
          <a:solidFill>
            <a:srgbClr val="E1F2F3"/>
          </a:solidFill>
          <a:ln>
            <a:solidFill>
              <a:schemeClr val="tx1"/>
            </a:solid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GB" sz="3200"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Current and Future</a:t>
            </a:r>
            <a:r>
              <a:rPr kumimoji="0" lang="en-GB" sz="4800" b="1" i="0" u="none" strike="noStrike" kern="1200" cap="none" spc="0" normalizeH="0" noProof="0" dirty="0" smtClean="0">
                <a:ln>
                  <a:noFill/>
                </a:ln>
                <a:solidFill>
                  <a:srgbClr val="000000"/>
                </a:solidFill>
                <a:effectLst/>
                <a:uLnTx/>
                <a:uFillTx/>
                <a:latin typeface="Arial" panose="020B0604020202020204" pitchFamily="34" charset="0"/>
                <a:ea typeface="+mj-ea"/>
                <a:cs typeface="Arial" panose="020B0604020202020204" pitchFamily="34" charset="0"/>
              </a:rPr>
              <a:t> Options for Biomedical Prevention of </a:t>
            </a:r>
            <a:r>
              <a:rPr kumimoji="0" lang="en-GB" sz="48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rPr>
              <a:t>HIV and STIs </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GB" b="1" dirty="0">
              <a:solidFill>
                <a:srgbClr val="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3" name="Espace réservé du texte 3"/>
          <p:cNvSpPr txBox="1">
            <a:spLocks/>
          </p:cNvSpPr>
          <p:nvPr/>
        </p:nvSpPr>
        <p:spPr>
          <a:xfrm>
            <a:off x="561109" y="2971800"/>
            <a:ext cx="10515600" cy="5460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Jean-Michel Molina,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University</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Paris Cité and </a:t>
            </a:r>
            <a:r>
              <a:rPr kumimoji="0" 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Department</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of </a:t>
            </a:r>
            <a:r>
              <a:rPr kumimoji="0" 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Infectious</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Diseases</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St-Louis and </a:t>
            </a:r>
            <a:r>
              <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ariboisière </a:t>
            </a:r>
            <a:r>
              <a:rPr kumimoji="0" 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Hospitals</a:t>
            </a:r>
            <a:r>
              <a:rPr kumimoji="0" 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Paris, France</a:t>
            </a:r>
            <a:endParaRPr kumimoji="0" 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 name="Image 4"/>
          <p:cNvPicPr>
            <a:picLocks noChangeAspect="1"/>
          </p:cNvPicPr>
          <p:nvPr/>
        </p:nvPicPr>
        <p:blipFill>
          <a:blip r:embed="rId2"/>
          <a:stretch>
            <a:fillRect/>
          </a:stretch>
        </p:blipFill>
        <p:spPr>
          <a:xfrm>
            <a:off x="3590925" y="5105400"/>
            <a:ext cx="5162550" cy="885825"/>
          </a:xfrm>
          <a:prstGeom prst="rect">
            <a:avLst/>
          </a:prstGeom>
        </p:spPr>
      </p:pic>
    </p:spTree>
    <p:extLst>
      <p:ext uri="{BB962C8B-B14F-4D97-AF65-F5344CB8AC3E}">
        <p14:creationId xmlns:p14="http://schemas.microsoft.com/office/powerpoint/2010/main" val="2475849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3DA2E2-D5F5-4AE0-A574-49B4FD8AFCFE}"/>
              </a:ext>
            </a:extLst>
          </p:cNvPr>
          <p:cNvPicPr>
            <a:picLocks noChangeAspect="1"/>
          </p:cNvPicPr>
          <p:nvPr/>
        </p:nvPicPr>
        <p:blipFill rotWithShape="1">
          <a:blip r:embed="rId2"/>
          <a:srcRect l="1656" t="77447" r="86524" b="9796"/>
          <a:stretch/>
        </p:blipFill>
        <p:spPr>
          <a:xfrm>
            <a:off x="311286" y="5010001"/>
            <a:ext cx="1916348" cy="1460626"/>
          </a:xfrm>
          <a:prstGeom prst="rect">
            <a:avLst/>
          </a:prstGeom>
        </p:spPr>
      </p:pic>
      <p:sp>
        <p:nvSpPr>
          <p:cNvPr id="9" name="Rectangle 8">
            <a:extLst>
              <a:ext uri="{FF2B5EF4-FFF2-40B4-BE49-F238E27FC236}">
                <a16:creationId xmlns:a16="http://schemas.microsoft.com/office/drawing/2014/main" id="{E3873EA9-22BC-B2CC-FF00-3192A536203B}"/>
              </a:ext>
            </a:extLst>
          </p:cNvPr>
          <p:cNvSpPr/>
          <p:nvPr/>
        </p:nvSpPr>
        <p:spPr>
          <a:xfrm>
            <a:off x="267343" y="1628992"/>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N=25</a:t>
            </a:r>
          </a:p>
        </p:txBody>
      </p:sp>
      <p:sp>
        <p:nvSpPr>
          <p:cNvPr id="10" name="Rectangle 9">
            <a:extLst>
              <a:ext uri="{FF2B5EF4-FFF2-40B4-BE49-F238E27FC236}">
                <a16:creationId xmlns:a16="http://schemas.microsoft.com/office/drawing/2014/main" id="{2D041843-45B8-740E-2953-D44162CE1B0D}"/>
              </a:ext>
            </a:extLst>
          </p:cNvPr>
          <p:cNvSpPr/>
          <p:nvPr/>
        </p:nvSpPr>
        <p:spPr>
          <a:xfrm>
            <a:off x="257818" y="1951647"/>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N=18</a:t>
            </a:r>
          </a:p>
        </p:txBody>
      </p:sp>
      <p:sp>
        <p:nvSpPr>
          <p:cNvPr id="11" name="Rectangle 10">
            <a:extLst>
              <a:ext uri="{FF2B5EF4-FFF2-40B4-BE49-F238E27FC236}">
                <a16:creationId xmlns:a16="http://schemas.microsoft.com/office/drawing/2014/main" id="{30F6B009-7DAE-DCB8-8E98-7B61CC8CF0A2}"/>
              </a:ext>
            </a:extLst>
          </p:cNvPr>
          <p:cNvSpPr/>
          <p:nvPr/>
        </p:nvSpPr>
        <p:spPr>
          <a:xfrm>
            <a:off x="257818" y="2291973"/>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N=12</a:t>
            </a:r>
          </a:p>
        </p:txBody>
      </p:sp>
      <p:sp>
        <p:nvSpPr>
          <p:cNvPr id="12" name="Title 1">
            <a:extLst>
              <a:ext uri="{FF2B5EF4-FFF2-40B4-BE49-F238E27FC236}">
                <a16:creationId xmlns:a16="http://schemas.microsoft.com/office/drawing/2014/main" id="{B892A07F-B89C-E246-8673-E1BE9729C386}"/>
              </a:ext>
            </a:extLst>
          </p:cNvPr>
          <p:cNvSpPr txBox="1">
            <a:spLocks/>
          </p:cNvSpPr>
          <p:nvPr/>
        </p:nvSpPr>
        <p:spPr>
          <a:xfrm>
            <a:off x="665686" y="222280"/>
            <a:ext cx="9998869" cy="951722"/>
          </a:xfrm>
          <a:prstGeom prst="rect">
            <a:avLst/>
          </a:prstGeom>
          <a:solidFill>
            <a:srgbClr val="E1F2F3"/>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Tahoma" panose="020B0604030504040204" pitchFamily="34" charset="0"/>
              </a:rPr>
              <a:t>Status of formal PrEP implementation in Europe</a:t>
            </a:r>
            <a:r>
              <a:rPr kumimoji="0" lang="en-GB"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r>
            <a:br>
              <a:rPr kumimoji="0" lang="en-GB" sz="36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br>
            <a:r>
              <a:rPr kumimoji="0" lang="en-GB" sz="3200" b="1" i="0" u="none" strike="noStrike" kern="1200" cap="none" spc="0" normalizeH="0" baseline="0" noProof="0" dirty="0">
                <a:ln>
                  <a:noFill/>
                </a:ln>
                <a:solidFill>
                  <a:srgbClr val="00B050"/>
                </a:solidFill>
                <a:effectLst/>
                <a:uLnTx/>
                <a:uFillTx/>
                <a:latin typeface="Calibri" panose="020F0502020204030204" pitchFamily="34" charset="0"/>
                <a:ea typeface="Tahoma" panose="020B0604030504040204" pitchFamily="34" charset="0"/>
                <a:cs typeface="Calibri" panose="020F0502020204030204" pitchFamily="34" charset="0"/>
              </a:rPr>
              <a:t>as of October, 2023 </a:t>
            </a:r>
            <a:endParaRPr kumimoji="0" lang="en-GB" sz="32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339856A6-799E-4BE0-7429-1A3EDE36DFC4}"/>
              </a:ext>
            </a:extLst>
          </p:cNvPr>
          <p:cNvPicPr>
            <a:picLocks noChangeAspect="1"/>
          </p:cNvPicPr>
          <p:nvPr/>
        </p:nvPicPr>
        <p:blipFill rotWithShape="1">
          <a:blip r:embed="rId3">
            <a:extLst>
              <a:ext uri="{28A0092B-C50C-407E-A947-70E740481C1C}">
                <a14:useLocalDpi xmlns:a14="http://schemas.microsoft.com/office/drawing/2010/main" val="0"/>
              </a:ext>
            </a:extLst>
          </a:blip>
          <a:srcRect t="48644" r="78380" b="41089"/>
          <a:stretch/>
        </p:blipFill>
        <p:spPr>
          <a:xfrm>
            <a:off x="207934" y="1531330"/>
            <a:ext cx="3573492" cy="1068995"/>
          </a:xfrm>
          <a:prstGeom prst="rect">
            <a:avLst/>
          </a:prstGeom>
        </p:spPr>
      </p:pic>
      <p:sp>
        <p:nvSpPr>
          <p:cNvPr id="15" name="Rectangle 14">
            <a:extLst>
              <a:ext uri="{FF2B5EF4-FFF2-40B4-BE49-F238E27FC236}">
                <a16:creationId xmlns:a16="http://schemas.microsoft.com/office/drawing/2014/main" id="{C7E138DE-AC4D-9C18-33CC-315FD50DE2DA}"/>
              </a:ext>
            </a:extLst>
          </p:cNvPr>
          <p:cNvSpPr/>
          <p:nvPr/>
        </p:nvSpPr>
        <p:spPr>
          <a:xfrm>
            <a:off x="247911" y="3129620"/>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N=21</a:t>
            </a:r>
          </a:p>
        </p:txBody>
      </p:sp>
      <p:sp>
        <p:nvSpPr>
          <p:cNvPr id="23" name="Text Box 83">
            <a:extLst>
              <a:ext uri="{FF2B5EF4-FFF2-40B4-BE49-F238E27FC236}">
                <a16:creationId xmlns:a16="http://schemas.microsoft.com/office/drawing/2014/main" id="{E931821B-2AEF-2755-C6F2-ED483F3D2765}"/>
              </a:ext>
            </a:extLst>
          </p:cNvPr>
          <p:cNvSpPr txBox="1">
            <a:spLocks noChangeArrowheads="1"/>
          </p:cNvSpPr>
          <p:nvPr/>
        </p:nvSpPr>
        <p:spPr bwMode="auto">
          <a:xfrm>
            <a:off x="616958" y="6634064"/>
            <a:ext cx="5479042"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Source: ECDC Dublin Declaration monitoring 2023. Validated unpublished data. Preliminary analysis. </a:t>
            </a:r>
            <a:endParaRPr kumimoji="0" lang="en-GB" sz="1000" b="0" i="0" u="none" strike="noStrike" kern="1200" cap="none" spc="0" normalizeH="0" baseline="0" noProof="0" dirty="0">
              <a:ln>
                <a:noFill/>
              </a:ln>
              <a:solidFill>
                <a:srgbClr val="69AF23"/>
              </a:solidFill>
              <a:effectLst/>
              <a:uLnTx/>
              <a:uFillTx/>
              <a:latin typeface="Calibri" panose="020F0502020204030204" pitchFamily="34" charset="0"/>
              <a:ea typeface="ＭＳ Ｐゴシック" pitchFamily="20" charset="-128"/>
              <a:cs typeface="+mn-cs"/>
            </a:endParaRPr>
          </a:p>
        </p:txBody>
      </p:sp>
      <p:sp>
        <p:nvSpPr>
          <p:cNvPr id="4" name="Rectangle 3">
            <a:extLst>
              <a:ext uri="{FF2B5EF4-FFF2-40B4-BE49-F238E27FC236}">
                <a16:creationId xmlns:a16="http://schemas.microsoft.com/office/drawing/2014/main" id="{1E97CB9E-A3C8-B118-0924-6D7E80580E40}"/>
              </a:ext>
            </a:extLst>
          </p:cNvPr>
          <p:cNvSpPr/>
          <p:nvPr/>
        </p:nvSpPr>
        <p:spPr>
          <a:xfrm>
            <a:off x="247911" y="1627107"/>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N=27</a:t>
            </a:r>
          </a:p>
        </p:txBody>
      </p:sp>
      <p:sp>
        <p:nvSpPr>
          <p:cNvPr id="5" name="Rectangle 4">
            <a:extLst>
              <a:ext uri="{FF2B5EF4-FFF2-40B4-BE49-F238E27FC236}">
                <a16:creationId xmlns:a16="http://schemas.microsoft.com/office/drawing/2014/main" id="{B445BC70-92A2-9668-1E27-B25E03B9C219}"/>
              </a:ext>
            </a:extLst>
          </p:cNvPr>
          <p:cNvSpPr/>
          <p:nvPr/>
        </p:nvSpPr>
        <p:spPr>
          <a:xfrm>
            <a:off x="238386" y="1949762"/>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N=16</a:t>
            </a:r>
          </a:p>
        </p:txBody>
      </p:sp>
      <p:sp>
        <p:nvSpPr>
          <p:cNvPr id="6" name="Rectangle 5">
            <a:extLst>
              <a:ext uri="{FF2B5EF4-FFF2-40B4-BE49-F238E27FC236}">
                <a16:creationId xmlns:a16="http://schemas.microsoft.com/office/drawing/2014/main" id="{DC159E96-61DB-95C8-3488-CF738B5CC2C4}"/>
              </a:ext>
            </a:extLst>
          </p:cNvPr>
          <p:cNvSpPr/>
          <p:nvPr/>
        </p:nvSpPr>
        <p:spPr>
          <a:xfrm>
            <a:off x="238386" y="2290088"/>
            <a:ext cx="398343"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N=12</a:t>
            </a:r>
          </a:p>
        </p:txBody>
      </p:sp>
      <p:pic>
        <p:nvPicPr>
          <p:cNvPr id="2" name="Picture 1">
            <a:extLst>
              <a:ext uri="{FF2B5EF4-FFF2-40B4-BE49-F238E27FC236}">
                <a16:creationId xmlns:a16="http://schemas.microsoft.com/office/drawing/2014/main" id="{FE4231DE-D0B9-1DC4-9EB7-2D682F4D11DD}"/>
              </a:ext>
            </a:extLst>
          </p:cNvPr>
          <p:cNvPicPr>
            <a:picLocks noChangeAspect="1"/>
          </p:cNvPicPr>
          <p:nvPr/>
        </p:nvPicPr>
        <p:blipFill rotWithShape="1">
          <a:blip r:embed="rId4"/>
          <a:srcRect l="47473" t="35945" r="10958" b="12594"/>
          <a:stretch/>
        </p:blipFill>
        <p:spPr>
          <a:xfrm>
            <a:off x="4191000" y="1219200"/>
            <a:ext cx="7702854" cy="5115522"/>
          </a:xfrm>
          <a:prstGeom prst="rect">
            <a:avLst/>
          </a:prstGeom>
        </p:spPr>
      </p:pic>
      <p:sp>
        <p:nvSpPr>
          <p:cNvPr id="3" name="Rectangle 2"/>
          <p:cNvSpPr/>
          <p:nvPr/>
        </p:nvSpPr>
        <p:spPr>
          <a:xfrm>
            <a:off x="257818" y="4876800"/>
            <a:ext cx="2180582" cy="1593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72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3">
            <a:extLst>
              <a:ext uri="{FF2B5EF4-FFF2-40B4-BE49-F238E27FC236}">
                <a16:creationId xmlns:a16="http://schemas.microsoft.com/office/drawing/2014/main" id="{72156FED-1B85-C194-54A3-3C39B6C225E4}"/>
              </a:ext>
            </a:extLst>
          </p:cNvPr>
          <p:cNvSpPr txBox="1">
            <a:spLocks noChangeArrowheads="1"/>
          </p:cNvSpPr>
          <p:nvPr/>
        </p:nvSpPr>
        <p:spPr bwMode="auto">
          <a:xfrm>
            <a:off x="616958" y="6634064"/>
            <a:ext cx="8755642" cy="184666"/>
          </a:xfrm>
          <a:prstGeom prst="rect">
            <a:avLst/>
          </a:prstGeom>
          <a:noFill/>
          <a:ln w="9525">
            <a:noFill/>
            <a:miter lim="800000"/>
            <a:headEnd/>
            <a:tailEnd/>
          </a:ln>
        </p:spPr>
        <p:txBody>
          <a:bodyPr wrap="square" lIns="0" tIns="0" rIns="0" bIns="0">
            <a:spAutoFit/>
          </a:bodyPr>
          <a:lstStyle/>
          <a:p>
            <a:r>
              <a:rPr lang="en-GB" sz="1200" dirty="0">
                <a:latin typeface="Calibri" panose="020F0502020204030204" pitchFamily="34" charset="0"/>
                <a:ea typeface="ＭＳ Ｐゴシック" pitchFamily="20" charset="-128"/>
              </a:rPr>
              <a:t>Source: ECDC Dublin Declaration monitoring 2023. Validated unpublished data. Preliminary analysis</a:t>
            </a:r>
            <a:r>
              <a:rPr lang="en-GB" sz="1000" dirty="0">
                <a:latin typeface="Calibri" panose="020F0502020204030204" pitchFamily="34" charset="0"/>
                <a:ea typeface="ＭＳ Ｐゴシック" pitchFamily="20" charset="-128"/>
              </a:rPr>
              <a:t>. </a:t>
            </a:r>
          </a:p>
        </p:txBody>
      </p:sp>
      <p:sp>
        <p:nvSpPr>
          <p:cNvPr id="8" name="Title 1">
            <a:extLst>
              <a:ext uri="{FF2B5EF4-FFF2-40B4-BE49-F238E27FC236}">
                <a16:creationId xmlns:a16="http://schemas.microsoft.com/office/drawing/2014/main" id="{909F8778-0820-21E9-651A-303CEABC0B8C}"/>
              </a:ext>
            </a:extLst>
          </p:cNvPr>
          <p:cNvSpPr>
            <a:spLocks noGrp="1"/>
          </p:cNvSpPr>
          <p:nvPr>
            <p:ph type="title"/>
          </p:nvPr>
        </p:nvSpPr>
        <p:spPr>
          <a:xfrm>
            <a:off x="311873" y="152400"/>
            <a:ext cx="11607600" cy="951722"/>
          </a:xfrm>
          <a:solidFill>
            <a:schemeClr val="accent5"/>
          </a:solidFill>
          <a:ln>
            <a:solidFill>
              <a:schemeClr val="tx1"/>
            </a:solidFill>
          </a:ln>
        </p:spPr>
        <p:txBody>
          <a:bodyPr>
            <a:noAutofit/>
          </a:bodyPr>
          <a:lstStyle/>
          <a:p>
            <a:r>
              <a:rPr lang="en-GB" sz="3600" b="1" dirty="0">
                <a:cs typeface="Calibri" panose="020F0502020204030204" pitchFamily="34" charset="0"/>
              </a:rPr>
              <a:t>Number of </a:t>
            </a:r>
            <a:r>
              <a:rPr lang="en-GB" sz="3600" b="1" dirty="0" smtClean="0">
                <a:cs typeface="Calibri" panose="020F0502020204030204" pitchFamily="34" charset="0"/>
              </a:rPr>
              <a:t>People </a:t>
            </a:r>
            <a:r>
              <a:rPr lang="en-GB" sz="3600" b="1" dirty="0">
                <a:cs typeface="Calibri" panose="020F0502020204030204" pitchFamily="34" charset="0"/>
              </a:rPr>
              <a:t>R</a:t>
            </a:r>
            <a:r>
              <a:rPr lang="en-GB" sz="3600" b="1" dirty="0" smtClean="0">
                <a:cs typeface="Calibri" panose="020F0502020204030204" pitchFamily="34" charset="0"/>
              </a:rPr>
              <a:t>eceiving </a:t>
            </a:r>
            <a:r>
              <a:rPr lang="en-GB" sz="3600" b="1" dirty="0">
                <a:cs typeface="Calibri" panose="020F0502020204030204" pitchFamily="34" charset="0"/>
              </a:rPr>
              <a:t>PrEP in </a:t>
            </a:r>
            <a:r>
              <a:rPr lang="en-GB" sz="3600" b="1" dirty="0" smtClean="0">
                <a:cs typeface="Calibri" panose="020F0502020204030204" pitchFamily="34" charset="0"/>
              </a:rPr>
              <a:t>Europe in 2022</a:t>
            </a:r>
            <a:endParaRPr lang="en-GB" sz="3600" b="1" dirty="0">
              <a:cs typeface="Calibri" panose="020F0502020204030204" pitchFamily="34" charset="0"/>
            </a:endParaRPr>
          </a:p>
        </p:txBody>
      </p:sp>
      <p:sp>
        <p:nvSpPr>
          <p:cNvPr id="9" name="Rectangle: Rounded Corners 8">
            <a:extLst>
              <a:ext uri="{FF2B5EF4-FFF2-40B4-BE49-F238E27FC236}">
                <a16:creationId xmlns:a16="http://schemas.microsoft.com/office/drawing/2014/main" id="{6D5F417A-9621-592F-C39A-382A14224141}"/>
              </a:ext>
            </a:extLst>
          </p:cNvPr>
          <p:cNvSpPr/>
          <p:nvPr/>
        </p:nvSpPr>
        <p:spPr>
          <a:xfrm>
            <a:off x="2772383" y="1400783"/>
            <a:ext cx="7626485" cy="21400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Chart 9">
            <a:extLst>
              <a:ext uri="{FF2B5EF4-FFF2-40B4-BE49-F238E27FC236}">
                <a16:creationId xmlns:a16="http://schemas.microsoft.com/office/drawing/2014/main" id="{AEE0C232-747A-448E-A322-19D7B0D98FE1}"/>
              </a:ext>
            </a:extLst>
          </p:cNvPr>
          <p:cNvGraphicFramePr>
            <a:graphicFrameLocks/>
          </p:cNvGraphicFramePr>
          <p:nvPr>
            <p:extLst>
              <p:ext uri="{D42A27DB-BD31-4B8C-83A1-F6EECF244321}">
                <p14:modId xmlns:p14="http://schemas.microsoft.com/office/powerpoint/2010/main" val="2862803807"/>
              </p:ext>
            </p:extLst>
          </p:nvPr>
        </p:nvGraphicFramePr>
        <p:xfrm>
          <a:off x="228600" y="990600"/>
          <a:ext cx="11658600" cy="56434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4267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FDB6-BFB2-C984-F1F5-58D7F8DEC203}"/>
              </a:ext>
            </a:extLst>
          </p:cNvPr>
          <p:cNvSpPr>
            <a:spLocks noGrp="1"/>
          </p:cNvSpPr>
          <p:nvPr>
            <p:ph type="title"/>
          </p:nvPr>
        </p:nvSpPr>
        <p:spPr>
          <a:xfrm>
            <a:off x="381000" y="284585"/>
            <a:ext cx="10354188" cy="951722"/>
          </a:xfrm>
          <a:solidFill>
            <a:srgbClr val="E1F2F3"/>
          </a:solidFill>
          <a:ln>
            <a:solidFill>
              <a:schemeClr val="tx1"/>
            </a:solidFill>
          </a:ln>
        </p:spPr>
        <p:txBody>
          <a:bodyPr>
            <a:normAutofit/>
          </a:bodyPr>
          <a:lstStyle/>
          <a:p>
            <a:pPr algn="ctr"/>
            <a:r>
              <a:rPr lang="en-GB" sz="3600" dirty="0">
                <a:latin typeface="Arial "/>
                <a:cs typeface="Calibri" panose="020F0502020204030204" pitchFamily="34" charset="0"/>
              </a:rPr>
              <a:t>Barriers to </a:t>
            </a:r>
            <a:r>
              <a:rPr lang="en-GB" sz="3600" dirty="0" err="1">
                <a:latin typeface="Arial "/>
                <a:cs typeface="Calibri" panose="020F0502020204030204" pitchFamily="34" charset="0"/>
              </a:rPr>
              <a:t>PrEP</a:t>
            </a:r>
            <a:r>
              <a:rPr lang="en-GB" sz="3600" dirty="0">
                <a:latin typeface="Arial "/>
                <a:cs typeface="Calibri" panose="020F0502020204030204" pitchFamily="34" charset="0"/>
              </a:rPr>
              <a:t> I</a:t>
            </a:r>
            <a:r>
              <a:rPr lang="en-GB" sz="3600" dirty="0" smtClean="0">
                <a:latin typeface="Arial "/>
                <a:cs typeface="Calibri" panose="020F0502020204030204" pitchFamily="34" charset="0"/>
              </a:rPr>
              <a:t>mplementation in Europe</a:t>
            </a:r>
            <a:endParaRPr lang="en-GB" sz="3600" dirty="0">
              <a:latin typeface="Arial "/>
              <a:cs typeface="Calibri" panose="020F0502020204030204" pitchFamily="34" charset="0"/>
            </a:endParaRPr>
          </a:p>
        </p:txBody>
      </p:sp>
      <p:sp>
        <p:nvSpPr>
          <p:cNvPr id="5" name="Rectangle 4">
            <a:extLst>
              <a:ext uri="{FF2B5EF4-FFF2-40B4-BE49-F238E27FC236}">
                <a16:creationId xmlns:a16="http://schemas.microsoft.com/office/drawing/2014/main" id="{189BD32F-BE64-2DD5-6856-8EBE5CBF9A4F}"/>
              </a:ext>
            </a:extLst>
          </p:cNvPr>
          <p:cNvSpPr/>
          <p:nvPr/>
        </p:nvSpPr>
        <p:spPr>
          <a:xfrm>
            <a:off x="198408" y="6499395"/>
            <a:ext cx="8426303" cy="2769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Calibri"/>
                <a:ea typeface="+mn-ea"/>
                <a:cs typeface="Calibri"/>
              </a:rPr>
              <a:t>Source: ECDC Dublin Declaration Monitoring 2023</a:t>
            </a:r>
            <a:r>
              <a:rPr kumimoji="0" lang="en-GB" sz="1100" b="0" i="0" u="none" strike="noStrike" kern="1200" cap="none" spc="0" normalizeH="0" baseline="0" noProof="0" dirty="0">
                <a:ln>
                  <a:noFill/>
                </a:ln>
                <a:solidFill>
                  <a:prstClr val="black"/>
                </a:solidFill>
                <a:effectLst/>
                <a:uLnTx/>
                <a:uFillTx/>
                <a:latin typeface="Calibri"/>
                <a:ea typeface="+mn-ea"/>
                <a:cs typeface="Calibri"/>
              </a:rPr>
              <a:t>.</a:t>
            </a:r>
          </a:p>
        </p:txBody>
      </p:sp>
      <p:graphicFrame>
        <p:nvGraphicFramePr>
          <p:cNvPr id="3" name="Chart 2">
            <a:extLst>
              <a:ext uri="{FF2B5EF4-FFF2-40B4-BE49-F238E27FC236}">
                <a16:creationId xmlns:a16="http://schemas.microsoft.com/office/drawing/2014/main" id="{FF6D3E23-DBE3-EFC8-6F66-B93BE4DC05E0}"/>
              </a:ext>
            </a:extLst>
          </p:cNvPr>
          <p:cNvGraphicFramePr/>
          <p:nvPr>
            <p:extLst/>
          </p:nvPr>
        </p:nvGraphicFramePr>
        <p:xfrm>
          <a:off x="198408" y="1323704"/>
          <a:ext cx="11764992" cy="500089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à coins arrondis 3"/>
          <p:cNvSpPr/>
          <p:nvPr/>
        </p:nvSpPr>
        <p:spPr>
          <a:xfrm>
            <a:off x="533400" y="1371600"/>
            <a:ext cx="9067800"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AutoShape 3"/>
          <p:cNvSpPr>
            <a:spLocks noChangeArrowheads="1"/>
          </p:cNvSpPr>
          <p:nvPr/>
        </p:nvSpPr>
        <p:spPr bwMode="auto">
          <a:xfrm>
            <a:off x="2447597" y="209550"/>
            <a:ext cx="8160905" cy="1073217"/>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chemeClr val="accent5"/>
          </a:solidFill>
          <a:ln w="9525">
            <a:solidFill>
              <a:schemeClr val="tx1"/>
            </a:solidFill>
            <a:round/>
            <a:headEnd/>
            <a:tailEnd/>
          </a:ln>
        </p:spPr>
        <p:txBody>
          <a:bodyPr lIns="0" tIns="0" rIns="0" bIns="0" anchor="ctr" anchorCtr="1"/>
          <a:lstStyle/>
          <a:p>
            <a:pPr marL="0" marR="0" lvl="0" indent="0" algn="ctr" defTabSz="409564" rtl="0" eaLnBrk="1" fontAlgn="base" latinLnBrk="0" hangingPunct="1">
              <a:lnSpc>
                <a:spcPct val="97000"/>
              </a:lnSpc>
              <a:spcBef>
                <a:spcPct val="0"/>
              </a:spcBef>
              <a:spcAft>
                <a:spcPct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endParaRPr>
          </a:p>
          <a:p>
            <a:pPr marL="0" marR="0" lvl="0" indent="0" algn="ctr" defTabSz="409564" rtl="0" eaLnBrk="1" fontAlgn="base" latinLnBrk="0" hangingPunct="1">
              <a:lnSpc>
                <a:spcPct val="97000"/>
              </a:lnSpc>
              <a:spcBef>
                <a:spcPct val="0"/>
              </a:spcBef>
              <a:spcAft>
                <a:spcPct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endParaRPr>
          </a:p>
          <a:p>
            <a:pPr marL="0" marR="0" lvl="0" indent="0" algn="ctr" defTabSz="409564" rtl="0" eaLnBrk="1" fontAlgn="base" latinLnBrk="0" hangingPunct="1">
              <a:lnSpc>
                <a:spcPct val="97000"/>
              </a:lnSpc>
              <a:spcBef>
                <a:spcPct val="0"/>
              </a:spcBef>
              <a:spcAft>
                <a:spcPct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r>
              <a:rPr kumimoji="0" lang="en-US" altLang="fr-FR" sz="2800" b="1" i="0" u="none" strike="noStrike" kern="1200" cap="none" spc="0" normalizeH="0" baseline="0" noProof="0" dirty="0" smtClean="0">
                <a:ln>
                  <a:noFill/>
                </a:ln>
                <a:solidFill>
                  <a:srgbClr val="000000"/>
                </a:solidFill>
                <a:effectLst/>
                <a:uLnTx/>
                <a:uFillTx/>
                <a:latin typeface="Arial" panose="020B0604020202020204" pitchFamily="34" charset="0"/>
                <a:ea typeface="MS PGothic" pitchFamily="34" charset="-128"/>
                <a:cs typeface="Arial Unicode MS" pitchFamily="34" charset="-128"/>
              </a:rPr>
              <a:t>Real-World </a:t>
            </a:r>
            <a:r>
              <a:rPr kumimoji="0" lang="en-US" altLang="fr-FR" sz="2800" b="1" i="0" u="none" strike="noStrike" kern="1200" cap="none" spc="0" normalizeH="0" baseline="0" noProof="0" dirty="0" err="1" smtClean="0">
                <a:ln>
                  <a:noFill/>
                </a:ln>
                <a:solidFill>
                  <a:srgbClr val="000000"/>
                </a:solidFill>
                <a:effectLst/>
                <a:uLnTx/>
                <a:uFillTx/>
                <a:latin typeface="Arial" panose="020B0604020202020204" pitchFamily="34" charset="0"/>
                <a:ea typeface="MS PGothic" pitchFamily="34" charset="-128"/>
                <a:cs typeface="Arial Unicode MS" pitchFamily="34" charset="-128"/>
              </a:rPr>
              <a:t>PrEP</a:t>
            </a:r>
            <a:r>
              <a:rPr kumimoji="0" lang="en-US" altLang="fr-FR" sz="2800" b="1" i="0" u="none" strike="noStrike" kern="1200" cap="none" spc="0" normalizeH="0" baseline="0" noProof="0" dirty="0" smtClean="0">
                <a:ln>
                  <a:noFill/>
                </a:ln>
                <a:solidFill>
                  <a:srgbClr val="000000"/>
                </a:solidFill>
                <a:effectLst/>
                <a:uLnTx/>
                <a:uFillTx/>
                <a:latin typeface="Arial" panose="020B0604020202020204" pitchFamily="34" charset="0"/>
                <a:ea typeface="MS PGothic" pitchFamily="34" charset="-128"/>
                <a:cs typeface="Arial Unicode MS" pitchFamily="34" charset="-128"/>
              </a:rPr>
              <a:t> </a:t>
            </a:r>
            <a:r>
              <a:rPr kumimoji="0" lang="en-US" altLang="fr-FR" sz="28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rPr>
              <a:t>Effectiveness in Men at high risk of HIV-infection in </a:t>
            </a:r>
            <a:r>
              <a:rPr kumimoji="0" lang="en-US" altLang="fr-FR" sz="2800" b="1" i="0" u="none" strike="noStrike" kern="1200" cap="none" spc="0" normalizeH="0" baseline="0" noProof="0" dirty="0" smtClean="0">
                <a:ln>
                  <a:noFill/>
                </a:ln>
                <a:solidFill>
                  <a:srgbClr val="000000"/>
                </a:solidFill>
                <a:effectLst/>
                <a:uLnTx/>
                <a:uFillTx/>
                <a:latin typeface="Arial" panose="020B0604020202020204" pitchFamily="34" charset="0"/>
                <a:ea typeface="MS PGothic" pitchFamily="34" charset="-128"/>
                <a:cs typeface="Arial Unicode MS" pitchFamily="34" charset="-128"/>
              </a:rPr>
              <a:t>France* </a:t>
            </a:r>
            <a:r>
              <a:rPr kumimoji="0" lang="en-US" altLang="fr-FR" sz="28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rPr>
              <a:t>(2016-2020)</a:t>
            </a:r>
          </a:p>
          <a:p>
            <a:pPr marL="0" marR="0" lvl="0" indent="0" algn="ctr" defTabSz="409564" rtl="0" eaLnBrk="1" fontAlgn="base" latinLnBrk="0" hangingPunct="1">
              <a:lnSpc>
                <a:spcPct val="97000"/>
              </a:lnSpc>
              <a:spcBef>
                <a:spcPct val="0"/>
              </a:spcBef>
              <a:spcAft>
                <a:spcPct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endParaRPr>
          </a:p>
          <a:p>
            <a:pPr marL="0" marR="0" lvl="0" indent="0" algn="ctr" defTabSz="409564" rtl="0" eaLnBrk="1" fontAlgn="base" latinLnBrk="0" hangingPunct="1">
              <a:lnSpc>
                <a:spcPct val="97000"/>
              </a:lnSpc>
              <a:spcBef>
                <a:spcPct val="0"/>
              </a:spcBef>
              <a:spcAft>
                <a:spcPct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endParaRPr>
          </a:p>
        </p:txBody>
      </p:sp>
      <p:sp>
        <p:nvSpPr>
          <p:cNvPr id="234501" name="Text Box 6"/>
          <p:cNvSpPr txBox="1">
            <a:spLocks noChangeArrowheads="1"/>
          </p:cNvSpPr>
          <p:nvPr/>
        </p:nvSpPr>
        <p:spPr bwMode="auto">
          <a:xfrm>
            <a:off x="1728788" y="4724401"/>
            <a:ext cx="876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377" rtl="0" eaLnBrk="1" fontAlgn="base" latinLnBrk="0" hangingPunct="1">
              <a:lnSpc>
                <a:spcPct val="15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Median Follow-up in Open-Label Phase 18.4 months (17.5-19.1)</a:t>
            </a:r>
          </a:p>
        </p:txBody>
      </p:sp>
      <p:graphicFrame>
        <p:nvGraphicFramePr>
          <p:cNvPr id="2" name="Tableau 1"/>
          <p:cNvGraphicFramePr>
            <a:graphicFrameLocks noGrp="1"/>
          </p:cNvGraphicFramePr>
          <p:nvPr>
            <p:extLst/>
          </p:nvPr>
        </p:nvGraphicFramePr>
        <p:xfrm>
          <a:off x="207432" y="1423885"/>
          <a:ext cx="11718589" cy="4349072"/>
        </p:xfrm>
        <a:graphic>
          <a:graphicData uri="http://schemas.openxmlformats.org/drawingml/2006/table">
            <a:tbl>
              <a:tblPr/>
              <a:tblGrid>
                <a:gridCol w="2816227">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679457">
                  <a:extLst>
                    <a:ext uri="{9D8B030D-6E8A-4147-A177-3AD203B41FA5}">
                      <a16:colId xmlns:a16="http://schemas.microsoft.com/office/drawing/2014/main" val="20002"/>
                    </a:ext>
                  </a:extLst>
                </a:gridCol>
                <a:gridCol w="2461889">
                  <a:extLst>
                    <a:ext uri="{9D8B030D-6E8A-4147-A177-3AD203B41FA5}">
                      <a16:colId xmlns:a16="http://schemas.microsoft.com/office/drawing/2014/main" val="2910273623"/>
                    </a:ext>
                  </a:extLst>
                </a:gridCol>
                <a:gridCol w="3320856">
                  <a:extLst>
                    <a:ext uri="{9D8B030D-6E8A-4147-A177-3AD203B41FA5}">
                      <a16:colId xmlns:a16="http://schemas.microsoft.com/office/drawing/2014/main" val="4088874664"/>
                    </a:ext>
                  </a:extLst>
                </a:gridCol>
              </a:tblGrid>
              <a:tr h="852988">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2000" b="1" i="0" u="none" strike="noStrike" cap="none" normalizeH="0" baseline="0" dirty="0" smtClean="0">
                        <a:ln>
                          <a:noFill/>
                        </a:ln>
                        <a:solidFill>
                          <a:schemeClr val="tx1"/>
                        </a:solidFill>
                        <a:effectLst/>
                        <a:latin typeface="Arial" pitchFamily="34" charset="0"/>
                      </a:endParaRP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400" b="1" i="0" u="none" strike="noStrike" cap="none" normalizeH="0" baseline="0" dirty="0" smtClean="0">
                          <a:ln>
                            <a:noFill/>
                          </a:ln>
                          <a:solidFill>
                            <a:schemeClr val="tx1"/>
                          </a:solidFill>
                          <a:effectLst/>
                          <a:latin typeface="Arial" pitchFamily="34" charset="0"/>
                        </a:rPr>
                        <a:t>Cases</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400" b="1" i="0" u="none" strike="noStrike" cap="none" normalizeH="0" baseline="0" dirty="0" err="1" smtClean="0">
                          <a:ln>
                            <a:noFill/>
                          </a:ln>
                          <a:solidFill>
                            <a:schemeClr val="tx1"/>
                          </a:solidFill>
                          <a:effectLst/>
                          <a:latin typeface="Arial" pitchFamily="34" charset="0"/>
                        </a:rPr>
                        <a:t>Controls</a:t>
                      </a:r>
                      <a:endParaRPr kumimoji="0" lang="en-US" altLang="fr-FR" sz="2400" b="1" i="0" u="none" strike="noStrike" cap="none" normalizeH="0" baseline="30000" dirty="0" smtClean="0">
                        <a:ln>
                          <a:noFill/>
                        </a:ln>
                        <a:solidFill>
                          <a:schemeClr val="tx1"/>
                        </a:solidFill>
                        <a:effectLst/>
                        <a:latin typeface="Arial" pitchFamily="34" charset="0"/>
                      </a:endParaRP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400" b="1" i="0" u="none" strike="noStrike" cap="none" normalizeH="0" baseline="0" dirty="0" err="1" smtClean="0">
                          <a:ln>
                            <a:noFill/>
                          </a:ln>
                          <a:solidFill>
                            <a:schemeClr val="tx1"/>
                          </a:solidFill>
                          <a:effectLst/>
                          <a:latin typeface="Arial" pitchFamily="34" charset="0"/>
                        </a:rPr>
                        <a:t>Adjsuted</a:t>
                      </a:r>
                      <a:r>
                        <a:rPr kumimoji="0" lang="en-US" altLang="fr-FR" sz="2400" b="1" i="0" u="none" strike="noStrike" cap="none" normalizeH="0" baseline="0" dirty="0" smtClean="0">
                          <a:ln>
                            <a:noFill/>
                          </a:ln>
                          <a:solidFill>
                            <a:schemeClr val="tx1"/>
                          </a:solidFill>
                          <a:effectLst/>
                          <a:latin typeface="Arial" pitchFamily="34" charset="0"/>
                        </a:rPr>
                        <a:t> OR (95% CI)</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400" b="1" i="0" u="none" strike="noStrike" cap="none" normalizeH="0" baseline="0" dirty="0" err="1" smtClean="0">
                          <a:ln>
                            <a:noFill/>
                          </a:ln>
                          <a:solidFill>
                            <a:schemeClr val="bg1"/>
                          </a:solidFill>
                          <a:effectLst/>
                          <a:latin typeface="Arial" pitchFamily="34" charset="0"/>
                        </a:rPr>
                        <a:t>PrEP</a:t>
                      </a:r>
                      <a:r>
                        <a:rPr kumimoji="0" lang="en-US" altLang="fr-FR" sz="2400" b="1" i="0" u="none" strike="noStrike" cap="none" normalizeH="0" baseline="0" dirty="0" smtClean="0">
                          <a:ln>
                            <a:noFill/>
                          </a:ln>
                          <a:solidFill>
                            <a:schemeClr val="bg1"/>
                          </a:solidFill>
                          <a:effectLst/>
                          <a:latin typeface="Arial" pitchFamily="34" charset="0"/>
                        </a:rPr>
                        <a:t> Effectiveness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400" b="1" i="0" u="none" strike="noStrike" cap="none" normalizeH="0" baseline="0" dirty="0" smtClean="0">
                          <a:ln>
                            <a:noFill/>
                          </a:ln>
                          <a:solidFill>
                            <a:schemeClr val="bg1"/>
                          </a:solidFill>
                          <a:effectLst/>
                          <a:latin typeface="Arial" pitchFamily="34" charset="0"/>
                        </a:rPr>
                        <a:t>(95% CI)</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46584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kern="1200" cap="none" normalizeH="0" baseline="0" dirty="0" err="1" smtClean="0">
                          <a:ln>
                            <a:noFill/>
                          </a:ln>
                          <a:solidFill>
                            <a:srgbClr val="000000"/>
                          </a:solidFill>
                          <a:effectLst/>
                          <a:latin typeface="Arial" pitchFamily="34" charset="0"/>
                          <a:ea typeface="+mn-ea"/>
                          <a:cs typeface="+mn-cs"/>
                        </a:rPr>
                        <a:t>PrEP</a:t>
                      </a: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 non consumers</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183 (71%)</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622 (51%)</a:t>
                      </a:r>
                      <a:endParaRPr kumimoji="0" lang="en-US" altLang="fr-FR" sz="2000" b="0" i="0" u="none" strike="noStrike" kern="1200" cap="none" normalizeH="0" baseline="0" dirty="0" smtClean="0">
                        <a:ln>
                          <a:noFill/>
                        </a:ln>
                        <a:solidFill>
                          <a:srgbClr val="000000"/>
                        </a:solidFill>
                        <a:effectLst/>
                        <a:latin typeface="Arial" pitchFamily="34" charset="0"/>
                        <a:ea typeface="+mn-ea"/>
                        <a:cs typeface="+mn-cs"/>
                      </a:endParaRP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Ref</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Ref</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1"/>
                  </a:ext>
                </a:extLst>
              </a:tr>
              <a:tr h="46584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kern="1200" cap="none" normalizeH="0" baseline="0" dirty="0" err="1" smtClean="0">
                          <a:ln>
                            <a:noFill/>
                          </a:ln>
                          <a:solidFill>
                            <a:srgbClr val="000000"/>
                          </a:solidFill>
                          <a:effectLst/>
                          <a:latin typeface="Arial" pitchFamily="34" charset="0"/>
                          <a:ea typeface="+mn-ea"/>
                          <a:cs typeface="+mn-cs"/>
                        </a:rPr>
                        <a:t>PrEP</a:t>
                      </a: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 consumers </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fr-FR" sz="2400" dirty="0"/>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fr-FR" sz="2400" dirty="0"/>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endParaRPr lang="fr-FR" sz="2400" dirty="0"/>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2000" b="0" i="0" u="none" strike="noStrike" kern="1200" cap="none" normalizeH="0" baseline="0" dirty="0" smtClean="0">
                        <a:ln>
                          <a:noFill/>
                        </a:ln>
                        <a:solidFill>
                          <a:srgbClr val="000000"/>
                        </a:solidFill>
                        <a:effectLst/>
                        <a:latin typeface="Arial" pitchFamily="34" charset="0"/>
                        <a:ea typeface="+mn-ea"/>
                        <a:cs typeface="+mn-cs"/>
                      </a:endParaRP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584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   All</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73 (29%)</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591 (49%)</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0.40 (0.29-0.54)</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60%</a:t>
                      </a: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 (46, 71)</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65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   &lt; 50% follow-up</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57 (22%)</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239 (20%)</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0,82 (0.57-1.18)</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18%</a:t>
                      </a: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 (-18; 43)</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70912510"/>
                  </a:ext>
                </a:extLst>
              </a:tr>
              <a:tr h="465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   50-74% follow-up</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11 (4%)</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117 (10%)</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0.31 (0.16-0.59)</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69%</a:t>
                      </a: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 (41, 84)</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52903860"/>
                  </a:ext>
                </a:extLst>
              </a:tr>
              <a:tr h="4658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   &gt; 75% follow-up</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5 (2%)</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235 (19%)</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0.07 (0,03-0.16)</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smtClean="0">
                          <a:ln>
                            <a:noFill/>
                          </a:ln>
                          <a:solidFill>
                            <a:srgbClr val="000000"/>
                          </a:solidFill>
                          <a:effectLst/>
                          <a:latin typeface="Arial" pitchFamily="34" charset="0"/>
                          <a:ea typeface="+mn-ea"/>
                          <a:cs typeface="+mn-cs"/>
                        </a:rPr>
                        <a:t>93%</a:t>
                      </a:r>
                      <a:r>
                        <a:rPr kumimoji="0" lang="en-US" altLang="fr-FR" sz="1900" b="0" i="0" u="none" strike="noStrike" kern="1200" cap="none" normalizeH="0" baseline="0" dirty="0" smtClean="0">
                          <a:ln>
                            <a:noFill/>
                          </a:ln>
                          <a:solidFill>
                            <a:srgbClr val="000000"/>
                          </a:solidFill>
                          <a:effectLst/>
                          <a:latin typeface="Arial" pitchFamily="34" charset="0"/>
                          <a:ea typeface="+mn-ea"/>
                          <a:cs typeface="+mn-cs"/>
                        </a:rPr>
                        <a:t> (84, 97)</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10516303"/>
                  </a:ext>
                </a:extLst>
              </a:tr>
              <a:tr h="701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Excluding Periods of </a:t>
                      </a:r>
                      <a:r>
                        <a:rPr kumimoji="0" lang="en-US" altLang="fr-FR" sz="2000" b="1" i="0" u="none" strike="noStrike" kern="1200" cap="none" normalizeH="0" baseline="0" dirty="0" err="1" smtClean="0">
                          <a:ln>
                            <a:noFill/>
                          </a:ln>
                          <a:solidFill>
                            <a:srgbClr val="000000"/>
                          </a:solidFill>
                          <a:effectLst/>
                          <a:latin typeface="Arial" pitchFamily="34" charset="0"/>
                          <a:ea typeface="+mn-ea"/>
                          <a:cs typeface="+mn-cs"/>
                        </a:rPr>
                        <a:t>PrEP</a:t>
                      </a: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 Discontinuation</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21 (10%)</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417 (43%)</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 0.14 ( 0,08-0.22)</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kern="1200" cap="none" normalizeH="0" baseline="0" dirty="0" smtClean="0">
                          <a:ln>
                            <a:noFill/>
                          </a:ln>
                          <a:solidFill>
                            <a:srgbClr val="000000"/>
                          </a:solidFill>
                          <a:effectLst/>
                          <a:latin typeface="Arial" pitchFamily="34" charset="0"/>
                          <a:ea typeface="+mn-ea"/>
                          <a:cs typeface="+mn-cs"/>
                        </a:rPr>
                        <a:t>86%</a:t>
                      </a: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 (78, 92)</a:t>
                      </a:r>
                    </a:p>
                  </a:txBody>
                  <a:tcPr marL="91428" marR="91428" marT="45707" marB="4570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2085634539"/>
                  </a:ext>
                </a:extLst>
              </a:tr>
            </a:tbl>
          </a:graphicData>
        </a:graphic>
      </p:graphicFrame>
      <p:sp>
        <p:nvSpPr>
          <p:cNvPr id="234524" name="Rectangle 2"/>
          <p:cNvSpPr>
            <a:spLocks noChangeArrowheads="1"/>
          </p:cNvSpPr>
          <p:nvPr/>
        </p:nvSpPr>
        <p:spPr bwMode="auto">
          <a:xfrm>
            <a:off x="7156449" y="6495676"/>
            <a:ext cx="5035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377"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Jourdain H et al. Lancet Public </a:t>
            </a:r>
            <a:r>
              <a:rPr kumimoji="0" lang="fr-FR" altLang="fr-FR" sz="16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Health</a:t>
            </a:r>
            <a:r>
              <a:rPr kumimoji="0" lang="fr-FR" altLang="fr-FR"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2022</a:t>
            </a:r>
          </a:p>
        </p:txBody>
      </p:sp>
      <p:sp>
        <p:nvSpPr>
          <p:cNvPr id="3" name="AutoShape 2" descr="Usage des médicaments de ville en France durant l'épidémie de la Covid-19 –  point de situation jusqu'au 13 septembre 20"/>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3200" b="0" i="0" u="none" strike="noStrike" kern="1200" cap="none" spc="0" normalizeH="0" baseline="30000" noProof="0">
              <a:ln>
                <a:noFill/>
              </a:ln>
              <a:solidFill>
                <a:srgbClr val="000000"/>
              </a:solidFill>
              <a:effectLst/>
              <a:uLnTx/>
              <a:uFillTx/>
              <a:latin typeface="Arial" charset="0"/>
              <a:ea typeface="ＭＳ Ｐゴシック" charset="0"/>
              <a:cs typeface="+mn-cs"/>
            </a:endParaRPr>
          </a:p>
        </p:txBody>
      </p:sp>
      <p:pic>
        <p:nvPicPr>
          <p:cNvPr id="4" name="Image 3"/>
          <p:cNvPicPr>
            <a:picLocks noChangeAspect="1"/>
          </p:cNvPicPr>
          <p:nvPr/>
        </p:nvPicPr>
        <p:blipFill>
          <a:blip r:embed="rId3"/>
          <a:stretch>
            <a:fillRect/>
          </a:stretch>
        </p:blipFill>
        <p:spPr>
          <a:xfrm>
            <a:off x="143339" y="391770"/>
            <a:ext cx="2194264" cy="625444"/>
          </a:xfrm>
          <a:prstGeom prst="rect">
            <a:avLst/>
          </a:prstGeom>
        </p:spPr>
      </p:pic>
      <p:sp>
        <p:nvSpPr>
          <p:cNvPr id="6" name="ZoneTexte 5"/>
          <p:cNvSpPr txBox="1"/>
          <p:nvPr/>
        </p:nvSpPr>
        <p:spPr>
          <a:xfrm>
            <a:off x="207432" y="5870691"/>
            <a:ext cx="11169155" cy="543867"/>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*Men,18-65 y, living in </a:t>
            </a:r>
            <a:r>
              <a:rPr kumimoji="0" lang="fr-FR" sz="1467" b="0" i="0" u="none" strike="noStrike" kern="1200" cap="none" spc="0" normalizeH="0" baseline="0" noProof="0" dirty="0" err="1">
                <a:ln>
                  <a:noFill/>
                </a:ln>
                <a:solidFill>
                  <a:srgbClr val="000000"/>
                </a:solidFill>
                <a:effectLst/>
                <a:uLnTx/>
                <a:uFillTx/>
                <a:latin typeface="Arial" charset="0"/>
                <a:ea typeface="ＭＳ Ｐゴシック" charset="0"/>
                <a:cs typeface="+mn-cs"/>
              </a:rPr>
              <a:t>mainland</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France </a:t>
            </a:r>
            <a:r>
              <a:rPr kumimoji="0" lang="fr-FR" sz="1467" b="0" i="0" u="none" strike="noStrike" kern="1200" cap="none" spc="0" normalizeH="0" baseline="0" noProof="0" dirty="0" err="1">
                <a:ln>
                  <a:noFill/>
                </a:ln>
                <a:solidFill>
                  <a:srgbClr val="000000"/>
                </a:solidFill>
                <a:effectLst/>
                <a:uLnTx/>
                <a:uFillTx/>
                <a:latin typeface="Arial" charset="0"/>
                <a:ea typeface="ＭＳ Ｐゴシック" charset="0"/>
                <a:cs typeface="+mn-cs"/>
              </a:rPr>
              <a:t>using</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a:ln>
                  <a:noFill/>
                </a:ln>
                <a:solidFill>
                  <a:srgbClr val="000000"/>
                </a:solidFill>
                <a:effectLst/>
                <a:uLnTx/>
                <a:uFillTx/>
                <a:latin typeface="Arial" charset="0"/>
                <a:ea typeface="ＭＳ Ｐゴシック" charset="0"/>
                <a:cs typeface="+mn-cs"/>
              </a:rPr>
              <a:t>PrEP</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or </a:t>
            </a:r>
            <a:r>
              <a:rPr kumimoji="0" lang="fr-FR" sz="1467" b="0" i="0" u="none" strike="noStrike" kern="1200" cap="none" spc="0" normalizeH="0" baseline="0" noProof="0" dirty="0" err="1">
                <a:ln>
                  <a:noFill/>
                </a:ln>
                <a:solidFill>
                  <a:srgbClr val="000000"/>
                </a:solidFill>
                <a:effectLst/>
                <a:uLnTx/>
                <a:uFillTx/>
                <a:latin typeface="Arial" charset="0"/>
                <a:ea typeface="ＭＳ Ｐゴシック" charset="0"/>
                <a:cs typeface="+mn-cs"/>
              </a:rPr>
              <a:t>with</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fr-FR" sz="1467" b="0" i="0" u="sng" strike="noStrike" kern="1200" cap="none" spc="0" normalizeH="0" baseline="0" noProof="0" dirty="0">
                <a:ln>
                  <a:noFill/>
                </a:ln>
                <a:solidFill>
                  <a:srgbClr val="000000"/>
                </a:solidFill>
                <a:effectLst/>
                <a:uLnTx/>
                <a:uFillTx/>
                <a:latin typeface="Arial" charset="0"/>
                <a:ea typeface="ＭＳ Ｐゴシック" charset="0"/>
                <a:cs typeface="+mn-cs"/>
              </a:rPr>
              <a:t>&gt;</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4 HIV tests </a:t>
            </a:r>
            <a:r>
              <a:rPr kumimoji="0" lang="fr-FR" sz="1467" b="0" i="0" u="none" strike="noStrike" kern="1200" cap="none" spc="0" normalizeH="0" baseline="0" noProof="0" dirty="0" err="1">
                <a:ln>
                  <a:noFill/>
                </a:ln>
                <a:solidFill>
                  <a:srgbClr val="000000"/>
                </a:solidFill>
                <a:effectLst/>
                <a:uLnTx/>
                <a:uFillTx/>
                <a:latin typeface="Arial" charset="0"/>
                <a:ea typeface="ＭＳ Ｐゴシック" charset="0"/>
                <a:cs typeface="+mn-cs"/>
              </a:rPr>
              <a:t>with</a:t>
            </a:r>
            <a:r>
              <a:rPr kumimoji="0" lang="fr-FR" sz="1467" b="0" i="0" u="none" strike="noStrike" kern="1200" cap="none" spc="0" normalizeH="0" baseline="0" noProof="0" dirty="0">
                <a:ln>
                  <a:noFill/>
                </a:ln>
                <a:solidFill>
                  <a:srgbClr val="000000"/>
                </a:solidFill>
                <a:effectLst/>
                <a:uLnTx/>
                <a:uFillTx/>
                <a:latin typeface="Arial" charset="0"/>
                <a:ea typeface="ＭＳ Ｐゴシック" charset="0"/>
                <a:cs typeface="+mn-cs"/>
              </a:rPr>
              <a:t> 1 </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STI: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Using</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the SNDS 46706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individuals</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256 cases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with</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HIV and 5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matched</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controls</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per case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age</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socioeconomic</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status</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place of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residence</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calendar</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year</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 </a:t>
            </a:r>
            <a:r>
              <a:rPr kumimoji="0" lang="fr-FR" sz="1467" b="0" i="0" u="none" strike="noStrike" kern="1200" cap="none" spc="0" normalizeH="0" baseline="0" noProof="0" dirty="0" err="1" smtClean="0">
                <a:ln>
                  <a:noFill/>
                </a:ln>
                <a:solidFill>
                  <a:srgbClr val="000000"/>
                </a:solidFill>
                <a:effectLst/>
                <a:uLnTx/>
                <a:uFillTx/>
                <a:latin typeface="Arial" charset="0"/>
                <a:ea typeface="ＭＳ Ｐゴシック" charset="0"/>
                <a:cs typeface="+mn-cs"/>
              </a:rPr>
              <a:t>follow</a:t>
            </a:r>
            <a:r>
              <a:rPr kumimoji="0" lang="fr-FR" sz="1467" b="0" i="0" u="none" strike="noStrike" kern="1200" cap="none" spc="0" normalizeH="0" baseline="0" noProof="0" dirty="0" smtClean="0">
                <a:ln>
                  <a:noFill/>
                </a:ln>
                <a:solidFill>
                  <a:srgbClr val="000000"/>
                </a:solidFill>
                <a:effectLst/>
                <a:uLnTx/>
                <a:uFillTx/>
                <a:latin typeface="Arial" charset="0"/>
                <a:ea typeface="ＭＳ Ｐゴシック" charset="0"/>
                <a:cs typeface="+mn-cs"/>
              </a:rPr>
              <a:t>-up)</a:t>
            </a:r>
            <a:endParaRPr kumimoji="0" lang="fr-FR" sz="1467" b="0" i="0" u="none" strike="noStrike" kern="1200" cap="none" spc="0" normalizeH="0" baseline="3000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151628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FBAD-9F08-0E02-327B-4FE28B1A0BD9}"/>
              </a:ext>
            </a:extLst>
          </p:cNvPr>
          <p:cNvSpPr>
            <a:spLocks noGrp="1"/>
          </p:cNvSpPr>
          <p:nvPr>
            <p:ph type="title"/>
          </p:nvPr>
        </p:nvSpPr>
        <p:spPr>
          <a:solidFill>
            <a:schemeClr val="accent5"/>
          </a:solidFill>
          <a:ln>
            <a:solidFill>
              <a:schemeClr val="tx1"/>
            </a:solidFill>
          </a:ln>
        </p:spPr>
        <p:txBody>
          <a:bodyPr anchor="t"/>
          <a:lstStyle/>
          <a:p>
            <a:pPr algn="ctr"/>
            <a:r>
              <a:rPr lang="en-US" sz="3600" dirty="0">
                <a:solidFill>
                  <a:schemeClr val="tx1"/>
                </a:solidFill>
              </a:rPr>
              <a:t>HIV Incidence Rates Among Women </a:t>
            </a:r>
            <a:r>
              <a:rPr lang="en-US" sz="3600" dirty="0" smtClean="0">
                <a:solidFill>
                  <a:schemeClr val="tx1"/>
                </a:solidFill>
              </a:rPr>
              <a:t>on Oral TDF/FTC with Adherence </a:t>
            </a:r>
            <a:r>
              <a:rPr lang="en-US" sz="3600" dirty="0">
                <a:solidFill>
                  <a:schemeClr val="tx1"/>
                </a:solidFill>
              </a:rPr>
              <a:t>Data (n = 2955)</a:t>
            </a:r>
          </a:p>
        </p:txBody>
      </p:sp>
      <p:sp>
        <p:nvSpPr>
          <p:cNvPr id="24" name="Text Placeholder 23">
            <a:extLst>
              <a:ext uri="{FF2B5EF4-FFF2-40B4-BE49-F238E27FC236}">
                <a16:creationId xmlns:a16="http://schemas.microsoft.com/office/drawing/2014/main" id="{B47B7621-D10C-589A-4D25-CAE77BAEA272}"/>
              </a:ext>
            </a:extLst>
          </p:cNvPr>
          <p:cNvSpPr>
            <a:spLocks noGrp="1"/>
          </p:cNvSpPr>
          <p:nvPr>
            <p:ph type="body" sz="quarter" idx="11"/>
          </p:nvPr>
        </p:nvSpPr>
        <p:spPr/>
        <p:txBody>
          <a:bodyPr/>
          <a:lstStyle/>
          <a:p>
            <a:r>
              <a:rPr lang="en-US" dirty="0"/>
              <a:t>Calculated by </a:t>
            </a:r>
            <a:r>
              <a:rPr lang="en-US" dirty="0">
                <a:ea typeface="+mj-lt"/>
                <a:cs typeface="+mj-lt"/>
              </a:rPr>
              <a:t>Poisson regression</a:t>
            </a:r>
            <a:r>
              <a:rPr lang="en-US" dirty="0">
                <a:ea typeface="+mj-lt"/>
                <a:cs typeface="Arial" panose="020B0604020202020204"/>
              </a:rPr>
              <a:t>.</a:t>
            </a:r>
            <a:endParaRPr lang="en-US" dirty="0"/>
          </a:p>
        </p:txBody>
      </p:sp>
      <p:graphicFrame>
        <p:nvGraphicFramePr>
          <p:cNvPr id="5" name="Table 4">
            <a:extLst>
              <a:ext uri="{FF2B5EF4-FFF2-40B4-BE49-F238E27FC236}">
                <a16:creationId xmlns:a16="http://schemas.microsoft.com/office/drawing/2014/main" id="{EFA2CE56-4FF4-3D38-ECBE-C7A67E997476}"/>
              </a:ext>
            </a:extLst>
          </p:cNvPr>
          <p:cNvGraphicFramePr>
            <a:graphicFrameLocks noGrp="1"/>
          </p:cNvGraphicFramePr>
          <p:nvPr>
            <p:extLst/>
          </p:nvPr>
        </p:nvGraphicFramePr>
        <p:xfrm>
          <a:off x="1197812" y="1435087"/>
          <a:ext cx="7859553" cy="3600450"/>
        </p:xfrm>
        <a:graphic>
          <a:graphicData uri="http://schemas.openxmlformats.org/drawingml/2006/table">
            <a:tbl>
              <a:tblPr/>
              <a:tblGrid>
                <a:gridCol w="1737360">
                  <a:extLst>
                    <a:ext uri="{9D8B030D-6E8A-4147-A177-3AD203B41FA5}">
                      <a16:colId xmlns:a16="http://schemas.microsoft.com/office/drawing/2014/main" val="564191798"/>
                    </a:ext>
                  </a:extLst>
                </a:gridCol>
                <a:gridCol w="2103120">
                  <a:extLst>
                    <a:ext uri="{9D8B030D-6E8A-4147-A177-3AD203B41FA5}">
                      <a16:colId xmlns:a16="http://schemas.microsoft.com/office/drawing/2014/main" val="3465521004"/>
                    </a:ext>
                  </a:extLst>
                </a:gridCol>
                <a:gridCol w="4019073">
                  <a:extLst>
                    <a:ext uri="{9D8B030D-6E8A-4147-A177-3AD203B41FA5}">
                      <a16:colId xmlns:a16="http://schemas.microsoft.com/office/drawing/2014/main" val="1734733677"/>
                    </a:ext>
                  </a:extLst>
                </a:gridCol>
              </a:tblGrid>
              <a:tr h="488442">
                <a:tc>
                  <a:txBody>
                    <a:bodyPr/>
                    <a:lstStyle/>
                    <a:p>
                      <a:pPr marL="0" marR="0" indent="139700">
                        <a:spcBef>
                          <a:spcPts val="0"/>
                        </a:spcBef>
                        <a:spcAft>
                          <a:spcPts val="0"/>
                        </a:spcAft>
                      </a:pPr>
                      <a:endParaRPr lang="en-US" sz="1800" dirty="0">
                        <a:solidFill>
                          <a:schemeClr val="accent6"/>
                        </a:solidFill>
                        <a:effectLst/>
                        <a:latin typeface="Calibri" panose="020F0502020204030204" pitchFamily="34" charset="0"/>
                        <a:ea typeface="Gulim" panose="020B0600000101010101" pitchFamily="34" charset="-127"/>
                      </a:endParaRPr>
                    </a:p>
                  </a:txBody>
                  <a:tcPr marL="36816" marR="36816" marT="9144" marB="9144"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0" i="0" u="none" strike="noStrike">
                        <a:solidFill>
                          <a:schemeClr val="accent6"/>
                        </a:solidFill>
                        <a:effectLst/>
                        <a:latin typeface="Arial" panose="020B0604020202020204" pitchFamily="34" charset="0"/>
                      </a:endParaRPr>
                    </a:p>
                  </a:txBody>
                  <a:tcPr marL="45720" marR="45720" marT="9144" marB="914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600" b="0" i="0" u="none" strike="noStrike">
                        <a:solidFill>
                          <a:schemeClr val="accent6"/>
                        </a:solidFill>
                        <a:effectLst/>
                        <a:latin typeface="Arial" panose="020B0604020202020204" pitchFamily="34" charset="0"/>
                      </a:endParaRPr>
                    </a:p>
                  </a:txBody>
                  <a:tcPr marL="45720" marR="45720" marT="9144" marB="9144">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5824942"/>
                  </a:ext>
                </a:extLst>
              </a:tr>
              <a:tr h="7780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Arial" panose="020B0604020202020204"/>
                          <a:cs typeface="Arial"/>
                        </a:rPr>
                        <a:t>C</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Arial"/>
                        </a:rPr>
                        <a:t>onsistently</a:t>
                      </a: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Arial"/>
                        </a:rPr>
                        <a:t> </a:t>
                      </a:r>
                      <a:r>
                        <a:rPr kumimoji="0" lang="en-US" sz="1800" b="1" i="0" u="none" strike="noStrike" kern="1200" cap="none" spc="0" normalizeH="0" baseline="0" noProof="0" dirty="0" smtClean="0">
                          <a:ln>
                            <a:noFill/>
                          </a:ln>
                          <a:solidFill>
                            <a:schemeClr val="bg1"/>
                          </a:solidFill>
                          <a:effectLst/>
                          <a:uLnTx/>
                          <a:uFillTx/>
                          <a:latin typeface="Arial" panose="020B0604020202020204"/>
                          <a:ea typeface="+mn-ea"/>
                          <a:cs typeface="Arial"/>
                        </a:rPr>
                        <a:t>Daily (7/</a:t>
                      </a:r>
                      <a:r>
                        <a:rPr kumimoji="0" lang="en-US" sz="1800" b="1" i="0" u="none" strike="noStrike" kern="1200" cap="none" spc="0" normalizeH="0" baseline="0" noProof="0" dirty="0" err="1" smtClean="0">
                          <a:ln>
                            <a:noFill/>
                          </a:ln>
                          <a:solidFill>
                            <a:schemeClr val="bg1"/>
                          </a:solidFill>
                          <a:effectLst/>
                          <a:uLnTx/>
                          <a:uFillTx/>
                          <a:latin typeface="Arial" panose="020B0604020202020204"/>
                          <a:ea typeface="+mn-ea"/>
                          <a:cs typeface="Arial"/>
                        </a:rPr>
                        <a:t>wk</a:t>
                      </a:r>
                      <a:r>
                        <a:rPr kumimoji="0" lang="en-US" sz="1800" b="1" i="0" u="none" strike="noStrike" kern="1200" cap="none" spc="0" normalizeH="0" baseline="0" noProof="0" dirty="0" smtClean="0">
                          <a:ln>
                            <a:noFill/>
                          </a:ln>
                          <a:solidFill>
                            <a:schemeClr val="bg1"/>
                          </a:solidFill>
                          <a:effectLst/>
                          <a:uLnTx/>
                          <a:uFillTx/>
                          <a:latin typeface="Arial" panose="020B0604020202020204"/>
                          <a:ea typeface="+mn-ea"/>
                          <a:cs typeface="Arial"/>
                        </a:rPr>
                        <a:t>)</a:t>
                      </a:r>
                      <a:endParaRPr kumimoji="0" lang="en-US" sz="1800" b="1" i="0" u="none" strike="noStrike" kern="1200" cap="none" spc="0" normalizeH="0" baseline="0" noProof="0" dirty="0">
                        <a:ln>
                          <a:noFill/>
                        </a:ln>
                        <a:solidFill>
                          <a:schemeClr val="bg1"/>
                        </a:solidFill>
                        <a:effectLst/>
                        <a:uLnTx/>
                        <a:uFillTx/>
                        <a:latin typeface="Arial" panose="020B0604020202020204"/>
                        <a:ea typeface="+mn-ea"/>
                        <a:cs typeface="Arial"/>
                      </a:endParaRPr>
                    </a:p>
                  </a:txBody>
                  <a:tcPr marL="36816" marR="36816"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B852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800" b="0" i="0" u="none" strike="noStrike" dirty="0">
                          <a:solidFill>
                            <a:schemeClr val="accent6"/>
                          </a:solidFill>
                          <a:effectLst/>
                          <a:latin typeface="Arial" panose="020B0604020202020204" pitchFamily="34" charset="0"/>
                        </a:rPr>
                        <a:t>0 / 498</a:t>
                      </a: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endParaRPr lang="en-US" sz="1600" b="0" i="0" u="none" strike="noStrike">
                        <a:solidFill>
                          <a:schemeClr val="accent6"/>
                        </a:solidFill>
                        <a:effectLst/>
                        <a:latin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8775327"/>
                  </a:ext>
                </a:extLst>
              </a:tr>
              <a:tr h="7780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b="1" dirty="0">
                          <a:solidFill>
                            <a:schemeClr val="bg1"/>
                          </a:solidFill>
                        </a:rPr>
                        <a:t>C</a:t>
                      </a:r>
                      <a:r>
                        <a:rPr lang="en-US" sz="1800" b="1" i="0" u="none" strike="noStrike" kern="1200" noProof="0" dirty="0" err="1">
                          <a:solidFill>
                            <a:schemeClr val="bg1"/>
                          </a:solidFill>
                          <a:effectLst/>
                          <a:latin typeface="Arial"/>
                          <a:ea typeface="+mn-ea"/>
                          <a:cs typeface="+mn-cs"/>
                        </a:rPr>
                        <a:t>onsistently</a:t>
                      </a:r>
                      <a:r>
                        <a:rPr lang="en-US" sz="1800" b="1" i="0" u="none" strike="noStrike" kern="1200" noProof="0" dirty="0">
                          <a:solidFill>
                            <a:schemeClr val="bg1"/>
                          </a:solidFill>
                          <a:effectLst/>
                          <a:latin typeface="Arial"/>
                          <a:ea typeface="+mn-ea"/>
                          <a:cs typeface="+mn-cs"/>
                        </a:rPr>
                        <a:t> </a:t>
                      </a:r>
                      <a:r>
                        <a:rPr lang="en-US" sz="1800" b="1" i="0" u="none" strike="noStrike" kern="1200" noProof="0" dirty="0" smtClean="0">
                          <a:solidFill>
                            <a:schemeClr val="bg1"/>
                          </a:solidFill>
                          <a:effectLst/>
                          <a:latin typeface="Arial"/>
                          <a:ea typeface="+mn-ea"/>
                          <a:cs typeface="+mn-cs"/>
                        </a:rPr>
                        <a:t>High (4-6)</a:t>
                      </a:r>
                      <a:endParaRPr lang="en-US" sz="1800" b="1" i="0" u="none" strike="noStrike" kern="1200" noProof="0" dirty="0">
                        <a:solidFill>
                          <a:schemeClr val="bg1"/>
                        </a:solidFill>
                        <a:effectLst/>
                        <a:latin typeface="Arial"/>
                        <a:ea typeface="+mn-ea"/>
                        <a:cs typeface="+mn-cs"/>
                      </a:endParaRPr>
                    </a:p>
                  </a:txBody>
                  <a:tcPr marL="36816" marR="36816"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DBF37"/>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800" b="0" i="0" u="none" strike="noStrike">
                          <a:solidFill>
                            <a:schemeClr val="accent6"/>
                          </a:solidFill>
                          <a:effectLst/>
                          <a:latin typeface="Arial" panose="020B0604020202020204" pitchFamily="34" charset="0"/>
                        </a:rPr>
                        <a:t>1 / 658</a:t>
                      </a: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endParaRPr lang="en-US" sz="1600" b="0" i="0" u="none" strike="noStrike">
                        <a:solidFill>
                          <a:schemeClr val="accent6"/>
                        </a:solidFill>
                        <a:effectLst/>
                        <a:latin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9398683"/>
                  </a:ext>
                </a:extLst>
              </a:tr>
              <a:tr h="7780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Gulim"/>
                          <a:cs typeface="+mn-cs"/>
                        </a:rPr>
                        <a:t>High, but </a:t>
                      </a:r>
                      <a:r>
                        <a:rPr kumimoji="0" lang="en-US" sz="1800" b="1" i="0" u="none" strike="noStrike" kern="1200" cap="none" spc="0" normalizeH="0" baseline="0" noProof="0" dirty="0" smtClean="0">
                          <a:ln>
                            <a:noFill/>
                          </a:ln>
                          <a:solidFill>
                            <a:schemeClr val="bg1"/>
                          </a:solidFill>
                          <a:effectLst/>
                          <a:uLnTx/>
                          <a:uFillTx/>
                          <a:latin typeface="Arial" panose="020B0604020202020204"/>
                          <a:ea typeface="Gulim"/>
                          <a:cs typeface="+mn-cs"/>
                        </a:rPr>
                        <a:t>Declining (2-3)</a:t>
                      </a:r>
                      <a:endParaRPr kumimoji="0" lang="en-US" sz="1800" b="1" i="0" u="none" strike="noStrike" kern="1200" cap="none" spc="0" normalizeH="0" baseline="0" noProof="0" dirty="0">
                        <a:ln>
                          <a:noFill/>
                        </a:ln>
                        <a:solidFill>
                          <a:schemeClr val="bg1"/>
                        </a:solidFill>
                        <a:effectLst/>
                        <a:uLnTx/>
                        <a:uFillTx/>
                        <a:latin typeface="Arial" panose="020B0604020202020204"/>
                        <a:ea typeface="Gulim"/>
                        <a:cs typeface="+mn-cs"/>
                      </a:endParaRPr>
                    </a:p>
                  </a:txBody>
                  <a:tcPr marL="36816" marR="36816"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950D0"/>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800" b="0" i="0" u="none" strike="noStrike">
                          <a:solidFill>
                            <a:schemeClr val="accent6"/>
                          </a:solidFill>
                          <a:effectLst/>
                          <a:latin typeface="Arial" panose="020B0604020202020204" pitchFamily="34" charset="0"/>
                        </a:rPr>
                        <a:t>6 / 1166</a:t>
                      </a: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endParaRPr lang="en-US" sz="1600" b="0" i="0" u="none" strike="noStrike">
                        <a:solidFill>
                          <a:schemeClr val="accent6"/>
                        </a:solidFill>
                        <a:effectLst/>
                        <a:latin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5441772"/>
                  </a:ext>
                </a:extLst>
              </a:tr>
              <a:tr h="77800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noProof="0" dirty="0">
                          <a:solidFill>
                            <a:schemeClr val="bg1"/>
                          </a:solidFill>
                          <a:effectLst/>
                          <a:latin typeface="Arial"/>
                          <a:ea typeface="Gulim"/>
                          <a:cs typeface="+mn-cs"/>
                        </a:rPr>
                        <a:t>Consistently </a:t>
                      </a:r>
                      <a:r>
                        <a:rPr lang="en-US" sz="1800" b="1" i="0" u="none" strike="noStrike" kern="1200" noProof="0" dirty="0" smtClean="0">
                          <a:solidFill>
                            <a:schemeClr val="bg1"/>
                          </a:solidFill>
                          <a:effectLst/>
                          <a:latin typeface="Arial"/>
                          <a:ea typeface="Gulim"/>
                          <a:cs typeface="+mn-cs"/>
                        </a:rPr>
                        <a:t>Low (&lt; 2)</a:t>
                      </a:r>
                      <a:endParaRPr kumimoji="0" lang="en-US" sz="1800" b="1" i="0" u="none" strike="noStrike" kern="1200" cap="none" spc="0" normalizeH="0" baseline="0" noProof="0" dirty="0">
                        <a:ln>
                          <a:noFill/>
                        </a:ln>
                        <a:solidFill>
                          <a:schemeClr val="bg1"/>
                        </a:solidFill>
                        <a:effectLst/>
                        <a:uLnTx/>
                        <a:uFillTx/>
                        <a:latin typeface="Arial" panose="020B0604020202020204"/>
                        <a:ea typeface="Gulim"/>
                        <a:cs typeface="+mn-cs"/>
                      </a:endParaRPr>
                    </a:p>
                  </a:txBody>
                  <a:tcPr marL="36816" marR="36816"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3D52"/>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r>
                        <a:rPr lang="en-US" sz="1800" b="0" i="0" u="none" strike="noStrike" dirty="0">
                          <a:solidFill>
                            <a:schemeClr val="accent6"/>
                          </a:solidFill>
                          <a:effectLst/>
                          <a:latin typeface="Arial" panose="020B0604020202020204" pitchFamily="34" charset="0"/>
                        </a:rPr>
                        <a:t>5 / 632</a:t>
                      </a: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t"/>
                      <a:endParaRPr lang="en-US" sz="1600" b="0" i="0" u="none" strike="noStrike" dirty="0">
                        <a:solidFill>
                          <a:schemeClr val="accent6"/>
                        </a:solidFill>
                        <a:effectLst/>
                        <a:latin typeface="Arial" panose="020B0604020202020204" pitchFamily="34" charset="0"/>
                      </a:endParaRPr>
                    </a:p>
                  </a:txBody>
                  <a:tcPr marL="45720" marR="45720"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7082429"/>
                  </a:ext>
                </a:extLst>
              </a:tr>
            </a:tbl>
          </a:graphicData>
        </a:graphic>
      </p:graphicFrame>
      <p:graphicFrame>
        <p:nvGraphicFramePr>
          <p:cNvPr id="11" name="Chart 10">
            <a:extLst>
              <a:ext uri="{FF2B5EF4-FFF2-40B4-BE49-F238E27FC236}">
                <a16:creationId xmlns:a16="http://schemas.microsoft.com/office/drawing/2014/main" id="{10CA804B-C522-1742-707C-9A16159C9DB3}"/>
              </a:ext>
            </a:extLst>
          </p:cNvPr>
          <p:cNvGraphicFramePr/>
          <p:nvPr>
            <p:extLst/>
          </p:nvPr>
        </p:nvGraphicFramePr>
        <p:xfrm>
          <a:off x="4930724" y="1940887"/>
          <a:ext cx="5175343" cy="346709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EA68BCD0-AE82-6FC0-6DB3-C46AB21A2A22}"/>
              </a:ext>
            </a:extLst>
          </p:cNvPr>
          <p:cNvSpPr/>
          <p:nvPr/>
        </p:nvSpPr>
        <p:spPr>
          <a:xfrm>
            <a:off x="5393790" y="2701738"/>
            <a:ext cx="1871663"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0.13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(0.02-0.92)</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DF69216-C4E2-0A10-7DB2-9B0C5AFF5222}"/>
              </a:ext>
            </a:extLst>
          </p:cNvPr>
          <p:cNvSpPr/>
          <p:nvPr/>
        </p:nvSpPr>
        <p:spPr>
          <a:xfrm>
            <a:off x="5847084" y="3461394"/>
            <a:ext cx="1871663"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0.49 </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(0.22-1.08)</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5A3F10FF-3DCB-21B9-D5D3-42FB5B23CA22}"/>
              </a:ext>
            </a:extLst>
          </p:cNvPr>
          <p:cNvSpPr/>
          <p:nvPr/>
        </p:nvSpPr>
        <p:spPr>
          <a:xfrm>
            <a:off x="6879808" y="4254701"/>
            <a:ext cx="1871663"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1.27</a:t>
            </a: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 (0.53-3.04)</a:t>
            </a:r>
            <a:endParaRPr kumimoji="0" lang="en-US" sz="1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9B5B74A3-3A91-17C1-A165-E84306E977BA}"/>
              </a:ext>
            </a:extLst>
          </p:cNvPr>
          <p:cNvSpPr/>
          <p:nvPr/>
        </p:nvSpPr>
        <p:spPr>
          <a:xfrm>
            <a:off x="5063904" y="2087012"/>
            <a:ext cx="273236"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0</a:t>
            </a:r>
          </a:p>
        </p:txBody>
      </p:sp>
      <p:sp>
        <p:nvSpPr>
          <p:cNvPr id="9" name="TextBox 8">
            <a:extLst>
              <a:ext uri="{FF2B5EF4-FFF2-40B4-BE49-F238E27FC236}">
                <a16:creationId xmlns:a16="http://schemas.microsoft.com/office/drawing/2014/main" id="{D35AB100-C8FF-4EEB-1155-293C83990182}"/>
              </a:ext>
            </a:extLst>
          </p:cNvPr>
          <p:cNvSpPr txBox="1"/>
          <p:nvPr/>
        </p:nvSpPr>
        <p:spPr>
          <a:xfrm>
            <a:off x="5694333" y="1594761"/>
            <a:ext cx="425316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HIV Incidence per 100 PY (95% CI)</a:t>
            </a:r>
          </a:p>
        </p:txBody>
      </p:sp>
      <p:sp>
        <p:nvSpPr>
          <p:cNvPr id="10" name="TextBox 9">
            <a:extLst>
              <a:ext uri="{FF2B5EF4-FFF2-40B4-BE49-F238E27FC236}">
                <a16:creationId xmlns:a16="http://schemas.microsoft.com/office/drawing/2014/main" id="{78B0B70E-6E8A-C08D-5DFC-AE92648D182F}"/>
              </a:ext>
            </a:extLst>
          </p:cNvPr>
          <p:cNvSpPr txBox="1"/>
          <p:nvPr/>
        </p:nvSpPr>
        <p:spPr>
          <a:xfrm>
            <a:off x="3009772" y="1594761"/>
            <a:ext cx="2190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HIV Diagnoses / n</a:t>
            </a:r>
          </a:p>
        </p:txBody>
      </p:sp>
      <p:sp>
        <p:nvSpPr>
          <p:cNvPr id="8" name="TextBox 7">
            <a:extLst>
              <a:ext uri="{FF2B5EF4-FFF2-40B4-BE49-F238E27FC236}">
                <a16:creationId xmlns:a16="http://schemas.microsoft.com/office/drawing/2014/main" id="{F3EC8555-8320-CDEC-3C5E-024E43298F0A}"/>
              </a:ext>
            </a:extLst>
          </p:cNvPr>
          <p:cNvSpPr txBox="1"/>
          <p:nvPr/>
        </p:nvSpPr>
        <p:spPr>
          <a:xfrm>
            <a:off x="857899" y="5469725"/>
            <a:ext cx="9428050" cy="70788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Even with low incidence overall, higher patterns of adherence were directly associated with lower risk of HIV acquisition</a:t>
            </a:r>
          </a:p>
        </p:txBody>
      </p:sp>
      <p:sp>
        <p:nvSpPr>
          <p:cNvPr id="12" name="ZoneTexte 11"/>
          <p:cNvSpPr txBox="1"/>
          <p:nvPr/>
        </p:nvSpPr>
        <p:spPr>
          <a:xfrm>
            <a:off x="8915400" y="6427133"/>
            <a:ext cx="353001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smtClean="0">
                <a:ln>
                  <a:noFill/>
                </a:ln>
                <a:solidFill>
                  <a:srgbClr val="000000"/>
                </a:solidFill>
                <a:effectLst/>
                <a:uLnTx/>
                <a:uFillTx/>
                <a:latin typeface="Arial" charset="0"/>
                <a:ea typeface="+mn-ea"/>
                <a:cs typeface="+mn-cs"/>
              </a:rPr>
              <a:t>Marrazzo</a:t>
            </a: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 J et al. CROI 2023 </a:t>
            </a:r>
            <a:endParaRPr kumimoji="0" lang="fr-FR"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4565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Espace réservé du contenu 2"/>
          <p:cNvSpPr>
            <a:spLocks noGrp="1"/>
          </p:cNvSpPr>
          <p:nvPr>
            <p:ph idx="1"/>
          </p:nvPr>
        </p:nvSpPr>
        <p:spPr>
          <a:xfrm>
            <a:off x="1219200" y="2057400"/>
            <a:ext cx="10972800" cy="4525963"/>
          </a:xfrm>
        </p:spPr>
        <p:txBody>
          <a:bodyPr/>
          <a:lstStyle/>
          <a:p>
            <a:pPr marL="0" indent="0">
              <a:buNone/>
              <a:defRPr/>
            </a:pPr>
            <a:endParaRPr lang="fr-FR" altLang="fr-FR" sz="2800" dirty="0">
              <a:ea typeface="MS PGothic" pitchFamily="34" charset="-128"/>
            </a:endParaRPr>
          </a:p>
          <a:p>
            <a:pPr marL="341270" indent="-341270">
              <a:lnSpc>
                <a:spcPct val="150000"/>
              </a:lnSpc>
              <a:defRPr/>
            </a:pPr>
            <a:r>
              <a:rPr lang="fr-FR" altLang="fr-FR" sz="2800" dirty="0">
                <a:ea typeface="MS PGothic" pitchFamily="34" charset="-128"/>
              </a:rPr>
              <a:t>Stigma </a:t>
            </a:r>
            <a:r>
              <a:rPr lang="fr-FR" altLang="fr-FR" sz="2800" dirty="0" err="1">
                <a:ea typeface="MS PGothic" pitchFamily="34" charset="-128"/>
              </a:rPr>
              <a:t>associated</a:t>
            </a:r>
            <a:r>
              <a:rPr lang="fr-FR" altLang="fr-FR" sz="2800" dirty="0">
                <a:ea typeface="MS PGothic" pitchFamily="34" charset="-128"/>
              </a:rPr>
              <a:t> </a:t>
            </a:r>
            <a:r>
              <a:rPr lang="fr-FR" altLang="fr-FR" sz="2800" dirty="0" err="1">
                <a:ea typeface="MS PGothic" pitchFamily="34" charset="-128"/>
              </a:rPr>
              <a:t>with</a:t>
            </a:r>
            <a:r>
              <a:rPr lang="fr-FR" altLang="fr-FR" sz="2800" dirty="0">
                <a:ea typeface="MS PGothic" pitchFamily="34" charset="-128"/>
              </a:rPr>
              <a:t> </a:t>
            </a:r>
            <a:r>
              <a:rPr lang="fr-FR" altLang="fr-FR" sz="2800" dirty="0" err="1">
                <a:ea typeface="MS PGothic" pitchFamily="34" charset="-128"/>
              </a:rPr>
              <a:t>pill</a:t>
            </a:r>
            <a:r>
              <a:rPr lang="fr-FR" altLang="fr-FR" sz="2800" dirty="0">
                <a:ea typeface="MS PGothic" pitchFamily="34" charset="-128"/>
              </a:rPr>
              <a:t> </a:t>
            </a:r>
            <a:r>
              <a:rPr lang="fr-FR" altLang="fr-FR" sz="2800" dirty="0" err="1">
                <a:ea typeface="MS PGothic" pitchFamily="34" charset="-128"/>
              </a:rPr>
              <a:t>intake</a:t>
            </a:r>
            <a:endParaRPr lang="fr-FR" altLang="fr-FR" sz="2800" dirty="0">
              <a:ea typeface="MS PGothic" pitchFamily="34" charset="-128"/>
            </a:endParaRPr>
          </a:p>
          <a:p>
            <a:pPr marL="341270" indent="-341270">
              <a:lnSpc>
                <a:spcPct val="150000"/>
              </a:lnSpc>
              <a:defRPr/>
            </a:pPr>
            <a:r>
              <a:rPr lang="fr-FR" altLang="fr-FR" sz="2800" dirty="0">
                <a:ea typeface="MS PGothic" pitchFamily="34" charset="-128"/>
              </a:rPr>
              <a:t>Gastro-intestinal </a:t>
            </a:r>
            <a:r>
              <a:rPr lang="fr-FR" altLang="fr-FR" sz="2800" dirty="0" err="1">
                <a:ea typeface="MS PGothic" pitchFamily="34" charset="-128"/>
              </a:rPr>
              <a:t>AEs</a:t>
            </a:r>
            <a:r>
              <a:rPr lang="fr-FR" altLang="fr-FR" sz="2800" dirty="0">
                <a:ea typeface="MS PGothic" pitchFamily="34" charset="-128"/>
              </a:rPr>
              <a:t> (</a:t>
            </a:r>
            <a:r>
              <a:rPr lang="fr-FR" altLang="fr-FR" sz="2800" dirty="0" err="1">
                <a:ea typeface="MS PGothic" pitchFamily="34" charset="-128"/>
              </a:rPr>
              <a:t>nausea</a:t>
            </a:r>
            <a:r>
              <a:rPr lang="fr-FR" altLang="fr-FR" sz="2800" dirty="0">
                <a:ea typeface="MS PGothic" pitchFamily="34" charset="-128"/>
              </a:rPr>
              <a:t>, </a:t>
            </a:r>
            <a:r>
              <a:rPr lang="fr-FR" altLang="fr-FR" sz="2800" dirty="0" err="1">
                <a:ea typeface="MS PGothic" pitchFamily="34" charset="-128"/>
              </a:rPr>
              <a:t>diarrhea</a:t>
            </a:r>
            <a:r>
              <a:rPr lang="fr-FR" altLang="fr-FR" sz="2800" dirty="0">
                <a:ea typeface="MS PGothic" pitchFamily="34" charset="-128"/>
              </a:rPr>
              <a:t>) </a:t>
            </a:r>
          </a:p>
          <a:p>
            <a:pPr marL="341270" indent="-341270">
              <a:lnSpc>
                <a:spcPct val="150000"/>
              </a:lnSpc>
              <a:defRPr/>
            </a:pPr>
            <a:r>
              <a:rPr lang="fr-FR" altLang="fr-FR" sz="2800" b="1" dirty="0" err="1" smtClean="0">
                <a:ea typeface="MS PGothic" pitchFamily="34" charset="-128"/>
              </a:rPr>
              <a:t>Adherence</a:t>
            </a:r>
            <a:r>
              <a:rPr lang="fr-FR" altLang="fr-FR" sz="2800" b="1" dirty="0" smtClean="0">
                <a:ea typeface="MS PGothic" pitchFamily="34" charset="-128"/>
              </a:rPr>
              <a:t> </a:t>
            </a:r>
            <a:r>
              <a:rPr lang="fr-FR" altLang="fr-FR" sz="2800" b="1" dirty="0">
                <a:ea typeface="MS PGothic" pitchFamily="34" charset="-128"/>
              </a:rPr>
              <a:t>to </a:t>
            </a:r>
            <a:r>
              <a:rPr lang="fr-FR" altLang="fr-FR" sz="2800" b="1" dirty="0" err="1">
                <a:ea typeface="MS PGothic" pitchFamily="34" charset="-128"/>
              </a:rPr>
              <a:t>pills</a:t>
            </a:r>
            <a:r>
              <a:rPr lang="fr-FR" altLang="fr-FR" sz="2800" b="1" dirty="0">
                <a:ea typeface="MS PGothic" pitchFamily="34" charset="-128"/>
              </a:rPr>
              <a:t>: </a:t>
            </a:r>
            <a:r>
              <a:rPr lang="fr-FR" altLang="fr-FR" sz="2800" b="1" dirty="0" err="1">
                <a:ea typeface="MS PGothic" pitchFamily="34" charset="-128"/>
              </a:rPr>
              <a:t>daily</a:t>
            </a:r>
            <a:r>
              <a:rPr lang="fr-FR" altLang="fr-FR" sz="2800" b="1" dirty="0">
                <a:ea typeface="MS PGothic" pitchFamily="34" charset="-128"/>
              </a:rPr>
              <a:t> or on </a:t>
            </a:r>
            <a:r>
              <a:rPr lang="fr-FR" altLang="fr-FR" sz="2800" b="1" dirty="0" err="1">
                <a:ea typeface="MS PGothic" pitchFamily="34" charset="-128"/>
              </a:rPr>
              <a:t>demand</a:t>
            </a:r>
            <a:r>
              <a:rPr lang="fr-FR" altLang="fr-FR" sz="2800" b="1" dirty="0">
                <a:ea typeface="MS PGothic" pitchFamily="34" charset="-128"/>
              </a:rPr>
              <a:t> </a:t>
            </a:r>
            <a:r>
              <a:rPr lang="fr-FR" altLang="fr-FR" sz="2800" b="1" dirty="0" err="1">
                <a:ea typeface="MS PGothic" pitchFamily="34" charset="-128"/>
              </a:rPr>
              <a:t>regimen</a:t>
            </a:r>
            <a:endParaRPr lang="fr-FR" altLang="fr-FR" sz="2800" b="1" dirty="0">
              <a:ea typeface="MS PGothic" pitchFamily="34" charset="-128"/>
            </a:endParaRPr>
          </a:p>
          <a:p>
            <a:pPr marL="341270" indent="-341270">
              <a:defRPr/>
            </a:pPr>
            <a:endParaRPr lang="fr-FR" altLang="fr-FR" sz="2800" dirty="0">
              <a:ea typeface="MS PGothic" pitchFamily="34" charset="-128"/>
            </a:endParaRPr>
          </a:p>
          <a:p>
            <a:pPr marL="341270" indent="-341270">
              <a:defRPr/>
            </a:pPr>
            <a:endParaRPr lang="fr-FR" altLang="fr-FR" sz="2800" dirty="0">
              <a:ea typeface="MS PGothic" pitchFamily="34" charset="-128"/>
            </a:endParaRPr>
          </a:p>
        </p:txBody>
      </p:sp>
      <p:sp>
        <p:nvSpPr>
          <p:cNvPr id="7" name="Titre 1"/>
          <p:cNvSpPr>
            <a:spLocks noGrp="1"/>
          </p:cNvSpPr>
          <p:nvPr>
            <p:ph type="title"/>
          </p:nvPr>
        </p:nvSpPr>
        <p:spPr>
          <a:xfrm>
            <a:off x="609600" y="274638"/>
            <a:ext cx="10972800" cy="1077913"/>
          </a:xfrm>
          <a:solidFill>
            <a:schemeClr val="accent5"/>
          </a:solidFill>
          <a:ln>
            <a:solidFill>
              <a:schemeClr val="tx2"/>
            </a:solidFill>
            <a:miter lim="800000"/>
            <a:headEnd/>
            <a:tailEnd/>
          </a:ln>
        </p:spPr>
        <p:txBody>
          <a:bodyPr/>
          <a:lstStyle/>
          <a:p>
            <a:pPr marL="74983">
              <a:defRPr/>
            </a:pPr>
            <a:r>
              <a:rPr lang="fr-FR" b="1" spc="-11" dirty="0">
                <a:cs typeface="Arial"/>
              </a:rPr>
              <a:t>Limitations of Oral </a:t>
            </a:r>
            <a:r>
              <a:rPr lang="fr-FR" b="1" spc="-11" dirty="0" err="1">
                <a:cs typeface="Arial"/>
              </a:rPr>
              <a:t>PrEP</a:t>
            </a:r>
            <a:endParaRPr lang="fr-FR" sz="2800" b="1" spc="-11" dirty="0">
              <a:cs typeface="Arial"/>
            </a:endParaRPr>
          </a:p>
        </p:txBody>
      </p:sp>
    </p:spTree>
    <p:extLst>
      <p:ext uri="{BB962C8B-B14F-4D97-AF65-F5344CB8AC3E}">
        <p14:creationId xmlns:p14="http://schemas.microsoft.com/office/powerpoint/2010/main" val="3471298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ZoneTexte 1"/>
          <p:cNvSpPr txBox="1">
            <a:spLocks noChangeArrowheads="1"/>
          </p:cNvSpPr>
          <p:nvPr/>
        </p:nvSpPr>
        <p:spPr bwMode="auto">
          <a:xfrm>
            <a:off x="7467602" y="68580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ZoneTexte 3"/>
          <p:cNvSpPr txBox="1"/>
          <p:nvPr/>
        </p:nvSpPr>
        <p:spPr>
          <a:xfrm>
            <a:off x="590552" y="152402"/>
            <a:ext cx="10839449" cy="646331"/>
          </a:xfrm>
          <a:prstGeom prst="rect">
            <a:avLst/>
          </a:prstGeom>
          <a:solidFill>
            <a:schemeClr val="accent5"/>
          </a:solidFill>
          <a:ln>
            <a:solidFill>
              <a:schemeClr val="tx1"/>
            </a:solidFill>
          </a:ln>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fr-FR" sz="36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itchFamily="34" charset="0"/>
              </a:rPr>
              <a:t>Long-Acting Agents for </a:t>
            </a:r>
            <a:r>
              <a:rPr kumimoji="0" lang="fr-FR" sz="3600" b="1" i="0" u="none" strike="noStrike" kern="1200" cap="none" spc="0" normalizeH="0" baseline="0" noProof="0" dirty="0" err="1" smtClean="0">
                <a:ln>
                  <a:noFill/>
                </a:ln>
                <a:solidFill>
                  <a:srgbClr val="000000"/>
                </a:solidFill>
                <a:effectLst/>
                <a:uLnTx/>
                <a:uFillTx/>
                <a:latin typeface="Arial" panose="020B0604020202020204" pitchFamily="34" charset="0"/>
                <a:ea typeface="ＭＳ Ｐゴシック" charset="0"/>
                <a:cs typeface="Arial" pitchFamily="34" charset="0"/>
              </a:rPr>
              <a:t>PrEP</a:t>
            </a:r>
            <a:endParaRPr kumimoji="0" lang="fr-FR"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itchFamily="34" charset="0"/>
            </a:endParaRPr>
          </a:p>
        </p:txBody>
      </p:sp>
      <p:pic>
        <p:nvPicPr>
          <p:cNvPr id="2" name="Image 1"/>
          <p:cNvPicPr>
            <a:picLocks noChangeAspect="1"/>
          </p:cNvPicPr>
          <p:nvPr/>
        </p:nvPicPr>
        <p:blipFill>
          <a:blip r:embed="rId2"/>
          <a:stretch>
            <a:fillRect/>
          </a:stretch>
        </p:blipFill>
        <p:spPr>
          <a:xfrm>
            <a:off x="590552" y="1028503"/>
            <a:ext cx="10956923" cy="5829497"/>
          </a:xfrm>
          <a:prstGeom prst="rect">
            <a:avLst/>
          </a:prstGeom>
        </p:spPr>
      </p:pic>
    </p:spTree>
    <p:extLst>
      <p:ext uri="{BB962C8B-B14F-4D97-AF65-F5344CB8AC3E}">
        <p14:creationId xmlns:p14="http://schemas.microsoft.com/office/powerpoint/2010/main" val="1901279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720" y="139702"/>
            <a:ext cx="8226425" cy="1222375"/>
          </a:xfrm>
          <a:solidFill>
            <a:srgbClr val="E7F3F4"/>
          </a:solidFill>
          <a:ln>
            <a:solidFill>
              <a:schemeClr val="tx1"/>
            </a:solidFill>
          </a:ln>
        </p:spPr>
        <p:txBody>
          <a:bodyPr rtlCol="0">
            <a:noAutofit/>
          </a:bodyPr>
          <a:lstStyle/>
          <a:p>
            <a:pPr eaLnBrk="1" fontAlgn="auto" hangingPunct="1">
              <a:spcAft>
                <a:spcPts val="0"/>
              </a:spcAft>
              <a:defRPr/>
            </a:pPr>
            <a:r>
              <a:rPr lang="en-US" sz="3200" b="1" dirty="0" err="1">
                <a:solidFill>
                  <a:schemeClr val="tx1">
                    <a:lumMod val="75000"/>
                    <a:lumOff val="25000"/>
                  </a:schemeClr>
                </a:solidFill>
                <a:latin typeface="Arial" panose="020B0604020202020204" pitchFamily="34" charset="0"/>
              </a:rPr>
              <a:t>PrEP</a:t>
            </a:r>
            <a:r>
              <a:rPr lang="en-US" sz="3200" b="1" dirty="0">
                <a:solidFill>
                  <a:schemeClr val="tx1">
                    <a:lumMod val="75000"/>
                    <a:lumOff val="25000"/>
                  </a:schemeClr>
                </a:solidFill>
                <a:latin typeface="Arial" panose="020B0604020202020204" pitchFamily="34" charset="0"/>
              </a:rPr>
              <a:t> with LA Injectable </a:t>
            </a:r>
            <a:r>
              <a:rPr lang="en-US" sz="3200" b="1" dirty="0" err="1">
                <a:solidFill>
                  <a:schemeClr val="tx1">
                    <a:lumMod val="75000"/>
                    <a:lumOff val="25000"/>
                  </a:schemeClr>
                </a:solidFill>
                <a:latin typeface="Arial" panose="020B0604020202020204" pitchFamily="34" charset="0"/>
              </a:rPr>
              <a:t>Cabotegravir</a:t>
            </a:r>
            <a:r>
              <a:rPr lang="en-US" sz="3200" b="1" dirty="0">
                <a:solidFill>
                  <a:schemeClr val="tx1">
                    <a:lumMod val="75000"/>
                    <a:lumOff val="25000"/>
                  </a:schemeClr>
                </a:solidFill>
                <a:latin typeface="Arial" panose="020B0604020202020204" pitchFamily="34" charset="0"/>
              </a:rPr>
              <a:t/>
            </a:r>
            <a:br>
              <a:rPr lang="en-US" sz="3200" b="1" dirty="0">
                <a:solidFill>
                  <a:schemeClr val="tx1">
                    <a:lumMod val="75000"/>
                    <a:lumOff val="25000"/>
                  </a:schemeClr>
                </a:solidFill>
                <a:latin typeface="Arial" panose="020B0604020202020204" pitchFamily="34" charset="0"/>
              </a:rPr>
            </a:br>
            <a:r>
              <a:rPr lang="en-US" sz="3200" b="1" dirty="0">
                <a:solidFill>
                  <a:schemeClr val="tx1">
                    <a:lumMod val="75000"/>
                    <a:lumOff val="25000"/>
                  </a:schemeClr>
                </a:solidFill>
                <a:latin typeface="Arial" panose="020B0604020202020204" pitchFamily="34" charset="0"/>
              </a:rPr>
              <a:t> Highly Effective for Women</a:t>
            </a:r>
          </a:p>
        </p:txBody>
      </p:sp>
      <p:grpSp>
        <p:nvGrpSpPr>
          <p:cNvPr id="276483" name="Group 67"/>
          <p:cNvGrpSpPr>
            <a:grpSpLocks/>
          </p:cNvGrpSpPr>
          <p:nvPr/>
        </p:nvGrpSpPr>
        <p:grpSpPr bwMode="auto">
          <a:xfrm>
            <a:off x="647700" y="1341362"/>
            <a:ext cx="10744200" cy="4788866"/>
            <a:chOff x="-214513" y="749805"/>
            <a:chExt cx="9780868" cy="4183003"/>
          </a:xfrm>
        </p:grpSpPr>
        <p:sp>
          <p:nvSpPr>
            <p:cNvPr id="69" name="Rectangle 68">
              <a:extLst/>
            </p:cNvPr>
            <p:cNvSpPr/>
            <p:nvPr/>
          </p:nvSpPr>
          <p:spPr>
            <a:xfrm>
              <a:off x="4770273" y="1532536"/>
              <a:ext cx="3799336" cy="3154646"/>
            </a:xfrm>
            <a:prstGeom prst="rect">
              <a:avLst/>
            </a:prstGeom>
            <a:solidFill>
              <a:schemeClr val="bg1"/>
            </a:solidFill>
            <a:ln w="19050">
              <a:noFill/>
              <a:miter lim="800000"/>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9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Rectangle 69">
              <a:extLst/>
            </p:cNvPr>
            <p:cNvSpPr/>
            <p:nvPr/>
          </p:nvSpPr>
          <p:spPr>
            <a:xfrm>
              <a:off x="6699568" y="2411677"/>
              <a:ext cx="267355" cy="17458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p:cNvPr>
            <p:cNvSpPr/>
            <p:nvPr/>
          </p:nvSpPr>
          <p:spPr>
            <a:xfrm>
              <a:off x="535944" y="1532536"/>
              <a:ext cx="3802226" cy="3154646"/>
            </a:xfrm>
            <a:prstGeom prst="rect">
              <a:avLst/>
            </a:prstGeom>
            <a:solidFill>
              <a:schemeClr val="bg1"/>
            </a:solidFill>
            <a:ln w="19050">
              <a:noFill/>
              <a:miter lim="800000"/>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9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a:ea typeface="+mn-ea"/>
                <a:cs typeface="+mn-cs"/>
              </a:endParaRPr>
            </a:p>
          </p:txBody>
        </p:sp>
        <p:sp>
          <p:nvSpPr>
            <p:cNvPr id="276500" name="Rectangle 71"/>
            <p:cNvSpPr>
              <a:spLocks noChangeArrowheads="1"/>
            </p:cNvSpPr>
            <p:nvPr/>
          </p:nvSpPr>
          <p:spPr bwMode="auto">
            <a:xfrm>
              <a:off x="1447655" y="1623607"/>
              <a:ext cx="1146991" cy="2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HIV Incidence</a:t>
              </a:r>
              <a:endParaRPr kumimoji="0" lang="en-US" altLang="en-US" sz="15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3" name="Rectangle 72">
              <a:extLst/>
            </p:cNvPr>
            <p:cNvSpPr>
              <a:spLocks noChangeArrowheads="1"/>
            </p:cNvSpPr>
            <p:nvPr/>
          </p:nvSpPr>
          <p:spPr bwMode="auto">
            <a:xfrm>
              <a:off x="5797699" y="1635243"/>
              <a:ext cx="1810963" cy="181466"/>
            </a:xfrm>
            <a:prstGeom prst="rect">
              <a:avLst/>
            </a:prstGeom>
            <a:noFill/>
            <a:ln>
              <a:noFill/>
            </a:ln>
          </p:spPr>
          <p:txBody>
            <a:bodyPr wrap="non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Hazard Ratio (95% CI)</a:t>
              </a:r>
            </a:p>
          </p:txBody>
        </p:sp>
        <p:grpSp>
          <p:nvGrpSpPr>
            <p:cNvPr id="276502" name="Group 73"/>
            <p:cNvGrpSpPr>
              <a:grpSpLocks/>
            </p:cNvGrpSpPr>
            <p:nvPr/>
          </p:nvGrpSpPr>
          <p:grpSpPr bwMode="auto">
            <a:xfrm>
              <a:off x="653098" y="1602045"/>
              <a:ext cx="3656599" cy="2989406"/>
              <a:chOff x="888903" y="1916354"/>
              <a:chExt cx="4875472" cy="3369594"/>
            </a:xfrm>
          </p:grpSpPr>
          <p:sp>
            <p:nvSpPr>
              <p:cNvPr id="91" name="TextBox 37">
                <a:extLst/>
              </p:cNvPr>
              <p:cNvSpPr txBox="1">
                <a:spLocks noChangeArrowheads="1"/>
              </p:cNvSpPr>
              <p:nvPr/>
            </p:nvSpPr>
            <p:spPr bwMode="auto">
              <a:xfrm rot="16200000">
                <a:off x="253936" y="3484186"/>
                <a:ext cx="1466217" cy="19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HIV Incidence </a:t>
                </a:r>
                <a:r>
                  <a:rPr kumimoji="0" lang="en-US" altLang="en-US" sz="1051"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Rate</a:t>
                </a: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/100 PY</a:t>
                </a:r>
              </a:p>
            </p:txBody>
          </p:sp>
          <p:graphicFrame>
            <p:nvGraphicFramePr>
              <p:cNvPr id="4" name="Chart 91"/>
              <p:cNvGraphicFramePr>
                <a:graphicFrameLocks/>
              </p:cNvGraphicFramePr>
              <p:nvPr>
                <p:extLst>
                  <p:ext uri="{D42A27DB-BD31-4B8C-83A1-F6EECF244321}">
                    <p14:modId xmlns:p14="http://schemas.microsoft.com/office/powerpoint/2010/main" val="1226680927"/>
                  </p:ext>
                </p:extLst>
              </p:nvPr>
            </p:nvGraphicFramePr>
            <p:xfrm>
              <a:off x="1091798" y="2113129"/>
              <a:ext cx="4672577" cy="3172819"/>
            </p:xfrm>
            <a:graphic>
              <a:graphicData uri="http://schemas.openxmlformats.org/drawingml/2006/chart">
                <c:chart xmlns:c="http://schemas.openxmlformats.org/drawingml/2006/chart" xmlns:r="http://schemas.openxmlformats.org/officeDocument/2006/relationships" r:id="rId4"/>
              </a:graphicData>
            </a:graphic>
          </p:graphicFrame>
          <p:sp>
            <p:nvSpPr>
              <p:cNvPr id="93" name="TextBox 29">
                <a:extLst/>
              </p:cNvPr>
              <p:cNvSpPr txBox="1"/>
              <p:nvPr/>
            </p:nvSpPr>
            <p:spPr>
              <a:xfrm>
                <a:off x="2220255" y="4873585"/>
                <a:ext cx="1213939" cy="363759"/>
              </a:xfrm>
              <a:prstGeom prst="rect">
                <a:avLst/>
              </a:prstGeom>
              <a:noFill/>
            </p:spPr>
            <p:txBody>
              <a:bodyPr lIns="68579" tIns="34289" rIns="68579" bIns="34289"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10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CAB</a:t>
                </a:r>
              </a:p>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n=1614</a:t>
                </a:r>
              </a:p>
            </p:txBody>
          </p:sp>
          <p:sp>
            <p:nvSpPr>
              <p:cNvPr id="94" name="TextBox 30">
                <a:extLst/>
              </p:cNvPr>
              <p:cNvSpPr txBox="1"/>
              <p:nvPr/>
            </p:nvSpPr>
            <p:spPr>
              <a:xfrm>
                <a:off x="3863892" y="4873585"/>
                <a:ext cx="1215865" cy="363759"/>
              </a:xfrm>
              <a:prstGeom prst="rect">
                <a:avLst/>
              </a:prstGeom>
              <a:noFill/>
            </p:spPr>
            <p:txBody>
              <a:bodyPr lIns="68579" tIns="34289" rIns="68579" bIns="34289"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10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TDF/FTC</a:t>
                </a:r>
              </a:p>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n=1610</a:t>
                </a:r>
              </a:p>
            </p:txBody>
          </p:sp>
          <p:sp>
            <p:nvSpPr>
              <p:cNvPr id="95" name="TextBox 45">
                <a:extLst/>
              </p:cNvPr>
              <p:cNvSpPr txBox="1"/>
              <p:nvPr/>
            </p:nvSpPr>
            <p:spPr>
              <a:xfrm>
                <a:off x="2712974" y="4315380"/>
                <a:ext cx="259605" cy="405924"/>
              </a:xfrm>
              <a:prstGeom prst="rect">
                <a:avLst/>
              </a:prstGeom>
              <a:noFill/>
            </p:spPr>
            <p:txBody>
              <a:bodyPr wrap="none" lIns="68579" tIns="34289" rIns="68579" bIns="34289"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90000"/>
                  </a:lnSpc>
                  <a:spcBef>
                    <a:spcPct val="0"/>
                  </a:spcBef>
                  <a:spcAft>
                    <a:spcPct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Infections</a:t>
                </a:r>
                <a:endParaRPr kumimoji="0" lang="en-US" sz="5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TextBox 46">
                <a:extLst/>
              </p:cNvPr>
              <p:cNvSpPr txBox="1"/>
              <p:nvPr/>
            </p:nvSpPr>
            <p:spPr>
              <a:xfrm>
                <a:off x="4212486" y="1916354"/>
                <a:ext cx="682144" cy="337516"/>
              </a:xfrm>
              <a:prstGeom prst="rect">
                <a:avLst/>
              </a:prstGeom>
              <a:noFill/>
            </p:spPr>
            <p:txBody>
              <a:bodyPr wrap="none" lIns="68579" tIns="34289" rIns="68579" bIns="34289"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90000"/>
                  </a:lnSpc>
                  <a:spcBef>
                    <a:spcPct val="0"/>
                  </a:spcBef>
                  <a:spcAft>
                    <a:spcPct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715"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1.86</a:t>
                </a:r>
              </a:p>
              <a:p>
                <a:pPr marL="0" marR="0" lvl="0" indent="0" algn="ctr" defTabSz="685715"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36 infections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5" name="Rectangle 74">
              <a:extLst/>
            </p:cNvPr>
            <p:cNvSpPr/>
            <p:nvPr/>
          </p:nvSpPr>
          <p:spPr>
            <a:xfrm>
              <a:off x="574964" y="4741261"/>
              <a:ext cx="1123935" cy="19154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 confidence interval</a:t>
              </a:r>
            </a:p>
          </p:txBody>
        </p:sp>
        <p:graphicFrame>
          <p:nvGraphicFramePr>
            <p:cNvPr id="276504" name="Chart 75"/>
            <p:cNvGraphicFramePr>
              <a:graphicFrameLocks/>
            </p:cNvGraphicFramePr>
            <p:nvPr>
              <p:extLst/>
            </p:nvPr>
          </p:nvGraphicFramePr>
          <p:xfrm>
            <a:off x="4690002" y="2307618"/>
            <a:ext cx="3779073" cy="2267066"/>
          </p:xfrm>
          <a:graphic>
            <a:graphicData uri="http://schemas.openxmlformats.org/presentationml/2006/ole">
              <mc:AlternateContent xmlns:mc="http://schemas.openxmlformats.org/markup-compatibility/2006">
                <mc:Choice xmlns:v="urn:schemas-microsoft-com:vml" Requires="v">
                  <p:oleObj spid="_x0000_s4129" name="Graphique" r:id="rId5" imgW="4057715" imgH="2495640" progId="Excel.Chart.8">
                    <p:embed/>
                  </p:oleObj>
                </mc:Choice>
                <mc:Fallback>
                  <p:oleObj name="Graphique" r:id="rId5" imgW="4057715" imgH="2495640" progId="Excel.Chart.8">
                    <p:embed/>
                    <p:pic>
                      <p:nvPicPr>
                        <p:cNvPr id="276504" name="Chart 75"/>
                        <p:cNvPicPr>
                          <a:picLocks noChangeArrowheads="1"/>
                        </p:cNvPicPr>
                        <p:nvPr/>
                      </p:nvPicPr>
                      <p:blipFill>
                        <a:blip r:embed="rId6"/>
                        <a:srcRect/>
                        <a:stretch>
                          <a:fillRect/>
                        </a:stretch>
                      </p:blipFill>
                      <p:spPr bwMode="auto">
                        <a:xfrm>
                          <a:off x="4690002" y="2307618"/>
                          <a:ext cx="3779073" cy="226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76505" name="Straight Connector 76"/>
            <p:cNvCxnSpPr>
              <a:cxnSpLocks noChangeShapeType="1"/>
            </p:cNvCxnSpPr>
            <p:nvPr/>
          </p:nvCxnSpPr>
          <p:spPr bwMode="auto">
            <a:xfrm flipV="1">
              <a:off x="6601770" y="2348023"/>
              <a:ext cx="0" cy="180980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78" name="Text Box 99">
              <a:extLst/>
            </p:cNvPr>
            <p:cNvSpPr txBox="1">
              <a:spLocks noChangeArrowheads="1"/>
            </p:cNvSpPr>
            <p:nvPr/>
          </p:nvSpPr>
          <p:spPr bwMode="auto">
            <a:xfrm>
              <a:off x="5147462" y="3469677"/>
              <a:ext cx="764491" cy="221904"/>
            </a:xfrm>
            <a:prstGeom prst="rect">
              <a:avLst/>
            </a:prstGeom>
            <a:noFill/>
            <a:ln>
              <a:noFill/>
            </a:ln>
          </p:spPr>
          <p:txBody>
            <a:bodyPr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0.31</a:t>
              </a:r>
            </a:p>
          </p:txBody>
        </p:sp>
        <p:sp>
          <p:nvSpPr>
            <p:cNvPr id="79" name="Text Box 98">
              <a:extLst/>
            </p:cNvPr>
            <p:cNvSpPr txBox="1">
              <a:spLocks noChangeArrowheads="1"/>
            </p:cNvSpPr>
            <p:nvPr/>
          </p:nvSpPr>
          <p:spPr bwMode="auto">
            <a:xfrm>
              <a:off x="4770273" y="3471063"/>
              <a:ext cx="488465" cy="221904"/>
            </a:xfrm>
            <a:prstGeom prst="rect">
              <a:avLst/>
            </a:prstGeom>
            <a:noFill/>
            <a:ln>
              <a:noFill/>
            </a:ln>
          </p:spPr>
          <p:txBody>
            <a:bodyPr lIns="0" r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0.01</a:t>
              </a:r>
              <a:endParaRPr kumimoji="0" lang="en-GB"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276508" name="Text Box 99"/>
            <p:cNvSpPr txBox="1">
              <a:spLocks noChangeArrowheads="1"/>
            </p:cNvSpPr>
            <p:nvPr/>
          </p:nvSpPr>
          <p:spPr bwMode="auto">
            <a:xfrm>
              <a:off x="4923630" y="2926666"/>
              <a:ext cx="690857" cy="24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0.11</a:t>
              </a:r>
              <a:endPar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76509" name="Text Box 99"/>
            <p:cNvSpPr txBox="1">
              <a:spLocks noChangeArrowheads="1"/>
            </p:cNvSpPr>
            <p:nvPr/>
          </p:nvSpPr>
          <p:spPr bwMode="auto">
            <a:xfrm>
              <a:off x="6833247" y="4239115"/>
              <a:ext cx="531468" cy="29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1.23</a:t>
              </a:r>
            </a:p>
          </p:txBody>
        </p:sp>
        <p:sp>
          <p:nvSpPr>
            <p:cNvPr id="82" name="Rectangle 81">
              <a:extLst/>
            </p:cNvPr>
            <p:cNvSpPr/>
            <p:nvPr/>
          </p:nvSpPr>
          <p:spPr>
            <a:xfrm>
              <a:off x="6755838" y="4486116"/>
              <a:ext cx="586920" cy="110896"/>
            </a:xfrm>
            <a:prstGeom prst="rect">
              <a:avLst/>
            </a:prstGeom>
            <a:noFill/>
          </p:spPr>
          <p:txBody>
            <a:bodyPr wrap="none"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NI margin</a:t>
              </a:r>
            </a:p>
          </p:txBody>
        </p:sp>
        <p:cxnSp>
          <p:nvCxnSpPr>
            <p:cNvPr id="89" name="Straight Connector 88">
              <a:extLst/>
            </p:cNvPr>
            <p:cNvCxnSpPr/>
            <p:nvPr/>
          </p:nvCxnSpPr>
          <p:spPr>
            <a:xfrm>
              <a:off x="5467872" y="3184034"/>
              <a:ext cx="0" cy="296745"/>
            </a:xfrm>
            <a:prstGeom prst="line">
              <a:avLst/>
            </a:prstGeom>
            <a:ln w="44450">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ectangle 84">
              <a:extLst/>
            </p:cNvPr>
            <p:cNvSpPr/>
            <p:nvPr/>
          </p:nvSpPr>
          <p:spPr>
            <a:xfrm rot="16200000">
              <a:off x="6441091" y="3002545"/>
              <a:ext cx="831999" cy="231266"/>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Noninferiority</a:t>
              </a:r>
            </a:p>
          </p:txBody>
        </p:sp>
        <p:sp>
          <p:nvSpPr>
            <p:cNvPr id="86" name="AutoShape 106">
              <a:extLst/>
            </p:cNvPr>
            <p:cNvSpPr>
              <a:spLocks noChangeArrowheads="1"/>
            </p:cNvSpPr>
            <p:nvPr/>
          </p:nvSpPr>
          <p:spPr bwMode="auto">
            <a:xfrm>
              <a:off x="6605976" y="2027573"/>
              <a:ext cx="1621474" cy="443730"/>
            </a:xfrm>
            <a:prstGeom prst="rightArrow">
              <a:avLst>
                <a:gd name="adj1" fmla="val 74951"/>
                <a:gd name="adj2" fmla="val 72474"/>
              </a:avLst>
            </a:prstGeom>
            <a:solidFill>
              <a:srgbClr val="FF0000"/>
            </a:solidFill>
            <a:ln w="9525">
              <a:noFill/>
              <a:miter lim="800000"/>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351" b="1" i="0" u="none" strike="noStrike" kern="0" cap="none" spc="0"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t>Favors TDF/FTC</a:t>
              </a:r>
            </a:p>
          </p:txBody>
        </p:sp>
        <p:sp>
          <p:nvSpPr>
            <p:cNvPr id="87" name="AutoShape 106">
              <a:extLst/>
            </p:cNvPr>
            <p:cNvSpPr>
              <a:spLocks noChangeArrowheads="1"/>
            </p:cNvSpPr>
            <p:nvPr/>
          </p:nvSpPr>
          <p:spPr bwMode="auto">
            <a:xfrm flipH="1">
              <a:off x="4980296" y="2027573"/>
              <a:ext cx="1621474" cy="443730"/>
            </a:xfrm>
            <a:prstGeom prst="rightArrow">
              <a:avLst>
                <a:gd name="adj1" fmla="val 74951"/>
                <a:gd name="adj2" fmla="val 71895"/>
              </a:avLst>
            </a:prstGeom>
            <a:solidFill>
              <a:srgbClr val="00B0F0"/>
            </a:solidFill>
            <a:ln w="9525">
              <a:noFill/>
              <a:miter lim="800000"/>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351" b="1" i="0" u="none" strike="noStrike" kern="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Favors CAB</a:t>
              </a:r>
            </a:p>
          </p:txBody>
        </p:sp>
        <p:sp>
          <p:nvSpPr>
            <p:cNvPr id="276515" name="Content Placeholder 15"/>
            <p:cNvSpPr txBox="1">
              <a:spLocks/>
            </p:cNvSpPr>
            <p:nvPr/>
          </p:nvSpPr>
          <p:spPr bwMode="auto">
            <a:xfrm>
              <a:off x="-214513" y="749805"/>
              <a:ext cx="9780868" cy="8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9" rIns="0" bIns="34289"/>
            <a:lstStyle>
              <a:lvl1pPr defTabSz="457200">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457189" rtl="0" eaLnBrk="1" fontAlgn="base" latinLnBrk="0" hangingPunct="1">
                <a:lnSpc>
                  <a:spcPct val="100000"/>
                </a:lnSpc>
                <a:spcBef>
                  <a:spcPts val="451"/>
                </a:spcBef>
                <a:spcAft>
                  <a:spcPct val="0"/>
                </a:spcAft>
                <a:buClrTx/>
                <a:buSzTx/>
                <a:buFont typeface="Arial" panose="020B0604020202020204" pitchFamily="34" charset="0"/>
                <a:buNone/>
                <a:tabLst/>
                <a:defRPr/>
              </a:pPr>
              <a:r>
                <a:rPr kumimoji="0" lang="en-US" altLang="fr-FR" sz="20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Arial" panose="020B0604020202020204" pitchFamily="34" charset="0"/>
                </a:rPr>
                <a:t>38 HIV infections in 3223 women, median age 26 years</a:t>
              </a:r>
            </a:p>
            <a:p>
              <a:pPr marL="0" marR="0" lvl="0" indent="0" algn="ctr" defTabSz="457189" rtl="0" eaLnBrk="1" fontAlgn="base" latinLnBrk="0" hangingPunct="1">
                <a:lnSpc>
                  <a:spcPct val="100000"/>
                </a:lnSpc>
                <a:spcBef>
                  <a:spcPts val="451"/>
                </a:spcBef>
                <a:spcAft>
                  <a:spcPct val="0"/>
                </a:spcAft>
                <a:buClrTx/>
                <a:buSzTx/>
                <a:buFont typeface="Arial" panose="020B0604020202020204" pitchFamily="34" charset="0"/>
                <a:buNone/>
                <a:tabLst/>
                <a:defRPr/>
              </a:pP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panose="020B0604020202020204" pitchFamily="34" charset="0"/>
                </a:rPr>
                <a:t>Botswana, </a:t>
              </a:r>
              <a:r>
                <a:rPr kumimoji="0" lang="fr-FR" altLang="fr-FR" sz="2000" b="1"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charset="0"/>
                  <a:cs typeface="Arial" panose="020B0604020202020204" pitchFamily="34" charset="0"/>
                </a:rPr>
                <a:t>Eswatini</a:t>
              </a:r>
              <a:r>
                <a:rPr kumimoji="0" lang="fr-FR" altLang="fr-FR" sz="20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panose="020B0604020202020204" pitchFamily="34" charset="0"/>
                </a:rPr>
                <a:t>, Kenya, Malawi, Uganda, Zimbabwe</a:t>
              </a:r>
              <a:endParaRPr kumimoji="0" lang="en-US" altLang="fr-FR" sz="20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cs typeface="Arial" panose="020B0604020202020204" pitchFamily="34" charset="0"/>
              </a:endParaRPr>
            </a:p>
          </p:txBody>
        </p:sp>
      </p:grpSp>
      <p:cxnSp>
        <p:nvCxnSpPr>
          <p:cNvPr id="99" name="Straight Connector 98">
            <a:extLst/>
          </p:cNvPr>
          <p:cNvCxnSpPr/>
          <p:nvPr/>
        </p:nvCxnSpPr>
        <p:spPr>
          <a:xfrm>
            <a:off x="6390585" y="4162426"/>
            <a:ext cx="0" cy="339725"/>
          </a:xfrm>
          <a:prstGeom prst="line">
            <a:avLst/>
          </a:prstGeom>
          <a:ln w="44450">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p:cNvPr>
          <p:cNvSpPr/>
          <p:nvPr/>
        </p:nvSpPr>
        <p:spPr>
          <a:xfrm>
            <a:off x="8140812" y="3248717"/>
            <a:ext cx="381000" cy="1998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486" name="Text Box 99"/>
          <p:cNvSpPr txBox="1">
            <a:spLocks noChangeArrowheads="1"/>
          </p:cNvSpPr>
          <p:nvPr/>
        </p:nvSpPr>
        <p:spPr bwMode="auto">
          <a:xfrm>
            <a:off x="7305474" y="5429045"/>
            <a:ext cx="583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0.75</a:t>
            </a:r>
          </a:p>
        </p:txBody>
      </p:sp>
      <p:cxnSp>
        <p:nvCxnSpPr>
          <p:cNvPr id="276487" name="Straight Connector 100"/>
          <p:cNvCxnSpPr>
            <a:cxnSpLocks noChangeShapeType="1"/>
          </p:cNvCxnSpPr>
          <p:nvPr/>
        </p:nvCxnSpPr>
        <p:spPr bwMode="auto">
          <a:xfrm flipV="1">
            <a:off x="7616825" y="3354389"/>
            <a:ext cx="0" cy="1978025"/>
          </a:xfrm>
          <a:prstGeom prst="line">
            <a:avLst/>
          </a:prstGeom>
          <a:noFill/>
          <a:ln w="9525">
            <a:solidFill>
              <a:srgbClr val="0000FF"/>
            </a:solidFill>
            <a:prstDash val="sysDot"/>
            <a:round/>
            <a:headEnd/>
            <a:tailEnd/>
          </a:ln>
          <a:extLst>
            <a:ext uri="{909E8E84-426E-40DD-AFC4-6F175D3DCCD1}">
              <a14:hiddenFill xmlns:a14="http://schemas.microsoft.com/office/drawing/2010/main">
                <a:noFill/>
              </a14:hiddenFill>
            </a:ext>
          </a:extLst>
        </p:spPr>
      </p:cxnSp>
      <p:sp>
        <p:nvSpPr>
          <p:cNvPr id="276488" name="TextBox 101"/>
          <p:cNvSpPr txBox="1">
            <a:spLocks noChangeArrowheads="1"/>
          </p:cNvSpPr>
          <p:nvPr/>
        </p:nvSpPr>
        <p:spPr bwMode="auto">
          <a:xfrm rot="16200000">
            <a:off x="7556273" y="3655424"/>
            <a:ext cx="1835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Non-Inferiority</a:t>
            </a:r>
          </a:p>
        </p:txBody>
      </p:sp>
      <p:sp>
        <p:nvSpPr>
          <p:cNvPr id="276489" name="TextBox 102"/>
          <p:cNvSpPr txBox="1">
            <a:spLocks noChangeArrowheads="1"/>
          </p:cNvSpPr>
          <p:nvPr/>
        </p:nvSpPr>
        <p:spPr bwMode="auto">
          <a:xfrm rot="16200000">
            <a:off x="7099301" y="3684816"/>
            <a:ext cx="1835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Superiority</a:t>
            </a:r>
          </a:p>
        </p:txBody>
      </p:sp>
      <p:cxnSp>
        <p:nvCxnSpPr>
          <p:cNvPr id="106" name="Straight Connector 105">
            <a:extLst/>
          </p:cNvPr>
          <p:cNvCxnSpPr/>
          <p:nvPr/>
        </p:nvCxnSpPr>
        <p:spPr>
          <a:xfrm>
            <a:off x="8545513" y="5322889"/>
            <a:ext cx="0" cy="74612"/>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p:cNvPr>
          <p:cNvCxnSpPr/>
          <p:nvPr/>
        </p:nvCxnSpPr>
        <p:spPr>
          <a:xfrm>
            <a:off x="7616825" y="5326063"/>
            <a:ext cx="0" cy="74612"/>
          </a:xfrm>
          <a:prstGeom prst="line">
            <a:avLst/>
          </a:prstGeom>
        </p:spPr>
        <p:style>
          <a:lnRef idx="1">
            <a:schemeClr val="dk1"/>
          </a:lnRef>
          <a:fillRef idx="0">
            <a:schemeClr val="dk1"/>
          </a:fillRef>
          <a:effectRef idx="0">
            <a:schemeClr val="dk1"/>
          </a:effectRef>
          <a:fontRef idx="minor">
            <a:schemeClr val="tx1"/>
          </a:fontRef>
        </p:style>
      </p:cxnSp>
      <p:sp>
        <p:nvSpPr>
          <p:cNvPr id="276492" name="TextBox 40"/>
          <p:cNvSpPr txBox="1">
            <a:spLocks noChangeArrowheads="1"/>
          </p:cNvSpPr>
          <p:nvPr/>
        </p:nvSpPr>
        <p:spPr bwMode="auto">
          <a:xfrm>
            <a:off x="6343856" y="6492856"/>
            <a:ext cx="76023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Delany-</a:t>
            </a:r>
            <a:r>
              <a:rPr kumimoji="0" lang="en-US" altLang="fr-FR"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Moretllwe</a:t>
            </a:r>
            <a:r>
              <a:rPr kumimoji="0" lang="en-US" altLang="fr-FR"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 et al. Lancet 2022; </a:t>
            </a:r>
            <a:r>
              <a:rPr kumimoji="0" lang="en-US" altLang="fr-FR"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Eshleman</a:t>
            </a:r>
            <a:r>
              <a:rPr kumimoji="0" lang="en-US" altLang="fr-FR"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 J Infect Dis 2022</a:t>
            </a:r>
          </a:p>
        </p:txBody>
      </p:sp>
      <p:pic>
        <p:nvPicPr>
          <p:cNvPr id="276493" name="Imag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64" y="111126"/>
            <a:ext cx="15589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820400" y="6000751"/>
            <a:ext cx="1143000" cy="56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 name="Connecteur droit 9"/>
          <p:cNvCxnSpPr/>
          <p:nvPr/>
        </p:nvCxnSpPr>
        <p:spPr>
          <a:xfrm flipV="1">
            <a:off x="6388100" y="4332288"/>
            <a:ext cx="501651" cy="11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Losange 10"/>
          <p:cNvSpPr/>
          <p:nvPr/>
        </p:nvSpPr>
        <p:spPr>
          <a:xfrm flipV="1">
            <a:off x="6508749" y="4271964"/>
            <a:ext cx="185739" cy="142875"/>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Image 42"/>
          <p:cNvPicPr>
            <a:picLocks noChangeAspect="1"/>
          </p:cNvPicPr>
          <p:nvPr/>
        </p:nvPicPr>
        <p:blipFill>
          <a:blip r:embed="rId8"/>
          <a:stretch>
            <a:fillRect/>
          </a:stretch>
        </p:blipFill>
        <p:spPr>
          <a:xfrm>
            <a:off x="165219" y="5856613"/>
            <a:ext cx="1001388" cy="1001388"/>
          </a:xfrm>
          <a:prstGeom prst="rect">
            <a:avLst/>
          </a:prstGeom>
        </p:spPr>
      </p:pic>
      <p:pic>
        <p:nvPicPr>
          <p:cNvPr id="6" name="Image 5"/>
          <p:cNvPicPr>
            <a:picLocks noChangeAspect="1"/>
          </p:cNvPicPr>
          <p:nvPr/>
        </p:nvPicPr>
        <p:blipFill>
          <a:blip r:embed="rId9"/>
          <a:stretch>
            <a:fillRect/>
          </a:stretch>
        </p:blipFill>
        <p:spPr>
          <a:xfrm>
            <a:off x="10512491" y="145676"/>
            <a:ext cx="1344149" cy="1344149"/>
          </a:xfrm>
          <a:prstGeom prst="rect">
            <a:avLst/>
          </a:prstGeom>
        </p:spPr>
      </p:pic>
    </p:spTree>
    <p:extLst>
      <p:ext uri="{BB962C8B-B14F-4D97-AF65-F5344CB8AC3E}">
        <p14:creationId xmlns:p14="http://schemas.microsoft.com/office/powerpoint/2010/main" val="657718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257" y="315844"/>
            <a:ext cx="8154895" cy="1033117"/>
          </a:xfrm>
          <a:solidFill>
            <a:srgbClr val="E7F3F4"/>
          </a:solidFill>
          <a:ln>
            <a:solidFill>
              <a:schemeClr val="tx1"/>
            </a:solidFill>
          </a:ln>
        </p:spPr>
        <p:txBody>
          <a:bodyPr rtlCol="0">
            <a:noAutofit/>
          </a:bodyPr>
          <a:lstStyle/>
          <a:p>
            <a:pPr eaLnBrk="1" fontAlgn="auto" hangingPunct="1">
              <a:spcAft>
                <a:spcPts val="0"/>
              </a:spcAft>
              <a:defRPr/>
            </a:pPr>
            <a:r>
              <a:rPr lang="en-US" sz="4000" b="1" dirty="0">
                <a:solidFill>
                  <a:schemeClr val="tx1">
                    <a:lumMod val="75000"/>
                    <a:lumOff val="25000"/>
                  </a:schemeClr>
                </a:solidFill>
                <a:latin typeface="Arial" panose="020B0604020202020204" pitchFamily="34" charset="0"/>
              </a:rPr>
              <a:t>Adherence to Pill and Injections</a:t>
            </a:r>
          </a:p>
        </p:txBody>
      </p:sp>
      <p:sp>
        <p:nvSpPr>
          <p:cNvPr id="276492" name="TextBox 40"/>
          <p:cNvSpPr txBox="1">
            <a:spLocks noChangeArrowheads="1"/>
          </p:cNvSpPr>
          <p:nvPr/>
        </p:nvSpPr>
        <p:spPr bwMode="auto">
          <a:xfrm>
            <a:off x="8761441" y="6538660"/>
            <a:ext cx="52609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Delany-</a:t>
            </a:r>
            <a:r>
              <a:rPr kumimoji="0" lang="en-US" altLang="fr-FR"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Moretllwe</a:t>
            </a:r>
            <a:r>
              <a:rPr kumimoji="0" lang="en-US" altLang="fr-FR"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S. et al. Lancet 2022</a:t>
            </a:r>
          </a:p>
        </p:txBody>
      </p:sp>
      <p:pic>
        <p:nvPicPr>
          <p:cNvPr id="27649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4" y="111126"/>
            <a:ext cx="15589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0820400" y="6000751"/>
            <a:ext cx="1143000" cy="568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Content Placeholder 5">
            <a:extLst>
              <a:ext uri="{FF2B5EF4-FFF2-40B4-BE49-F238E27FC236}">
                <a16:creationId xmlns:a16="http://schemas.microsoft.com/office/drawing/2014/main" id="{60DD23B1-30E0-4782-B846-E12AE435B1BA}"/>
              </a:ext>
            </a:extLst>
          </p:cNvPr>
          <p:cNvPicPr>
            <a:picLocks noGrp="1" noChangeAspect="1"/>
          </p:cNvPicPr>
          <p:nvPr>
            <p:ph idx="1"/>
          </p:nvPr>
        </p:nvPicPr>
        <p:blipFill>
          <a:blip r:embed="rId4"/>
          <a:stretch>
            <a:fillRect/>
          </a:stretch>
        </p:blipFill>
        <p:spPr>
          <a:xfrm>
            <a:off x="228602" y="1937161"/>
            <a:ext cx="5098775" cy="3872169"/>
          </a:xfrm>
          <a:prstGeom prst="rect">
            <a:avLst/>
          </a:prstGeom>
          <a:ln>
            <a:solidFill>
              <a:schemeClr val="bg1"/>
            </a:solidFill>
          </a:ln>
        </p:spPr>
      </p:pic>
      <p:sp>
        <p:nvSpPr>
          <p:cNvPr id="6" name="ZoneTexte 5"/>
          <p:cNvSpPr txBox="1"/>
          <p:nvPr/>
        </p:nvSpPr>
        <p:spPr>
          <a:xfrm>
            <a:off x="3398997" y="2040644"/>
            <a:ext cx="1694695" cy="1077218"/>
          </a:xfrm>
          <a:prstGeom prst="rect">
            <a:avLst/>
          </a:prstGeom>
          <a:solidFill>
            <a:schemeClr val="bg1"/>
          </a:solidFill>
        </p:spPr>
        <p:txBody>
          <a:bodyPr wrap="non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Adherence</a:t>
            </a: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Subset</a:t>
            </a:r>
            <a:endPar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N=375</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62%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detectable</a:t>
            </a:r>
            <a:endPar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46% &lt; 40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ng</a:t>
            </a: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/ml</a:t>
            </a:r>
          </a:p>
        </p:txBody>
      </p:sp>
      <p:pic>
        <p:nvPicPr>
          <p:cNvPr id="7" name="Image 6"/>
          <p:cNvPicPr>
            <a:picLocks noChangeAspect="1"/>
          </p:cNvPicPr>
          <p:nvPr/>
        </p:nvPicPr>
        <p:blipFill>
          <a:blip r:embed="rId5"/>
          <a:stretch>
            <a:fillRect/>
          </a:stretch>
        </p:blipFill>
        <p:spPr>
          <a:xfrm>
            <a:off x="6172200" y="2153775"/>
            <a:ext cx="5612296" cy="3438940"/>
          </a:xfrm>
          <a:prstGeom prst="rect">
            <a:avLst/>
          </a:prstGeom>
        </p:spPr>
      </p:pic>
      <p:sp>
        <p:nvSpPr>
          <p:cNvPr id="11" name="ZoneTexte 10"/>
          <p:cNvSpPr txBox="1"/>
          <p:nvPr/>
        </p:nvSpPr>
        <p:spPr>
          <a:xfrm>
            <a:off x="7772401" y="1637015"/>
            <a:ext cx="3267048"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alibri"/>
                <a:ea typeface="ＭＳ Ｐゴシック" charset="0"/>
                <a:cs typeface="+mn-cs"/>
              </a:rPr>
              <a:t>Cabotegravir</a:t>
            </a:r>
            <a:r>
              <a:rPr kumimoji="0" lang="fr-FR" sz="1800" b="0" i="0" u="none" strike="noStrike" kern="1200" cap="none" spc="0" normalizeH="0" baseline="0" noProof="0" dirty="0">
                <a:ln>
                  <a:noFill/>
                </a:ln>
                <a:solidFill>
                  <a:prstClr val="black"/>
                </a:solidFill>
                <a:effectLst/>
                <a:uLnTx/>
                <a:uFillTx/>
                <a:latin typeface="Calibri"/>
                <a:ea typeface="ＭＳ Ｐゴシック" charset="0"/>
                <a:cs typeface="+mn-cs"/>
              </a:rPr>
              <a:t> Injections </a:t>
            </a:r>
            <a:r>
              <a:rPr kumimoji="0" lang="fr-FR" sz="1800" b="0" i="0" u="none" strike="noStrike" kern="1200" cap="none" spc="0" normalizeH="0" baseline="0" noProof="0" dirty="0" err="1">
                <a:ln>
                  <a:noFill/>
                </a:ln>
                <a:solidFill>
                  <a:prstClr val="black"/>
                </a:solidFill>
                <a:effectLst/>
                <a:uLnTx/>
                <a:uFillTx/>
                <a:latin typeface="Calibri"/>
                <a:ea typeface="ＭＳ Ｐゴシック" charset="0"/>
                <a:cs typeface="+mn-cs"/>
              </a:rPr>
              <a:t>Coverage</a:t>
            </a:r>
            <a:endParaRPr kumimoji="0" lang="fr-FR" sz="18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18" name="ZoneTexte 17"/>
          <p:cNvSpPr txBox="1"/>
          <p:nvPr/>
        </p:nvSpPr>
        <p:spPr>
          <a:xfrm>
            <a:off x="1275523" y="1539317"/>
            <a:ext cx="2730876"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ＭＳ Ｐゴシック" charset="0"/>
                <a:cs typeface="+mn-cs"/>
              </a:rPr>
              <a:t>TFV Plasma Concentrations</a:t>
            </a:r>
          </a:p>
        </p:txBody>
      </p:sp>
      <p:sp>
        <p:nvSpPr>
          <p:cNvPr id="16" name="ZoneTexte 15"/>
          <p:cNvSpPr txBox="1"/>
          <p:nvPr/>
        </p:nvSpPr>
        <p:spPr>
          <a:xfrm>
            <a:off x="844063" y="5994310"/>
            <a:ext cx="4487511" cy="584775"/>
          </a:xfrm>
          <a:prstGeom prst="rect">
            <a:avLst/>
          </a:prstGeom>
          <a:noFill/>
        </p:spPr>
        <p:txBody>
          <a:bodyPr wrap="none" rtlCol="0">
            <a:spAutoFit/>
          </a:bodyPr>
          <a:lstStyle/>
          <a:p>
            <a:pPr marL="285744" marR="0" lvl="0" indent="-285744"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solidFill>
                  <a:prstClr val="black"/>
                </a:solidFill>
                <a:effectLst/>
                <a:uLnTx/>
                <a:uFillTx/>
                <a:latin typeface="Calibri"/>
                <a:ea typeface="ＭＳ Ｐゴシック" charset="0"/>
                <a:cs typeface="+mn-cs"/>
              </a:rPr>
              <a:t>No </a:t>
            </a: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discontinuation due to injection site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reaction</a:t>
            </a:r>
            <a:endPar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endParaRPr>
          </a:p>
          <a:p>
            <a:pPr marL="285744" marR="0" lvl="0" indent="-285744" algn="l" defTabSz="9143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Similar</a:t>
            </a: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pregnancy</a:t>
            </a:r>
            <a:r>
              <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rPr>
              <a:t> </a:t>
            </a:r>
            <a:r>
              <a:rPr kumimoji="0" lang="fr-FR" sz="1600" b="0" i="0" u="none" strike="noStrike" kern="1200" cap="none" spc="0" normalizeH="0" baseline="0" noProof="0" dirty="0" err="1">
                <a:ln>
                  <a:noFill/>
                </a:ln>
                <a:solidFill>
                  <a:prstClr val="black"/>
                </a:solidFill>
                <a:effectLst/>
                <a:uLnTx/>
                <a:uFillTx/>
                <a:latin typeface="Calibri"/>
                <a:ea typeface="ＭＳ Ｐゴシック" charset="0"/>
                <a:cs typeface="+mn-cs"/>
              </a:rPr>
              <a:t>outcomes</a:t>
            </a:r>
            <a:endParaRPr kumimoji="0" lang="fr-FR" sz="16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pic>
        <p:nvPicPr>
          <p:cNvPr id="12" name="Image 11"/>
          <p:cNvPicPr>
            <a:picLocks noChangeAspect="1"/>
          </p:cNvPicPr>
          <p:nvPr/>
        </p:nvPicPr>
        <p:blipFill>
          <a:blip r:embed="rId6"/>
          <a:stretch>
            <a:fillRect/>
          </a:stretch>
        </p:blipFill>
        <p:spPr>
          <a:xfrm>
            <a:off x="10369137" y="0"/>
            <a:ext cx="1533851" cy="1533851"/>
          </a:xfrm>
          <a:prstGeom prst="rect">
            <a:avLst/>
          </a:prstGeom>
        </p:spPr>
      </p:pic>
    </p:spTree>
    <p:extLst>
      <p:ext uri="{BB962C8B-B14F-4D97-AF65-F5344CB8AC3E}">
        <p14:creationId xmlns:p14="http://schemas.microsoft.com/office/powerpoint/2010/main" val="1948844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777" y="139702"/>
            <a:ext cx="8759825" cy="1222375"/>
          </a:xfrm>
          <a:solidFill>
            <a:srgbClr val="E7F3F4"/>
          </a:solidFill>
          <a:ln>
            <a:solidFill>
              <a:schemeClr val="tx1"/>
            </a:solidFill>
          </a:ln>
        </p:spPr>
        <p:txBody>
          <a:bodyPr rtlCol="0">
            <a:noAutofit/>
          </a:bodyPr>
          <a:lstStyle/>
          <a:p>
            <a:pPr eaLnBrk="1" fontAlgn="auto" hangingPunct="1">
              <a:spcAft>
                <a:spcPts val="0"/>
              </a:spcAft>
              <a:defRPr/>
            </a:pPr>
            <a:r>
              <a:rPr lang="en-US" sz="3600" b="1" dirty="0" err="1">
                <a:solidFill>
                  <a:schemeClr val="tx1">
                    <a:lumMod val="75000"/>
                    <a:lumOff val="25000"/>
                  </a:schemeClr>
                </a:solidFill>
                <a:latin typeface="Arial" panose="020B0604020202020204" pitchFamily="34" charset="0"/>
              </a:rPr>
              <a:t>PrEP</a:t>
            </a:r>
            <a:r>
              <a:rPr lang="en-US" sz="3600" b="1" dirty="0">
                <a:solidFill>
                  <a:schemeClr val="tx1">
                    <a:lumMod val="75000"/>
                    <a:lumOff val="25000"/>
                  </a:schemeClr>
                </a:solidFill>
                <a:latin typeface="Arial" panose="020B0604020202020204" pitchFamily="34" charset="0"/>
              </a:rPr>
              <a:t> with LA Injectable </a:t>
            </a:r>
            <a:r>
              <a:rPr lang="en-US" sz="3600" b="1" dirty="0" err="1">
                <a:solidFill>
                  <a:schemeClr val="tx1">
                    <a:lumMod val="75000"/>
                    <a:lumOff val="25000"/>
                  </a:schemeClr>
                </a:solidFill>
                <a:latin typeface="Arial" panose="020B0604020202020204" pitchFamily="34" charset="0"/>
              </a:rPr>
              <a:t>Cabotegravir</a:t>
            </a:r>
            <a:r>
              <a:rPr lang="en-US" sz="3600" b="1" dirty="0">
                <a:solidFill>
                  <a:schemeClr val="tx1">
                    <a:lumMod val="75000"/>
                    <a:lumOff val="25000"/>
                  </a:schemeClr>
                </a:solidFill>
                <a:latin typeface="Arial" panose="020B0604020202020204" pitchFamily="34" charset="0"/>
              </a:rPr>
              <a:t/>
            </a:r>
            <a:br>
              <a:rPr lang="en-US" sz="3600" b="1" dirty="0">
                <a:solidFill>
                  <a:schemeClr val="tx1">
                    <a:lumMod val="75000"/>
                    <a:lumOff val="25000"/>
                  </a:schemeClr>
                </a:solidFill>
                <a:latin typeface="Arial" panose="020B0604020202020204" pitchFamily="34" charset="0"/>
              </a:rPr>
            </a:br>
            <a:r>
              <a:rPr lang="en-US" sz="3600" b="1" dirty="0">
                <a:solidFill>
                  <a:schemeClr val="tx1">
                    <a:lumMod val="75000"/>
                    <a:lumOff val="25000"/>
                  </a:schemeClr>
                </a:solidFill>
                <a:latin typeface="Arial" panose="020B0604020202020204" pitchFamily="34" charset="0"/>
              </a:rPr>
              <a:t> Highly Effective for MSM and TGW</a:t>
            </a:r>
          </a:p>
        </p:txBody>
      </p:sp>
      <p:pic>
        <p:nvPicPr>
          <p:cNvPr id="240643"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9" y="117475"/>
            <a:ext cx="13843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0644" name="Group 67"/>
          <p:cNvGrpSpPr>
            <a:grpSpLocks/>
          </p:cNvGrpSpPr>
          <p:nvPr/>
        </p:nvGrpSpPr>
        <p:grpSpPr bwMode="auto">
          <a:xfrm>
            <a:off x="1394494" y="1493839"/>
            <a:ext cx="9136063" cy="4726202"/>
            <a:chOff x="536421" y="804540"/>
            <a:chExt cx="8316918" cy="4128268"/>
          </a:xfrm>
        </p:grpSpPr>
        <p:sp>
          <p:nvSpPr>
            <p:cNvPr id="69" name="Rectangle 68">
              <a:extLst/>
            </p:cNvPr>
            <p:cNvSpPr/>
            <p:nvPr/>
          </p:nvSpPr>
          <p:spPr>
            <a:xfrm>
              <a:off x="4782312" y="1532535"/>
              <a:ext cx="3799336" cy="3154647"/>
            </a:xfrm>
            <a:prstGeom prst="rect">
              <a:avLst/>
            </a:prstGeom>
            <a:solidFill>
              <a:schemeClr val="bg1"/>
            </a:solidFill>
            <a:ln w="19050">
              <a:noFill/>
              <a:miter lim="800000"/>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9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Rectangle 69">
              <a:extLst/>
            </p:cNvPr>
            <p:cNvSpPr/>
            <p:nvPr/>
          </p:nvSpPr>
          <p:spPr>
            <a:xfrm>
              <a:off x="6700045" y="2411676"/>
              <a:ext cx="267355" cy="17458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a:extLst/>
            </p:cNvPr>
            <p:cNvSpPr/>
            <p:nvPr/>
          </p:nvSpPr>
          <p:spPr>
            <a:xfrm>
              <a:off x="536421" y="1532535"/>
              <a:ext cx="3802226" cy="3154647"/>
            </a:xfrm>
            <a:prstGeom prst="rect">
              <a:avLst/>
            </a:prstGeom>
            <a:solidFill>
              <a:schemeClr val="bg1"/>
            </a:solidFill>
            <a:ln w="19050">
              <a:noFill/>
              <a:miter lim="800000"/>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base" latinLnBrk="0" hangingPunct="1">
                <a:lnSpc>
                  <a:spcPct val="9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a:ea typeface="+mn-ea"/>
                <a:cs typeface="+mn-cs"/>
              </a:endParaRPr>
            </a:p>
          </p:txBody>
        </p:sp>
        <p:sp>
          <p:nvSpPr>
            <p:cNvPr id="240657" name="Rectangle 71"/>
            <p:cNvSpPr>
              <a:spLocks noChangeArrowheads="1"/>
            </p:cNvSpPr>
            <p:nvPr/>
          </p:nvSpPr>
          <p:spPr bwMode="auto">
            <a:xfrm>
              <a:off x="1863932" y="1604308"/>
              <a:ext cx="1146991" cy="20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5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HIV Incidence</a:t>
              </a:r>
              <a:endParaRPr kumimoji="0" lang="en-US" altLang="en-US" sz="15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3" name="Rectangle 72">
              <a:extLst/>
            </p:cNvPr>
            <p:cNvSpPr>
              <a:spLocks noChangeArrowheads="1"/>
            </p:cNvSpPr>
            <p:nvPr/>
          </p:nvSpPr>
          <p:spPr bwMode="auto">
            <a:xfrm>
              <a:off x="5798178" y="1635240"/>
              <a:ext cx="1810963" cy="181466"/>
            </a:xfrm>
            <a:prstGeom prst="rect">
              <a:avLst/>
            </a:prstGeom>
            <a:noFill/>
            <a:ln>
              <a:noFill/>
            </a:ln>
          </p:spPr>
          <p:txBody>
            <a:bodyPr wrap="non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altLang="en-US" sz="1500" b="1"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Hazard Ratio (95% CI)</a:t>
              </a:r>
            </a:p>
          </p:txBody>
        </p:sp>
        <p:grpSp>
          <p:nvGrpSpPr>
            <p:cNvPr id="240659" name="Group 73"/>
            <p:cNvGrpSpPr>
              <a:grpSpLocks/>
            </p:cNvGrpSpPr>
            <p:nvPr/>
          </p:nvGrpSpPr>
          <p:grpSpPr bwMode="auto">
            <a:xfrm>
              <a:off x="653579" y="1903574"/>
              <a:ext cx="3555093" cy="2687287"/>
              <a:chOff x="889543" y="2256234"/>
              <a:chExt cx="4740131" cy="3029054"/>
            </a:xfrm>
          </p:grpSpPr>
          <p:sp>
            <p:nvSpPr>
              <p:cNvPr id="91" name="TextBox 37">
                <a:extLst/>
              </p:cNvPr>
              <p:cNvSpPr txBox="1">
                <a:spLocks noChangeArrowheads="1"/>
              </p:cNvSpPr>
              <p:nvPr/>
            </p:nvSpPr>
            <p:spPr bwMode="auto">
              <a:xfrm rot="16200000">
                <a:off x="254575" y="3484189"/>
                <a:ext cx="1466219" cy="19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HIV Incidence </a:t>
                </a:r>
                <a:r>
                  <a:rPr kumimoji="0" lang="en-US" altLang="en-US" sz="1051"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Rate</a:t>
                </a: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/100 PY</a:t>
                </a:r>
              </a:p>
            </p:txBody>
          </p:sp>
          <p:graphicFrame>
            <p:nvGraphicFramePr>
              <p:cNvPr id="4" name="Chart 91"/>
              <p:cNvGraphicFramePr>
                <a:graphicFrameLocks/>
              </p:cNvGraphicFramePr>
              <p:nvPr>
                <p:extLst>
                  <p:ext uri="{D42A27DB-BD31-4B8C-83A1-F6EECF244321}">
                    <p14:modId xmlns:p14="http://schemas.microsoft.com/office/powerpoint/2010/main" val="3334051466"/>
                  </p:ext>
                </p:extLst>
              </p:nvPr>
            </p:nvGraphicFramePr>
            <p:xfrm>
              <a:off x="1120819" y="2256234"/>
              <a:ext cx="4508855" cy="3029054"/>
            </p:xfrm>
            <a:graphic>
              <a:graphicData uri="http://schemas.openxmlformats.org/drawingml/2006/chart">
                <c:chart xmlns:c="http://schemas.openxmlformats.org/drawingml/2006/chart" xmlns:r="http://schemas.openxmlformats.org/officeDocument/2006/relationships" r:id="rId5"/>
              </a:graphicData>
            </a:graphic>
          </p:graphicFrame>
          <p:sp>
            <p:nvSpPr>
              <p:cNvPr id="93" name="TextBox 29">
                <a:extLst/>
              </p:cNvPr>
              <p:cNvSpPr txBox="1"/>
              <p:nvPr/>
            </p:nvSpPr>
            <p:spPr>
              <a:xfrm>
                <a:off x="2220891" y="4873589"/>
                <a:ext cx="1213940" cy="363759"/>
              </a:xfrm>
              <a:prstGeom prst="rect">
                <a:avLst/>
              </a:prstGeom>
              <a:noFill/>
            </p:spPr>
            <p:txBody>
              <a:bodyPr lIns="68579" tIns="34289" rIns="68579" bIns="34289"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10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CAB</a:t>
                </a:r>
              </a:p>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n=2244</a:t>
                </a:r>
              </a:p>
            </p:txBody>
          </p:sp>
          <p:sp>
            <p:nvSpPr>
              <p:cNvPr id="94" name="TextBox 30">
                <a:extLst/>
              </p:cNvPr>
              <p:cNvSpPr txBox="1"/>
              <p:nvPr/>
            </p:nvSpPr>
            <p:spPr>
              <a:xfrm>
                <a:off x="3864529" y="4874369"/>
                <a:ext cx="1215866" cy="363759"/>
              </a:xfrm>
              <a:prstGeom prst="rect">
                <a:avLst/>
              </a:prstGeom>
              <a:noFill/>
            </p:spPr>
            <p:txBody>
              <a:bodyPr lIns="68579" tIns="34289" rIns="68579" bIns="34289"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10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TDF/FTC</a:t>
                </a:r>
              </a:p>
              <a:p>
                <a:pPr marL="0" marR="0" lvl="0" indent="0" algn="ctr" defTabSz="685715"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n=2250</a:t>
                </a:r>
              </a:p>
            </p:txBody>
          </p:sp>
          <p:sp>
            <p:nvSpPr>
              <p:cNvPr id="95" name="TextBox 45">
                <a:extLst/>
              </p:cNvPr>
              <p:cNvSpPr txBox="1"/>
              <p:nvPr/>
            </p:nvSpPr>
            <p:spPr>
              <a:xfrm>
                <a:off x="2689959" y="3625310"/>
                <a:ext cx="398866" cy="454836"/>
              </a:xfrm>
              <a:prstGeom prst="rect">
                <a:avLst/>
              </a:prstGeom>
              <a:noFill/>
            </p:spPr>
            <p:txBody>
              <a:bodyPr wrap="none" lIns="68579" tIns="34289" rIns="68579" bIns="34289"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90000"/>
                  </a:lnSpc>
                  <a:spcBef>
                    <a:spcPct val="0"/>
                  </a:spcBef>
                  <a:spcAft>
                    <a:spcPct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Infections</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TextBox 46">
                <a:extLst/>
              </p:cNvPr>
              <p:cNvSpPr txBox="1"/>
              <p:nvPr/>
            </p:nvSpPr>
            <p:spPr>
              <a:xfrm>
                <a:off x="4212774" y="2526355"/>
                <a:ext cx="597335" cy="134419"/>
              </a:xfrm>
              <a:prstGeom prst="rect">
                <a:avLst/>
              </a:prstGeom>
              <a:noFill/>
            </p:spPr>
            <p:txBody>
              <a:bodyPr wrap="none" lIns="68579" tIns="34289" rIns="68579" bIns="34289"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715" rtl="0" eaLnBrk="0" fontAlgn="base" latinLnBrk="0" hangingPunct="0">
                  <a:lnSpc>
                    <a:spcPct val="90000"/>
                  </a:lnSpc>
                  <a:spcBef>
                    <a:spcPct val="0"/>
                  </a:spcBef>
                  <a:spcAft>
                    <a:spcPct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 Infections</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5" name="Rectangle 74">
              <a:extLst/>
            </p:cNvPr>
            <p:cNvSpPr/>
            <p:nvPr/>
          </p:nvSpPr>
          <p:spPr>
            <a:xfrm>
              <a:off x="575441" y="4741261"/>
              <a:ext cx="1123935" cy="19154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 confidence interval</a:t>
              </a:r>
            </a:p>
          </p:txBody>
        </p:sp>
        <p:graphicFrame>
          <p:nvGraphicFramePr>
            <p:cNvPr id="240661" name="Chart 75"/>
            <p:cNvGraphicFramePr>
              <a:graphicFrameLocks/>
            </p:cNvGraphicFramePr>
            <p:nvPr>
              <p:extLst>
                <p:ext uri="{D42A27DB-BD31-4B8C-83A1-F6EECF244321}">
                  <p14:modId xmlns:p14="http://schemas.microsoft.com/office/powerpoint/2010/main" val="2001693739"/>
                </p:ext>
              </p:extLst>
            </p:nvPr>
          </p:nvGraphicFramePr>
          <p:xfrm>
            <a:off x="4739054" y="2389518"/>
            <a:ext cx="3686646" cy="2178384"/>
          </p:xfrm>
          <a:graphic>
            <a:graphicData uri="http://schemas.openxmlformats.org/presentationml/2006/ole">
              <mc:AlternateContent xmlns:mc="http://schemas.openxmlformats.org/markup-compatibility/2006">
                <mc:Choice xmlns:v="urn:schemas-microsoft-com:vml" Requires="v">
                  <p:oleObj spid="_x0000_s5172" name="Graphique" r:id="rId6" imgW="4054191" imgH="2499577" progId="Excel.Chart.8">
                    <p:embed/>
                  </p:oleObj>
                </mc:Choice>
                <mc:Fallback>
                  <p:oleObj name="Graphique" r:id="rId6" imgW="4054191" imgH="2499577" progId="Excel.Chart.8">
                    <p:embed/>
                    <p:pic>
                      <p:nvPicPr>
                        <p:cNvPr id="240661" name="Chart 7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9054" y="2389518"/>
                          <a:ext cx="3686646" cy="217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40662" name="Straight Connector 76"/>
            <p:cNvCxnSpPr>
              <a:cxnSpLocks noChangeShapeType="1"/>
            </p:cNvCxnSpPr>
            <p:nvPr/>
          </p:nvCxnSpPr>
          <p:spPr bwMode="auto">
            <a:xfrm flipV="1">
              <a:off x="6601770" y="2348023"/>
              <a:ext cx="0" cy="180980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78" name="Text Box 99">
              <a:extLst/>
            </p:cNvPr>
            <p:cNvSpPr txBox="1">
              <a:spLocks noChangeArrowheads="1"/>
            </p:cNvSpPr>
            <p:nvPr/>
          </p:nvSpPr>
          <p:spPr bwMode="auto">
            <a:xfrm>
              <a:off x="5627733" y="3477997"/>
              <a:ext cx="764491" cy="221904"/>
            </a:xfrm>
            <a:prstGeom prst="rect">
              <a:avLst/>
            </a:prstGeom>
            <a:noFill/>
            <a:ln>
              <a:noFill/>
            </a:ln>
          </p:spPr>
          <p:txBody>
            <a:bodyPr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0.62</a:t>
              </a:r>
            </a:p>
          </p:txBody>
        </p:sp>
        <p:sp>
          <p:nvSpPr>
            <p:cNvPr id="79" name="Text Box 98">
              <a:extLst/>
            </p:cNvPr>
            <p:cNvSpPr txBox="1">
              <a:spLocks noChangeArrowheads="1"/>
            </p:cNvSpPr>
            <p:nvPr/>
          </p:nvSpPr>
          <p:spPr bwMode="auto">
            <a:xfrm>
              <a:off x="4996196" y="3477997"/>
              <a:ext cx="488465" cy="221904"/>
            </a:xfrm>
            <a:prstGeom prst="rect">
              <a:avLst/>
            </a:prstGeom>
            <a:noFill/>
            <a:ln>
              <a:noFill/>
            </a:ln>
          </p:spPr>
          <p:txBody>
            <a:bodyPr lIns="0" rIns="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50000"/>
                </a:spcBef>
                <a:spcAft>
                  <a:spcPct val="0"/>
                </a:spcAft>
                <a:buClrTx/>
                <a:buSzTx/>
                <a:buFontTx/>
                <a:buNone/>
                <a:tabLst/>
                <a:defRPr/>
              </a:pPr>
              <a:r>
                <a:rPr kumimoji="0" lang="en-US"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0.18</a:t>
              </a:r>
              <a:endParaRPr kumimoji="0" lang="en-GB" altLang="en-US" sz="1051"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240665" name="Text Box 99"/>
            <p:cNvSpPr txBox="1">
              <a:spLocks noChangeArrowheads="1"/>
            </p:cNvSpPr>
            <p:nvPr/>
          </p:nvSpPr>
          <p:spPr bwMode="auto">
            <a:xfrm>
              <a:off x="5139476" y="2932079"/>
              <a:ext cx="690857" cy="24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0.34</a:t>
              </a:r>
              <a:endParaRPr kumimoji="0" lang="en-GB"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0666" name="Text Box 99"/>
            <p:cNvSpPr txBox="1">
              <a:spLocks noChangeArrowheads="1"/>
            </p:cNvSpPr>
            <p:nvPr/>
          </p:nvSpPr>
          <p:spPr bwMode="auto">
            <a:xfrm>
              <a:off x="6764040" y="4214504"/>
              <a:ext cx="531468" cy="29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1.23</a:t>
              </a:r>
            </a:p>
          </p:txBody>
        </p:sp>
        <p:sp>
          <p:nvSpPr>
            <p:cNvPr id="82" name="Rectangle 81">
              <a:extLst/>
            </p:cNvPr>
            <p:cNvSpPr/>
            <p:nvPr/>
          </p:nvSpPr>
          <p:spPr>
            <a:xfrm>
              <a:off x="6756316" y="4486116"/>
              <a:ext cx="586920" cy="110896"/>
            </a:xfrm>
            <a:prstGeom prst="rect">
              <a:avLst/>
            </a:prstGeom>
            <a:noFill/>
          </p:spPr>
          <p:txBody>
            <a:bodyPr wrap="none"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NI margin</a:t>
              </a:r>
            </a:p>
          </p:txBody>
        </p:sp>
        <p:cxnSp>
          <p:nvCxnSpPr>
            <p:cNvPr id="89" name="Straight Connector 88">
              <a:extLst/>
            </p:cNvPr>
            <p:cNvCxnSpPr/>
            <p:nvPr/>
          </p:nvCxnSpPr>
          <p:spPr>
            <a:xfrm>
              <a:off x="6013592" y="3118872"/>
              <a:ext cx="0" cy="296745"/>
            </a:xfrm>
            <a:prstGeom prst="line">
              <a:avLst/>
            </a:prstGeom>
            <a:ln w="44450">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ectangle 84">
              <a:extLst/>
            </p:cNvPr>
            <p:cNvSpPr/>
            <p:nvPr/>
          </p:nvSpPr>
          <p:spPr>
            <a:xfrm rot="16200000">
              <a:off x="6441566" y="3002545"/>
              <a:ext cx="831999" cy="231266"/>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100000"/>
                </a:lnSpc>
                <a:spcBef>
                  <a:spcPct val="0"/>
                </a:spcBef>
                <a:spcAft>
                  <a:spcPct val="0"/>
                </a:spcAft>
                <a:buClrTx/>
                <a:buSzTx/>
                <a:buFontTx/>
                <a:buNone/>
                <a:tabLst/>
                <a:defRPr/>
              </a:pPr>
              <a:r>
                <a:rPr kumimoji="0" lang="en-US" altLang="en-US" sz="1051" b="0" i="0" u="none" strike="noStrike" kern="1200" cap="none" spc="0" normalizeH="0" baseline="0" noProof="0" dirty="0">
                  <a:ln>
                    <a:noFill/>
                  </a:ln>
                  <a:solidFill>
                    <a:prstClr val="black"/>
                  </a:solidFill>
                  <a:effectLst/>
                  <a:uLnTx/>
                  <a:uFillTx/>
                  <a:latin typeface="Calibri"/>
                  <a:ea typeface="MS PGothic" pitchFamily="34" charset="-128"/>
                  <a:cs typeface="+mn-cs"/>
                </a:rPr>
                <a:t>Noninferiority</a:t>
              </a:r>
            </a:p>
          </p:txBody>
        </p:sp>
        <p:sp>
          <p:nvSpPr>
            <p:cNvPr id="86" name="AutoShape 106">
              <a:extLst/>
            </p:cNvPr>
            <p:cNvSpPr>
              <a:spLocks noChangeArrowheads="1"/>
            </p:cNvSpPr>
            <p:nvPr/>
          </p:nvSpPr>
          <p:spPr bwMode="auto">
            <a:xfrm>
              <a:off x="6695709" y="2027572"/>
              <a:ext cx="1621474" cy="443731"/>
            </a:xfrm>
            <a:prstGeom prst="rightArrow">
              <a:avLst>
                <a:gd name="adj1" fmla="val 74951"/>
                <a:gd name="adj2" fmla="val 72474"/>
              </a:avLst>
            </a:prstGeom>
            <a:solidFill>
              <a:srgbClr val="FF0000"/>
            </a:solidFill>
            <a:ln w="9525">
              <a:solidFill>
                <a:srgbClr val="FF0000"/>
              </a:solidFill>
              <a:miter lim="800000"/>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351" b="1" i="0" u="none" strike="noStrike" kern="0" cap="none" spc="0" normalizeH="0" baseline="0" noProof="0" dirty="0">
                  <a:ln>
                    <a:noFill/>
                  </a:ln>
                  <a:solidFill>
                    <a:prstClr val="white"/>
                  </a:solidFill>
                  <a:effectLst/>
                  <a:uLnTx/>
                  <a:uFillTx/>
                  <a:latin typeface="Arial" panose="020B0604020202020204" pitchFamily="34" charset="0"/>
                  <a:ea typeface="MS PGothic"/>
                  <a:cs typeface="Arial" panose="020B0604020202020204" pitchFamily="34" charset="0"/>
                </a:rPr>
                <a:t>Favors TDF/FTC</a:t>
              </a:r>
            </a:p>
          </p:txBody>
        </p:sp>
        <p:sp>
          <p:nvSpPr>
            <p:cNvPr id="87" name="AutoShape 106">
              <a:extLst/>
            </p:cNvPr>
            <p:cNvSpPr>
              <a:spLocks noChangeArrowheads="1"/>
            </p:cNvSpPr>
            <p:nvPr/>
          </p:nvSpPr>
          <p:spPr bwMode="auto">
            <a:xfrm flipH="1">
              <a:off x="5077126" y="2027572"/>
              <a:ext cx="1621474" cy="443731"/>
            </a:xfrm>
            <a:prstGeom prst="rightArrow">
              <a:avLst>
                <a:gd name="adj1" fmla="val 74951"/>
                <a:gd name="adj2" fmla="val 71895"/>
              </a:avLst>
            </a:prstGeom>
            <a:solidFill>
              <a:srgbClr val="00B0F0"/>
            </a:solidFill>
            <a:ln w="9525">
              <a:noFill/>
              <a:miter lim="800000"/>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332" rtl="0" eaLnBrk="1" fontAlgn="base" latinLnBrk="0" hangingPunct="1">
                <a:lnSpc>
                  <a:spcPct val="90000"/>
                </a:lnSpc>
                <a:spcBef>
                  <a:spcPct val="0"/>
                </a:spcBef>
                <a:spcAft>
                  <a:spcPct val="0"/>
                </a:spcAft>
                <a:buClrTx/>
                <a:buSzTx/>
                <a:buFontTx/>
                <a:buNone/>
                <a:tabLst/>
                <a:defRPr/>
              </a:pPr>
              <a:r>
                <a:rPr kumimoji="0" lang="en-US" sz="1351" b="1" i="0" u="none" strike="noStrike" kern="0" cap="none" spc="0" normalizeH="0" baseline="0" noProof="0" dirty="0">
                  <a:ln>
                    <a:noFill/>
                  </a:ln>
                  <a:solidFill>
                    <a:schemeClr val="bg1"/>
                  </a:solidFill>
                  <a:effectLst/>
                  <a:uLnTx/>
                  <a:uFillTx/>
                  <a:latin typeface="Arial" panose="020B0604020202020204" pitchFamily="34" charset="0"/>
                  <a:ea typeface="MS PGothic"/>
                  <a:cs typeface="Arial" panose="020B0604020202020204" pitchFamily="34" charset="0"/>
                </a:rPr>
                <a:t>Favors CAB</a:t>
              </a:r>
            </a:p>
          </p:txBody>
        </p:sp>
        <p:sp>
          <p:nvSpPr>
            <p:cNvPr id="240672" name="Content Placeholder 15"/>
            <p:cNvSpPr txBox="1">
              <a:spLocks/>
            </p:cNvSpPr>
            <p:nvPr/>
          </p:nvSpPr>
          <p:spPr bwMode="auto">
            <a:xfrm>
              <a:off x="897155" y="804540"/>
              <a:ext cx="7956184" cy="8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9" rIns="0" bIns="34289"/>
            <a:lstStyle>
              <a:lvl1pPr defTabSz="457200">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457189" rtl="0" eaLnBrk="1" fontAlgn="base" latinLnBrk="0" hangingPunct="1">
                <a:lnSpc>
                  <a:spcPct val="100000"/>
                </a:lnSpc>
                <a:spcBef>
                  <a:spcPts val="451"/>
                </a:spcBef>
                <a:spcAft>
                  <a:spcPct val="0"/>
                </a:spcAft>
                <a:buClrTx/>
                <a:buSzTx/>
                <a:buFont typeface="Arial" panose="020B0604020202020204" pitchFamily="34" charset="0"/>
                <a:buNone/>
                <a:tabLst/>
                <a:defRPr/>
              </a:pPr>
              <a:r>
                <a:rPr kumimoji="0" lang="en-US" altLang="fr-FR" sz="20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Arial" panose="020B0604020202020204" pitchFamily="34" charset="0"/>
                </a:rPr>
                <a:t>52 HIV infections in 6389 PY of follow-up</a:t>
              </a:r>
            </a:p>
            <a:p>
              <a:pPr marL="0" marR="0" lvl="0" indent="0" algn="ctr" defTabSz="457189" rtl="0" eaLnBrk="1" fontAlgn="base" latinLnBrk="0" hangingPunct="1">
                <a:lnSpc>
                  <a:spcPct val="100000"/>
                </a:lnSpc>
                <a:spcBef>
                  <a:spcPts val="451"/>
                </a:spcBef>
                <a:spcAft>
                  <a:spcPct val="0"/>
                </a:spcAft>
                <a:buClrTx/>
                <a:buSzTx/>
                <a:buFont typeface="Arial" panose="020B0604020202020204" pitchFamily="34" charset="0"/>
                <a:buNone/>
                <a:tabLst/>
                <a:defRPr/>
              </a:pPr>
              <a:r>
                <a:rPr kumimoji="0" lang="en-US" altLang="fr-FR" sz="20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Arial" panose="020B0604020202020204" pitchFamily="34" charset="0"/>
                </a:rPr>
                <a:t>1.4 </a:t>
              </a:r>
              <a:r>
                <a:rPr kumimoji="0" lang="en-US" altLang="fr-FR" sz="2000" b="1" i="0" u="none" strike="noStrike" kern="1200" cap="none" spc="0" normalizeH="0" baseline="0" noProof="0" dirty="0" smtClean="0">
                  <a:ln>
                    <a:noFill/>
                  </a:ln>
                  <a:solidFill>
                    <a:srgbClr val="000000"/>
                  </a:solidFill>
                  <a:effectLst/>
                  <a:uLnTx/>
                  <a:uFillTx/>
                  <a:latin typeface="Arial Black" panose="020B0A04020102020204" pitchFamily="34" charset="0"/>
                  <a:ea typeface="ＭＳ Ｐゴシック" charset="0"/>
                  <a:cs typeface="Arial" panose="020B0604020202020204" pitchFamily="34" charset="0"/>
                </a:rPr>
                <a:t>years </a:t>
              </a:r>
              <a:r>
                <a:rPr kumimoji="0" lang="en-US" altLang="fr-FR" sz="20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Arial" panose="020B0604020202020204" pitchFamily="34" charset="0"/>
                </a:rPr>
                <a:t>median per-participant follow-up</a:t>
              </a:r>
            </a:p>
          </p:txBody>
        </p:sp>
      </p:grpSp>
      <p:cxnSp>
        <p:nvCxnSpPr>
          <p:cNvPr id="99" name="Straight Connector 98">
            <a:extLst/>
          </p:cNvPr>
          <p:cNvCxnSpPr/>
          <p:nvPr/>
        </p:nvCxnSpPr>
        <p:spPr>
          <a:xfrm>
            <a:off x="6553200" y="4143376"/>
            <a:ext cx="0" cy="339725"/>
          </a:xfrm>
          <a:prstGeom prst="line">
            <a:avLst/>
          </a:prstGeom>
          <a:ln w="44450">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4">
            <a:extLst/>
          </p:cNvPr>
          <p:cNvSpPr/>
          <p:nvPr/>
        </p:nvSpPr>
        <p:spPr>
          <a:xfrm>
            <a:off x="8142288" y="3346451"/>
            <a:ext cx="381000" cy="1998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647" name="Text Box 99"/>
          <p:cNvSpPr txBox="1">
            <a:spLocks noChangeArrowheads="1"/>
          </p:cNvSpPr>
          <p:nvPr/>
        </p:nvSpPr>
        <p:spPr bwMode="auto">
          <a:xfrm>
            <a:off x="7324920" y="5406817"/>
            <a:ext cx="583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912813">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ctr" defTabSz="912791"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0.75</a:t>
            </a:r>
          </a:p>
        </p:txBody>
      </p:sp>
      <p:cxnSp>
        <p:nvCxnSpPr>
          <p:cNvPr id="240648" name="Straight Connector 100"/>
          <p:cNvCxnSpPr>
            <a:cxnSpLocks noChangeShapeType="1"/>
          </p:cNvCxnSpPr>
          <p:nvPr/>
        </p:nvCxnSpPr>
        <p:spPr bwMode="auto">
          <a:xfrm flipV="1">
            <a:off x="7616825" y="3354389"/>
            <a:ext cx="0" cy="1978025"/>
          </a:xfrm>
          <a:prstGeom prst="line">
            <a:avLst/>
          </a:prstGeom>
          <a:noFill/>
          <a:ln w="9525">
            <a:solidFill>
              <a:srgbClr val="0000FF"/>
            </a:solidFill>
            <a:prstDash val="sysDot"/>
            <a:round/>
            <a:headEnd/>
            <a:tailEnd/>
          </a:ln>
          <a:extLst>
            <a:ext uri="{909E8E84-426E-40DD-AFC4-6F175D3DCCD1}">
              <a14:hiddenFill xmlns:a14="http://schemas.microsoft.com/office/drawing/2010/main">
                <a:noFill/>
              </a14:hiddenFill>
            </a:ext>
          </a:extLst>
        </p:spPr>
      </p:cxnSp>
      <p:sp>
        <p:nvSpPr>
          <p:cNvPr id="240649" name="TextBox 101"/>
          <p:cNvSpPr txBox="1">
            <a:spLocks noChangeArrowheads="1"/>
          </p:cNvSpPr>
          <p:nvPr/>
        </p:nvSpPr>
        <p:spPr bwMode="auto">
          <a:xfrm rot="16200000">
            <a:off x="7553326" y="3743552"/>
            <a:ext cx="1835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Non-Inferiority</a:t>
            </a:r>
          </a:p>
        </p:txBody>
      </p:sp>
      <p:sp>
        <p:nvSpPr>
          <p:cNvPr id="240650" name="TextBox 102"/>
          <p:cNvSpPr txBox="1">
            <a:spLocks noChangeArrowheads="1"/>
          </p:cNvSpPr>
          <p:nvPr/>
        </p:nvSpPr>
        <p:spPr bwMode="auto">
          <a:xfrm rot="16200000">
            <a:off x="7118350" y="3684816"/>
            <a:ext cx="1835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Superiority</a:t>
            </a:r>
          </a:p>
        </p:txBody>
      </p:sp>
      <p:cxnSp>
        <p:nvCxnSpPr>
          <p:cNvPr id="106" name="Straight Connector 105">
            <a:extLst/>
          </p:cNvPr>
          <p:cNvCxnSpPr/>
          <p:nvPr/>
        </p:nvCxnSpPr>
        <p:spPr>
          <a:xfrm>
            <a:off x="8545513" y="5322889"/>
            <a:ext cx="0" cy="74612"/>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a:extLst/>
          </p:cNvPr>
          <p:cNvCxnSpPr/>
          <p:nvPr/>
        </p:nvCxnSpPr>
        <p:spPr>
          <a:xfrm>
            <a:off x="7616825" y="5326063"/>
            <a:ext cx="0" cy="74612"/>
          </a:xfrm>
          <a:prstGeom prst="line">
            <a:avLst/>
          </a:prstGeom>
        </p:spPr>
        <p:style>
          <a:lnRef idx="1">
            <a:schemeClr val="dk1"/>
          </a:lnRef>
          <a:fillRef idx="0">
            <a:schemeClr val="dk1"/>
          </a:fillRef>
          <a:effectRef idx="0">
            <a:schemeClr val="dk1"/>
          </a:effectRef>
          <a:fontRef idx="minor">
            <a:schemeClr val="tx1"/>
          </a:fontRef>
        </p:style>
      </p:cxnSp>
      <p:sp>
        <p:nvSpPr>
          <p:cNvPr id="240653" name="TextBox 40"/>
          <p:cNvSpPr txBox="1">
            <a:spLocks noChangeArrowheads="1"/>
          </p:cNvSpPr>
          <p:nvPr/>
        </p:nvSpPr>
        <p:spPr bwMode="auto">
          <a:xfrm>
            <a:off x="9690849" y="6532167"/>
            <a:ext cx="480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E40C3A"/>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fr-FR"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Landovitz</a:t>
            </a:r>
            <a:r>
              <a:rPr kumimoji="0" lang="en-US" altLang="fr-FR"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RJ et al. NEJM 2021</a:t>
            </a:r>
          </a:p>
        </p:txBody>
      </p:sp>
      <p:pic>
        <p:nvPicPr>
          <p:cNvPr id="3" name="Image 2"/>
          <p:cNvPicPr>
            <a:picLocks noChangeAspect="1"/>
          </p:cNvPicPr>
          <p:nvPr/>
        </p:nvPicPr>
        <p:blipFill>
          <a:blip r:embed="rId8"/>
          <a:stretch>
            <a:fillRect/>
          </a:stretch>
        </p:blipFill>
        <p:spPr>
          <a:xfrm>
            <a:off x="10800523" y="219311"/>
            <a:ext cx="1268655" cy="1274528"/>
          </a:xfrm>
          <a:prstGeom prst="rect">
            <a:avLst/>
          </a:prstGeom>
        </p:spPr>
      </p:pic>
    </p:spTree>
    <p:extLst>
      <p:ext uri="{BB962C8B-B14F-4D97-AF65-F5344CB8AC3E}">
        <p14:creationId xmlns:p14="http://schemas.microsoft.com/office/powerpoint/2010/main" val="1981667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828800" y="609600"/>
            <a:ext cx="8458200" cy="1066800"/>
          </a:xfrm>
          <a:solidFill>
            <a:schemeClr val="accent5"/>
          </a:solidFill>
          <a:ln>
            <a:solidFill>
              <a:schemeClr val="tx1"/>
            </a:solidFill>
            <a:miter lim="800000"/>
            <a:headEnd/>
            <a:tailEnd/>
          </a:ln>
        </p:spPr>
        <p:txBody>
          <a:bodyPr/>
          <a:lstStyle/>
          <a:p>
            <a:pPr>
              <a:defRPr/>
            </a:pPr>
            <a:r>
              <a:rPr lang="fr-FR" altLang="fr-FR" sz="3600" b="1" dirty="0" err="1" smtClean="0"/>
              <a:t>Disclosures</a:t>
            </a:r>
            <a:endParaRPr lang="fr-FR" altLang="fr-FR" sz="3600" b="1" dirty="0"/>
          </a:p>
        </p:txBody>
      </p:sp>
      <p:sp>
        <p:nvSpPr>
          <p:cNvPr id="142339" name="Rectangle 3"/>
          <p:cNvSpPr>
            <a:spLocks noGrp="1" noChangeArrowheads="1"/>
          </p:cNvSpPr>
          <p:nvPr>
            <p:ph type="body" idx="4294967295"/>
          </p:nvPr>
        </p:nvSpPr>
        <p:spPr>
          <a:xfrm>
            <a:off x="1981200" y="2667000"/>
            <a:ext cx="8915400" cy="1752600"/>
          </a:xfrm>
        </p:spPr>
        <p:txBody>
          <a:bodyPr/>
          <a:lstStyle/>
          <a:p>
            <a:pPr marL="363538" indent="-363538">
              <a:spcBef>
                <a:spcPct val="25000"/>
              </a:spcBef>
              <a:spcAft>
                <a:spcPct val="25000"/>
              </a:spcAft>
              <a:buClr>
                <a:schemeClr val="accent2"/>
              </a:buClr>
              <a:buSzPct val="120000"/>
              <a:buFont typeface="Wingdings" panose="05000000000000000000" pitchFamily="2" charset="2"/>
              <a:buChar char="§"/>
            </a:pPr>
            <a:r>
              <a:rPr lang="en-US" altLang="fr-FR" sz="2400" b="1" dirty="0" smtClean="0">
                <a:solidFill>
                  <a:srgbClr val="000000"/>
                </a:solidFill>
                <a:cs typeface="Arial" panose="020B0604020202020204" pitchFamily="34" charset="0"/>
              </a:rPr>
              <a:t>Advisory boards: Gilead, Merck and </a:t>
            </a:r>
            <a:r>
              <a:rPr lang="en-US" altLang="fr-FR" sz="2400" b="1" dirty="0" err="1" smtClean="0">
                <a:solidFill>
                  <a:srgbClr val="000000"/>
                </a:solidFill>
                <a:cs typeface="Arial" panose="020B0604020202020204" pitchFamily="34" charset="0"/>
              </a:rPr>
              <a:t>ViiV</a:t>
            </a:r>
            <a:endParaRPr lang="en-US" altLang="fr-FR" sz="2400" b="1" dirty="0" smtClean="0">
              <a:solidFill>
                <a:srgbClr val="000000"/>
              </a:solidFill>
              <a:cs typeface="Arial" panose="020B0604020202020204" pitchFamily="34" charset="0"/>
            </a:endParaRPr>
          </a:p>
          <a:p>
            <a:pPr marL="363538" indent="-363538">
              <a:spcBef>
                <a:spcPct val="25000"/>
              </a:spcBef>
              <a:spcAft>
                <a:spcPct val="25000"/>
              </a:spcAft>
              <a:buClr>
                <a:schemeClr val="accent2"/>
              </a:buClr>
              <a:buSzPct val="120000"/>
              <a:buFont typeface="Wingdings" panose="05000000000000000000" pitchFamily="2" charset="2"/>
              <a:buChar char="§"/>
            </a:pPr>
            <a:endParaRPr lang="en-US" altLang="fr-FR" sz="2400" b="1" dirty="0" smtClean="0">
              <a:solidFill>
                <a:srgbClr val="000000"/>
              </a:solidFill>
              <a:cs typeface="Arial" panose="020B0604020202020204" pitchFamily="34" charset="0"/>
            </a:endParaRPr>
          </a:p>
          <a:p>
            <a:pPr marL="363538" indent="-363538">
              <a:spcBef>
                <a:spcPct val="25000"/>
              </a:spcBef>
              <a:spcAft>
                <a:spcPct val="25000"/>
              </a:spcAft>
              <a:buClr>
                <a:schemeClr val="accent2"/>
              </a:buClr>
              <a:buSzPct val="120000"/>
              <a:buFont typeface="Wingdings" panose="05000000000000000000" pitchFamily="2" charset="2"/>
              <a:buChar char="§"/>
            </a:pPr>
            <a:r>
              <a:rPr lang="en-US" altLang="fr-FR" sz="2400" b="1" dirty="0" smtClean="0">
                <a:solidFill>
                  <a:srgbClr val="000000"/>
                </a:solidFill>
                <a:cs typeface="Arial" panose="020B0604020202020204" pitchFamily="34" charset="0"/>
              </a:rPr>
              <a:t>Research grants: Gilead, Merck and </a:t>
            </a:r>
            <a:r>
              <a:rPr lang="en-US" altLang="fr-FR" sz="2400" b="1" dirty="0" err="1" smtClean="0">
                <a:solidFill>
                  <a:srgbClr val="000000"/>
                </a:solidFill>
                <a:cs typeface="Arial" panose="020B0604020202020204" pitchFamily="34" charset="0"/>
              </a:rPr>
              <a:t>ViiV</a:t>
            </a:r>
            <a:r>
              <a:rPr lang="en-US" altLang="fr-FR" sz="2400" b="1" dirty="0" smtClean="0">
                <a:solidFill>
                  <a:srgbClr val="000000"/>
                </a:solidFill>
                <a:cs typeface="Arial" panose="020B0604020202020204" pitchFamily="34" charset="0"/>
              </a:rPr>
              <a:t> for ANRS trials</a:t>
            </a:r>
            <a:endParaRPr lang="fr-FR" altLang="fr-FR" sz="2400" b="1" dirty="0" smtClean="0"/>
          </a:p>
        </p:txBody>
      </p:sp>
    </p:spTree>
    <p:extLst>
      <p:ext uri="{BB962C8B-B14F-4D97-AF65-F5344CB8AC3E}">
        <p14:creationId xmlns:p14="http://schemas.microsoft.com/office/powerpoint/2010/main" val="1275932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21182" y="396166"/>
            <a:ext cx="8305800" cy="1143000"/>
          </a:xfrm>
          <a:solidFill>
            <a:srgbClr val="E1F2F3"/>
          </a:solidFill>
          <a:ln>
            <a:solidFill>
              <a:schemeClr val="tx1"/>
            </a:solidFill>
          </a:ln>
        </p:spPr>
        <p:txBody>
          <a:bodyPr/>
          <a:lstStyle/>
          <a:p>
            <a:r>
              <a:rPr lang="fr-FR" sz="4000" b="1" dirty="0" err="1" smtClean="0"/>
              <a:t>Cabotegravir</a:t>
            </a:r>
            <a:r>
              <a:rPr lang="fr-FR" sz="4000" b="1" dirty="0" smtClean="0"/>
              <a:t> for </a:t>
            </a:r>
            <a:r>
              <a:rPr lang="fr-FR" sz="4000" b="1" dirty="0" err="1" smtClean="0"/>
              <a:t>PrEP</a:t>
            </a:r>
            <a:r>
              <a:rPr lang="fr-FR" sz="4000" b="1" dirty="0" smtClean="0"/>
              <a:t> in Europe</a:t>
            </a:r>
            <a:endParaRPr lang="en-US" sz="4000" b="1" dirty="0"/>
          </a:p>
        </p:txBody>
      </p:sp>
      <p:pic>
        <p:nvPicPr>
          <p:cNvPr id="4" name="Espace réservé du contenu 3"/>
          <p:cNvPicPr>
            <a:picLocks noGrp="1" noChangeAspect="1"/>
          </p:cNvPicPr>
          <p:nvPr>
            <p:ph idx="1"/>
          </p:nvPr>
        </p:nvPicPr>
        <p:blipFill>
          <a:blip r:embed="rId2"/>
          <a:stretch>
            <a:fillRect/>
          </a:stretch>
        </p:blipFill>
        <p:spPr>
          <a:xfrm>
            <a:off x="265590" y="349188"/>
            <a:ext cx="2381250" cy="1143000"/>
          </a:xfrm>
          <a:prstGeom prst="rect">
            <a:avLst/>
          </a:prstGeom>
        </p:spPr>
      </p:pic>
      <p:sp>
        <p:nvSpPr>
          <p:cNvPr id="6" name="Rectangle 3"/>
          <p:cNvSpPr txBox="1">
            <a:spLocks noChangeArrowheads="1"/>
          </p:cNvSpPr>
          <p:nvPr/>
        </p:nvSpPr>
        <p:spPr bwMode="auto">
          <a:xfrm>
            <a:off x="533400" y="1575416"/>
            <a:ext cx="80010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6" rIns="91355" bIns="45676" numCol="1" anchor="t" anchorCtr="0" compatLnSpc="1">
            <a:prstTxWarp prst="textNoShape">
              <a:avLst/>
            </a:prstTxWarp>
          </a:bodyPr>
          <a:lstStyle>
            <a:lvl1pPr marL="456767" indent="-456767" algn="l" rtl="0" eaLnBrk="0" fontAlgn="base" hangingPunct="0">
              <a:spcBef>
                <a:spcPct val="20000"/>
              </a:spcBef>
              <a:spcAft>
                <a:spcPct val="0"/>
              </a:spcAft>
              <a:buChar char="•"/>
              <a:defRPr sz="4267">
                <a:solidFill>
                  <a:schemeClr val="tx1"/>
                </a:solidFill>
                <a:latin typeface="+mn-lt"/>
                <a:ea typeface="+mn-ea"/>
                <a:cs typeface="+mn-cs"/>
              </a:defRPr>
            </a:lvl1pPr>
            <a:lvl2pPr marL="989658" indent="-380637" algn="l" rtl="0" eaLnBrk="0" fontAlgn="base" hangingPunct="0">
              <a:spcBef>
                <a:spcPct val="20000"/>
              </a:spcBef>
              <a:spcAft>
                <a:spcPct val="0"/>
              </a:spcAft>
              <a:buChar char="–"/>
              <a:defRPr sz="3733">
                <a:solidFill>
                  <a:schemeClr val="tx1"/>
                </a:solidFill>
                <a:latin typeface="+mn-lt"/>
              </a:defRPr>
            </a:lvl2pPr>
            <a:lvl3pPr marL="1522550" indent="-304514" algn="l" rtl="0" eaLnBrk="0" fontAlgn="base" hangingPunct="0">
              <a:spcBef>
                <a:spcPct val="20000"/>
              </a:spcBef>
              <a:spcAft>
                <a:spcPct val="0"/>
              </a:spcAft>
              <a:buChar char="•"/>
              <a:defRPr sz="3200">
                <a:solidFill>
                  <a:schemeClr val="tx1"/>
                </a:solidFill>
                <a:latin typeface="+mn-lt"/>
              </a:defRPr>
            </a:lvl3pPr>
            <a:lvl4pPr marL="2131568" indent="-304514" algn="l" rtl="0" eaLnBrk="0" fontAlgn="base" hangingPunct="0">
              <a:spcBef>
                <a:spcPct val="20000"/>
              </a:spcBef>
              <a:spcAft>
                <a:spcPct val="0"/>
              </a:spcAft>
              <a:buChar char="–"/>
              <a:defRPr sz="2667">
                <a:solidFill>
                  <a:schemeClr val="tx1"/>
                </a:solidFill>
                <a:latin typeface="+mn-lt"/>
              </a:defRPr>
            </a:lvl4pPr>
            <a:lvl5pPr marL="2740590" indent="-304514" algn="l" rtl="0" eaLnBrk="0" fontAlgn="base" hangingPunct="0">
              <a:spcBef>
                <a:spcPct val="20000"/>
              </a:spcBef>
              <a:spcAft>
                <a:spcPct val="0"/>
              </a:spcAft>
              <a:buChar char="»"/>
              <a:defRPr sz="2667">
                <a:solidFill>
                  <a:schemeClr val="tx1"/>
                </a:solidFill>
                <a:latin typeface="+mn-lt"/>
              </a:defRPr>
            </a:lvl5pPr>
            <a:lvl6pPr marL="3349612" indent="-304514" algn="l" rtl="0" fontAlgn="base">
              <a:spcBef>
                <a:spcPct val="20000"/>
              </a:spcBef>
              <a:spcAft>
                <a:spcPct val="0"/>
              </a:spcAft>
              <a:buChar char="»"/>
              <a:defRPr sz="2667">
                <a:solidFill>
                  <a:schemeClr val="tx1"/>
                </a:solidFill>
                <a:latin typeface="+mn-lt"/>
              </a:defRPr>
            </a:lvl6pPr>
            <a:lvl7pPr marL="3958633" indent="-304514" algn="l" rtl="0" fontAlgn="base">
              <a:spcBef>
                <a:spcPct val="20000"/>
              </a:spcBef>
              <a:spcAft>
                <a:spcPct val="0"/>
              </a:spcAft>
              <a:buChar char="»"/>
              <a:defRPr sz="2667">
                <a:solidFill>
                  <a:schemeClr val="tx1"/>
                </a:solidFill>
                <a:latin typeface="+mn-lt"/>
              </a:defRPr>
            </a:lvl7pPr>
            <a:lvl8pPr marL="4567654" indent="-304514" algn="l" rtl="0" fontAlgn="base">
              <a:spcBef>
                <a:spcPct val="20000"/>
              </a:spcBef>
              <a:spcAft>
                <a:spcPct val="0"/>
              </a:spcAft>
              <a:buChar char="»"/>
              <a:defRPr sz="2667">
                <a:solidFill>
                  <a:schemeClr val="tx1"/>
                </a:solidFill>
                <a:latin typeface="+mn-lt"/>
              </a:defRPr>
            </a:lvl8pPr>
            <a:lvl9pPr marL="5176676" indent="-304514" algn="l" rtl="0" fontAlgn="base">
              <a:spcBef>
                <a:spcPct val="20000"/>
              </a:spcBef>
              <a:spcAft>
                <a:spcPct val="0"/>
              </a:spcAft>
              <a:buChar char="»"/>
              <a:defRPr sz="2667">
                <a:solidFill>
                  <a:schemeClr val="tx1"/>
                </a:solidFill>
                <a:latin typeface="+mn-lt"/>
              </a:defRPr>
            </a:lvl9pPr>
          </a:lstStyle>
          <a:p>
            <a:pPr marL="0" indent="0">
              <a:buClr>
                <a:schemeClr val="folHlink"/>
              </a:buClr>
              <a:buSzPct val="150000"/>
              <a:buFontTx/>
              <a:buNone/>
              <a:defRPr/>
            </a:pPr>
            <a:endParaRPr lang="en-US" altLang="fr-FR" sz="2400" kern="0" dirty="0" smtClean="0">
              <a:cs typeface="Arial" pitchFamily="34" charset="0"/>
            </a:endParaRPr>
          </a:p>
          <a:p>
            <a:pPr>
              <a:lnSpc>
                <a:spcPct val="150000"/>
              </a:lnSpc>
              <a:buClr>
                <a:schemeClr val="tx1"/>
              </a:buClr>
              <a:buSzPct val="150000"/>
              <a:buFont typeface="Wingdings" panose="05000000000000000000" pitchFamily="2" charset="2"/>
              <a:buChar char="ü"/>
              <a:defRPr/>
            </a:pPr>
            <a:r>
              <a:rPr lang="en-US" altLang="fr-FR" sz="2400" kern="0" dirty="0" smtClean="0">
                <a:cs typeface="Arial" pitchFamily="34" charset="0"/>
              </a:rPr>
              <a:t> Marketing authorization on September 15, 2023</a:t>
            </a:r>
          </a:p>
          <a:p>
            <a:pPr>
              <a:lnSpc>
                <a:spcPct val="150000"/>
              </a:lnSpc>
              <a:buClr>
                <a:schemeClr val="tx1"/>
              </a:buClr>
              <a:buSzPct val="150000"/>
              <a:buFont typeface="Wingdings" panose="05000000000000000000" pitchFamily="2" charset="2"/>
              <a:buChar char="ü"/>
              <a:defRPr/>
            </a:pPr>
            <a:endParaRPr lang="fr-FR" altLang="fr-FR" sz="800" kern="0" dirty="0">
              <a:cs typeface="Arial" pitchFamily="34" charset="0"/>
            </a:endParaRPr>
          </a:p>
          <a:p>
            <a:pPr>
              <a:lnSpc>
                <a:spcPct val="150000"/>
              </a:lnSpc>
              <a:buClr>
                <a:schemeClr val="tx1"/>
              </a:buClr>
              <a:buSzPct val="150000"/>
              <a:buFont typeface="Wingdings" panose="05000000000000000000" pitchFamily="2" charset="2"/>
              <a:buChar char="ü"/>
              <a:defRPr/>
            </a:pPr>
            <a:endParaRPr lang="en-US" altLang="fr-FR" sz="700" kern="0" dirty="0" smtClean="0">
              <a:cs typeface="Arial" pitchFamily="34" charset="0"/>
            </a:endParaRPr>
          </a:p>
          <a:p>
            <a:pPr>
              <a:lnSpc>
                <a:spcPts val="3100"/>
              </a:lnSpc>
              <a:buClr>
                <a:schemeClr val="tx1"/>
              </a:buClr>
              <a:buSzPct val="150000"/>
              <a:buFont typeface="Wingdings" panose="05000000000000000000" pitchFamily="2" charset="2"/>
              <a:buChar char="ü"/>
              <a:defRPr/>
            </a:pPr>
            <a:r>
              <a:rPr lang="en-US" altLang="fr-FR" sz="2400" kern="0" dirty="0" smtClean="0">
                <a:cs typeface="Arial" pitchFamily="34" charset="0"/>
              </a:rPr>
              <a:t> For </a:t>
            </a:r>
            <a:r>
              <a:rPr lang="en-US" altLang="fr-FR" sz="2400" kern="0" dirty="0">
                <a:cs typeface="Arial" pitchFamily="34" charset="0"/>
              </a:rPr>
              <a:t>preventing sexually transmitted HIV-1 infection </a:t>
            </a:r>
            <a:r>
              <a:rPr lang="en-US" altLang="fr-FR" sz="2400" kern="0" dirty="0" smtClean="0">
                <a:cs typeface="Arial" pitchFamily="34" charset="0"/>
              </a:rPr>
              <a:t>in </a:t>
            </a:r>
            <a:r>
              <a:rPr lang="en-US" altLang="fr-FR" sz="2400" kern="0" dirty="0">
                <a:cs typeface="Arial" pitchFamily="34" charset="0"/>
              </a:rPr>
              <a:t>adults </a:t>
            </a:r>
            <a:r>
              <a:rPr lang="en-US" altLang="fr-FR" sz="2400" kern="0" dirty="0" smtClean="0">
                <a:cs typeface="Arial" pitchFamily="34" charset="0"/>
              </a:rPr>
              <a:t>and </a:t>
            </a:r>
            <a:r>
              <a:rPr lang="en-US" altLang="fr-FR" sz="2400" kern="0" dirty="0">
                <a:cs typeface="Arial" pitchFamily="34" charset="0"/>
              </a:rPr>
              <a:t>adolescents </a:t>
            </a:r>
            <a:r>
              <a:rPr lang="en-US" altLang="fr-FR" sz="2400" kern="0" dirty="0" smtClean="0">
                <a:cs typeface="Arial" pitchFamily="34" charset="0"/>
              </a:rPr>
              <a:t>at </a:t>
            </a:r>
            <a:r>
              <a:rPr lang="en-US" altLang="fr-FR" sz="2400" kern="0" dirty="0">
                <a:cs typeface="Arial" pitchFamily="34" charset="0"/>
              </a:rPr>
              <a:t>high risk of </a:t>
            </a:r>
            <a:r>
              <a:rPr lang="en-US" altLang="fr-FR" sz="2400" kern="0" dirty="0" smtClean="0">
                <a:cs typeface="Arial" pitchFamily="34" charset="0"/>
              </a:rPr>
              <a:t>being infected.</a:t>
            </a:r>
          </a:p>
          <a:p>
            <a:pPr>
              <a:lnSpc>
                <a:spcPts val="3100"/>
              </a:lnSpc>
              <a:buClr>
                <a:schemeClr val="tx1"/>
              </a:buClr>
              <a:buSzPct val="150000"/>
              <a:buFont typeface="Wingdings" panose="05000000000000000000" pitchFamily="2" charset="2"/>
              <a:buChar char="ü"/>
              <a:defRPr/>
            </a:pPr>
            <a:endParaRPr lang="en-US" altLang="fr-FR" sz="700" kern="0" dirty="0" smtClean="0">
              <a:cs typeface="Arial" pitchFamily="34" charset="0"/>
            </a:endParaRPr>
          </a:p>
          <a:p>
            <a:pPr>
              <a:lnSpc>
                <a:spcPts val="3100"/>
              </a:lnSpc>
              <a:buClr>
                <a:schemeClr val="tx1"/>
              </a:buClr>
              <a:buSzPct val="150000"/>
              <a:buFont typeface="Wingdings" panose="05000000000000000000" pitchFamily="2" charset="2"/>
              <a:buChar char="ü"/>
              <a:defRPr/>
            </a:pPr>
            <a:r>
              <a:rPr lang="en-US" altLang="fr-FR" sz="2400" kern="0" dirty="0" smtClean="0">
                <a:cs typeface="Arial" pitchFamily="34" charset="0"/>
              </a:rPr>
              <a:t> It </a:t>
            </a:r>
            <a:r>
              <a:rPr lang="en-US" altLang="fr-FR" sz="2400" kern="0" dirty="0">
                <a:cs typeface="Arial" pitchFamily="34" charset="0"/>
              </a:rPr>
              <a:t>should be used in combination with safer sex practices, such as using </a:t>
            </a:r>
            <a:r>
              <a:rPr lang="en-US" altLang="fr-FR" sz="2400" kern="0" dirty="0" smtClean="0">
                <a:cs typeface="Arial" pitchFamily="34" charset="0"/>
              </a:rPr>
              <a:t>condoms.</a:t>
            </a:r>
          </a:p>
          <a:p>
            <a:pPr>
              <a:lnSpc>
                <a:spcPts val="3100"/>
              </a:lnSpc>
              <a:buClr>
                <a:schemeClr val="tx1"/>
              </a:buClr>
              <a:buSzPct val="150000"/>
              <a:buFont typeface="Wingdings" panose="05000000000000000000" pitchFamily="2" charset="2"/>
              <a:buChar char="ü"/>
              <a:defRPr/>
            </a:pPr>
            <a:endParaRPr lang="en-US" altLang="fr-FR" sz="700" kern="0" dirty="0">
              <a:cs typeface="Arial" pitchFamily="34" charset="0"/>
            </a:endParaRPr>
          </a:p>
          <a:p>
            <a:pPr>
              <a:lnSpc>
                <a:spcPct val="150000"/>
              </a:lnSpc>
              <a:buClr>
                <a:schemeClr val="tx1"/>
              </a:buClr>
              <a:buSzPct val="150000"/>
              <a:buFont typeface="Wingdings" panose="05000000000000000000" pitchFamily="2" charset="2"/>
              <a:buChar char="ü"/>
              <a:defRPr/>
            </a:pPr>
            <a:r>
              <a:rPr lang="fr-FR" altLang="fr-FR" sz="2400" kern="0" dirty="0" smtClean="0">
                <a:cs typeface="Arial" pitchFamily="34" charset="0"/>
              </a:rPr>
              <a:t> Oral lead-in </a:t>
            </a:r>
            <a:r>
              <a:rPr lang="fr-FR" altLang="fr-FR" sz="2400" kern="0" dirty="0" err="1" smtClean="0">
                <a:cs typeface="Arial" pitchFamily="34" charset="0"/>
              </a:rPr>
              <a:t>is</a:t>
            </a:r>
            <a:r>
              <a:rPr lang="fr-FR" altLang="fr-FR" sz="2400" kern="0" dirty="0" smtClean="0">
                <a:cs typeface="Arial" pitchFamily="34" charset="0"/>
              </a:rPr>
              <a:t> </a:t>
            </a:r>
            <a:r>
              <a:rPr lang="fr-FR" altLang="fr-FR" sz="2400" kern="0" dirty="0" err="1" smtClean="0">
                <a:cs typeface="Arial" pitchFamily="34" charset="0"/>
              </a:rPr>
              <a:t>optional</a:t>
            </a:r>
            <a:endParaRPr lang="en-US" altLang="fr-FR" sz="2400" kern="0" dirty="0">
              <a:cs typeface="Arial" pitchFamily="34" charset="0"/>
            </a:endParaRPr>
          </a:p>
        </p:txBody>
      </p:sp>
      <p:pic>
        <p:nvPicPr>
          <p:cNvPr id="7" name="Image 6"/>
          <p:cNvPicPr>
            <a:picLocks noChangeAspect="1"/>
          </p:cNvPicPr>
          <p:nvPr/>
        </p:nvPicPr>
        <p:blipFill>
          <a:blip r:embed="rId3"/>
          <a:stretch>
            <a:fillRect/>
          </a:stretch>
        </p:blipFill>
        <p:spPr>
          <a:xfrm>
            <a:off x="8991600" y="2590800"/>
            <a:ext cx="2698743" cy="2924175"/>
          </a:xfrm>
          <a:prstGeom prst="rect">
            <a:avLst/>
          </a:prstGeom>
        </p:spPr>
      </p:pic>
    </p:spTree>
    <p:extLst>
      <p:ext uri="{BB962C8B-B14F-4D97-AF65-F5344CB8AC3E}">
        <p14:creationId xmlns:p14="http://schemas.microsoft.com/office/powerpoint/2010/main" val="2528835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3CEA28-9AEF-88BD-EFCC-6517128F3477}"/>
              </a:ext>
            </a:extLst>
          </p:cNvPr>
          <p:cNvPicPr>
            <a:picLocks noChangeAspect="1"/>
          </p:cNvPicPr>
          <p:nvPr/>
        </p:nvPicPr>
        <p:blipFill rotWithShape="1">
          <a:blip r:embed="rId2"/>
          <a:srcRect l="1275" t="1673" r="-1275" b="2290"/>
          <a:stretch/>
        </p:blipFill>
        <p:spPr>
          <a:xfrm>
            <a:off x="1161263" y="1002123"/>
            <a:ext cx="10744200" cy="5804077"/>
          </a:xfrm>
          <a:prstGeom prst="rect">
            <a:avLst/>
          </a:prstGeom>
        </p:spPr>
      </p:pic>
      <p:pic>
        <p:nvPicPr>
          <p:cNvPr id="11" name="Image 10">
            <a:extLst>
              <a:ext uri="{FF2B5EF4-FFF2-40B4-BE49-F238E27FC236}">
                <a16:creationId xmlns:a16="http://schemas.microsoft.com/office/drawing/2014/main" id="{88AC2F75-1EB4-877F-3912-846831F6F28F}"/>
              </a:ext>
            </a:extLst>
          </p:cNvPr>
          <p:cNvPicPr>
            <a:picLocks noChangeAspect="1"/>
          </p:cNvPicPr>
          <p:nvPr/>
        </p:nvPicPr>
        <p:blipFill>
          <a:blip r:embed="rId3"/>
          <a:stretch>
            <a:fillRect/>
          </a:stretch>
        </p:blipFill>
        <p:spPr>
          <a:xfrm>
            <a:off x="286537" y="379071"/>
            <a:ext cx="2036771" cy="676948"/>
          </a:xfrm>
          <a:prstGeom prst="rect">
            <a:avLst/>
          </a:prstGeom>
          <a:noFill/>
          <a:ln cap="flat">
            <a:noFill/>
          </a:ln>
        </p:spPr>
      </p:pic>
      <p:sp>
        <p:nvSpPr>
          <p:cNvPr id="5" name="Rectangle 2">
            <a:extLst>
              <a:ext uri="{FF2B5EF4-FFF2-40B4-BE49-F238E27FC236}">
                <a16:creationId xmlns:a16="http://schemas.microsoft.com/office/drawing/2014/main" id="{321FB33B-C13F-E988-7D13-E7B4149260E8}"/>
              </a:ext>
            </a:extLst>
          </p:cNvPr>
          <p:cNvSpPr txBox="1"/>
          <p:nvPr/>
        </p:nvSpPr>
        <p:spPr>
          <a:xfrm>
            <a:off x="2693653" y="211522"/>
            <a:ext cx="8886825" cy="844497"/>
          </a:xfrm>
          <a:prstGeom prst="rect">
            <a:avLst/>
          </a:prstGeom>
          <a:solidFill>
            <a:srgbClr val="DAEDEF"/>
          </a:solidFill>
          <a:ln w="9528" cap="flat">
            <a:solidFill>
              <a:srgbClr val="000000"/>
            </a:solidFill>
            <a:prstDash val="solid"/>
            <a:miter/>
          </a:ln>
        </p:spPr>
        <p:txBody>
          <a:bodyPr vert="horz" wrap="square" lIns="91403" tIns="45701" rIns="91403" bIns="45701" anchor="ctr" anchorCtr="1" compatLnSpc="1">
            <a:no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400" b="1" i="0" u="none" strike="noStrike" kern="0" cap="none" spc="0" baseline="0" dirty="0" err="1">
                <a:solidFill>
                  <a:srgbClr val="000000"/>
                </a:solidFill>
                <a:uFillTx/>
                <a:latin typeface="Calibri"/>
              </a:rPr>
              <a:t>CABOPrEP</a:t>
            </a:r>
            <a:r>
              <a:rPr lang="en-GB" sz="4400" b="1" i="0" u="none" strike="noStrike" kern="0" cap="none" spc="0" baseline="0" dirty="0">
                <a:solidFill>
                  <a:srgbClr val="000000"/>
                </a:solidFill>
                <a:uFillTx/>
                <a:latin typeface="Calibri"/>
              </a:rPr>
              <a:t> </a:t>
            </a:r>
            <a:r>
              <a:rPr lang="en-GB" sz="4400" b="1" kern="0" dirty="0">
                <a:solidFill>
                  <a:srgbClr val="000000"/>
                </a:solidFill>
                <a:latin typeface="Calibri"/>
              </a:rPr>
              <a:t>– </a:t>
            </a:r>
            <a:r>
              <a:rPr lang="en-GB" sz="4400" b="1" i="0" u="none" strike="noStrike" kern="0" cap="none" spc="0" baseline="0" dirty="0">
                <a:solidFill>
                  <a:srgbClr val="000000"/>
                </a:solidFill>
                <a:uFillTx/>
                <a:latin typeface="Calibri"/>
              </a:rPr>
              <a:t>Study Design </a:t>
            </a:r>
          </a:p>
        </p:txBody>
      </p:sp>
      <p:sp>
        <p:nvSpPr>
          <p:cNvPr id="4" name="ZoneTexte 3">
            <a:extLst>
              <a:ext uri="{FF2B5EF4-FFF2-40B4-BE49-F238E27FC236}">
                <a16:creationId xmlns:a16="http://schemas.microsoft.com/office/drawing/2014/main" id="{EE060E95-91EC-79DD-B408-B839143AE20C}"/>
              </a:ext>
            </a:extLst>
          </p:cNvPr>
          <p:cNvSpPr txBox="1"/>
          <p:nvPr/>
        </p:nvSpPr>
        <p:spPr>
          <a:xfrm>
            <a:off x="540942" y="4581107"/>
            <a:ext cx="2113019" cy="400110"/>
          </a:xfrm>
          <a:prstGeom prst="rect">
            <a:avLst/>
          </a:prstGeom>
          <a:noFill/>
          <a:ln>
            <a:noFill/>
          </a:ln>
        </p:spPr>
        <p:txBody>
          <a:bodyPr wrap="square" rtlCol="0">
            <a:spAutoFit/>
          </a:bodyPr>
          <a:lstStyle/>
          <a:p>
            <a:pPr algn="ctr"/>
            <a:r>
              <a:rPr lang="en-US" sz="2000" b="1" dirty="0"/>
              <a:t>CAB-LA Group</a:t>
            </a:r>
          </a:p>
        </p:txBody>
      </p:sp>
      <p:sp>
        <p:nvSpPr>
          <p:cNvPr id="8" name="ZoneTexte 7">
            <a:extLst>
              <a:ext uri="{FF2B5EF4-FFF2-40B4-BE49-F238E27FC236}">
                <a16:creationId xmlns:a16="http://schemas.microsoft.com/office/drawing/2014/main" id="{B4E1DDCA-D5CA-DED4-7B62-8B9A3FF86D58}"/>
              </a:ext>
            </a:extLst>
          </p:cNvPr>
          <p:cNvSpPr txBox="1"/>
          <p:nvPr/>
        </p:nvSpPr>
        <p:spPr>
          <a:xfrm>
            <a:off x="1030991" y="5157746"/>
            <a:ext cx="1662662" cy="646331"/>
          </a:xfrm>
          <a:prstGeom prst="rect">
            <a:avLst/>
          </a:prstGeom>
          <a:noFill/>
          <a:ln>
            <a:noFill/>
          </a:ln>
        </p:spPr>
        <p:txBody>
          <a:bodyPr wrap="square" rtlCol="0">
            <a:spAutoFit/>
          </a:bodyPr>
          <a:lstStyle/>
          <a:p>
            <a:pPr algn="ctr"/>
            <a:r>
              <a:rPr lang="en-US" dirty="0"/>
              <a:t>CAB Oral </a:t>
            </a:r>
          </a:p>
          <a:p>
            <a:pPr algn="ctr"/>
            <a:r>
              <a:rPr lang="en-US" dirty="0"/>
              <a:t>4-week </a:t>
            </a:r>
          </a:p>
        </p:txBody>
      </p:sp>
      <p:pic>
        <p:nvPicPr>
          <p:cNvPr id="9" name="Graphique 27" descr="Médecine contour">
            <a:extLst>
              <a:ext uri="{FF2B5EF4-FFF2-40B4-BE49-F238E27FC236}">
                <a16:creationId xmlns:a16="http://schemas.microsoft.com/office/drawing/2014/main" id="{EA881188-2C3C-4C0B-28E1-B0AD2D8D1F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99245" y="5033017"/>
            <a:ext cx="784223" cy="822860"/>
          </a:xfrm>
          <a:prstGeom prst="rect">
            <a:avLst/>
          </a:prstGeom>
        </p:spPr>
      </p:pic>
    </p:spTree>
    <p:extLst>
      <p:ext uri="{BB962C8B-B14F-4D97-AF65-F5344CB8AC3E}">
        <p14:creationId xmlns:p14="http://schemas.microsoft.com/office/powerpoint/2010/main" val="1123875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Espace réservé du contenu 2"/>
          <p:cNvSpPr>
            <a:spLocks noGrp="1"/>
          </p:cNvSpPr>
          <p:nvPr>
            <p:ph idx="1"/>
          </p:nvPr>
        </p:nvSpPr>
        <p:spPr>
          <a:xfrm>
            <a:off x="838200" y="1981200"/>
            <a:ext cx="12177131" cy="4525963"/>
          </a:xfrm>
        </p:spPr>
        <p:txBody>
          <a:bodyPr/>
          <a:lstStyle/>
          <a:p>
            <a:pPr marL="0" indent="0">
              <a:buNone/>
              <a:defRPr/>
            </a:pPr>
            <a:endParaRPr lang="fr-FR" altLang="fr-FR" sz="2800" dirty="0">
              <a:ea typeface="MS PGothic" pitchFamily="34" charset="-128"/>
            </a:endParaRPr>
          </a:p>
          <a:p>
            <a:pPr marL="341270" indent="-341270">
              <a:lnSpc>
                <a:spcPts val="3500"/>
              </a:lnSpc>
              <a:defRPr/>
            </a:pPr>
            <a:r>
              <a:rPr lang="fr-FR" altLang="fr-FR" sz="2400" dirty="0" err="1">
                <a:ea typeface="MS PGothic" pitchFamily="34" charset="-128"/>
              </a:rPr>
              <a:t>Burden</a:t>
            </a:r>
            <a:r>
              <a:rPr lang="fr-FR" altLang="fr-FR" sz="2400" dirty="0">
                <a:ea typeface="MS PGothic" pitchFamily="34" charset="-128"/>
              </a:rPr>
              <a:t> of </a:t>
            </a:r>
            <a:r>
              <a:rPr lang="fr-FR" altLang="fr-FR" sz="2400" dirty="0" err="1" smtClean="0">
                <a:ea typeface="MS PGothic" pitchFamily="34" charset="-128"/>
              </a:rPr>
              <a:t>bimonthly</a:t>
            </a:r>
            <a:r>
              <a:rPr lang="fr-FR" altLang="fr-FR" sz="2400" dirty="0" smtClean="0">
                <a:ea typeface="MS PGothic" pitchFamily="34" charset="-128"/>
              </a:rPr>
              <a:t> </a:t>
            </a:r>
            <a:r>
              <a:rPr lang="fr-FR" altLang="fr-FR" sz="2400" dirty="0">
                <a:ea typeface="MS PGothic" pitchFamily="34" charset="-128"/>
              </a:rPr>
              <a:t>injections</a:t>
            </a:r>
          </a:p>
          <a:p>
            <a:pPr marL="341270" indent="-341270">
              <a:lnSpc>
                <a:spcPts val="3500"/>
              </a:lnSpc>
              <a:defRPr/>
            </a:pPr>
            <a:r>
              <a:rPr lang="fr-FR" altLang="fr-FR" sz="2400" dirty="0" smtClean="0">
                <a:ea typeface="MS PGothic" pitchFamily="34" charset="-128"/>
              </a:rPr>
              <a:t>Injections </a:t>
            </a:r>
            <a:r>
              <a:rPr lang="fr-FR" altLang="fr-FR" sz="2400" dirty="0" err="1" smtClean="0">
                <a:ea typeface="MS PGothic" pitchFamily="34" charset="-128"/>
              </a:rPr>
              <a:t>cannot</a:t>
            </a:r>
            <a:r>
              <a:rPr lang="fr-FR" altLang="fr-FR" sz="2400" dirty="0" smtClean="0">
                <a:ea typeface="MS PGothic" pitchFamily="34" charset="-128"/>
              </a:rPr>
              <a:t> </a:t>
            </a:r>
            <a:r>
              <a:rPr lang="fr-FR" altLang="fr-FR" sz="2400" dirty="0" err="1" smtClean="0">
                <a:ea typeface="MS PGothic" pitchFamily="34" charset="-128"/>
              </a:rPr>
              <a:t>be</a:t>
            </a:r>
            <a:r>
              <a:rPr lang="fr-FR" altLang="fr-FR" sz="2400" dirty="0" smtClean="0">
                <a:ea typeface="MS PGothic" pitchFamily="34" charset="-128"/>
              </a:rPr>
              <a:t> self-</a:t>
            </a:r>
            <a:r>
              <a:rPr lang="fr-FR" altLang="fr-FR" sz="2400" dirty="0" err="1" smtClean="0">
                <a:ea typeface="MS PGothic" pitchFamily="34" charset="-128"/>
              </a:rPr>
              <a:t>administered</a:t>
            </a:r>
            <a:endParaRPr lang="fr-FR" altLang="fr-FR" sz="2400" dirty="0">
              <a:ea typeface="MS PGothic" pitchFamily="34" charset="-128"/>
            </a:endParaRPr>
          </a:p>
          <a:p>
            <a:pPr marL="341270" indent="-341270">
              <a:lnSpc>
                <a:spcPts val="3500"/>
              </a:lnSpc>
              <a:defRPr/>
            </a:pPr>
            <a:r>
              <a:rPr lang="fr-FR" altLang="fr-FR" sz="2400" dirty="0" err="1" smtClean="0">
                <a:ea typeface="MS PGothic" pitchFamily="34" charset="-128"/>
              </a:rPr>
              <a:t>Unknown</a:t>
            </a:r>
            <a:r>
              <a:rPr lang="fr-FR" altLang="fr-FR" sz="2400" dirty="0" smtClean="0">
                <a:ea typeface="MS PGothic" pitchFamily="34" charset="-128"/>
              </a:rPr>
              <a:t> </a:t>
            </a:r>
            <a:r>
              <a:rPr lang="fr-FR" altLang="fr-FR" sz="2400" dirty="0">
                <a:ea typeface="MS PGothic" pitchFamily="34" charset="-128"/>
              </a:rPr>
              <a:t>time to protection and </a:t>
            </a:r>
            <a:r>
              <a:rPr lang="fr-FR" altLang="fr-FR" sz="2400" dirty="0" err="1">
                <a:ea typeface="MS PGothic" pitchFamily="34" charset="-128"/>
              </a:rPr>
              <a:t>forgiveness</a:t>
            </a:r>
            <a:endParaRPr lang="fr-FR" altLang="fr-FR" sz="2400" dirty="0">
              <a:ea typeface="MS PGothic" pitchFamily="34" charset="-128"/>
            </a:endParaRPr>
          </a:p>
          <a:p>
            <a:pPr marL="341270" indent="-341270">
              <a:lnSpc>
                <a:spcPts val="3500"/>
              </a:lnSpc>
              <a:defRPr/>
            </a:pPr>
            <a:r>
              <a:rPr lang="fr-FR" altLang="fr-FR" sz="2400" dirty="0">
                <a:ea typeface="MS PGothic" pitchFamily="34" charset="-128"/>
              </a:rPr>
              <a:t>Injection site </a:t>
            </a:r>
            <a:r>
              <a:rPr lang="fr-FR" altLang="fr-FR" sz="2400" dirty="0" err="1">
                <a:ea typeface="MS PGothic" pitchFamily="34" charset="-128"/>
              </a:rPr>
              <a:t>reactions</a:t>
            </a:r>
            <a:endParaRPr lang="fr-FR" altLang="fr-FR" sz="2400" dirty="0">
              <a:ea typeface="MS PGothic" pitchFamily="34" charset="-128"/>
            </a:endParaRPr>
          </a:p>
          <a:p>
            <a:pPr marL="341270" indent="-341270">
              <a:lnSpc>
                <a:spcPts val="3500"/>
              </a:lnSpc>
              <a:defRPr/>
            </a:pPr>
            <a:r>
              <a:rPr lang="fr-FR" altLang="fr-FR" sz="2400" dirty="0">
                <a:ea typeface="MS PGothic" pitchFamily="34" charset="-128"/>
              </a:rPr>
              <a:t>Emergence of INSTI-R </a:t>
            </a:r>
            <a:r>
              <a:rPr lang="fr-FR" altLang="fr-FR" sz="2400" dirty="0" err="1">
                <a:ea typeface="MS PGothic" pitchFamily="34" charset="-128"/>
              </a:rPr>
              <a:t>with</a:t>
            </a:r>
            <a:r>
              <a:rPr lang="fr-FR" altLang="fr-FR" sz="2400" dirty="0">
                <a:ea typeface="MS PGothic" pitchFamily="34" charset="-128"/>
              </a:rPr>
              <a:t> </a:t>
            </a:r>
            <a:r>
              <a:rPr lang="fr-FR" altLang="fr-FR" sz="2400" dirty="0" err="1">
                <a:ea typeface="MS PGothic" pitchFamily="34" charset="-128"/>
              </a:rPr>
              <a:t>potential</a:t>
            </a:r>
            <a:r>
              <a:rPr lang="fr-FR" altLang="fr-FR" sz="2400" dirty="0">
                <a:ea typeface="MS PGothic" pitchFamily="34" charset="-128"/>
              </a:rPr>
              <a:t> cross-</a:t>
            </a:r>
            <a:r>
              <a:rPr lang="fr-FR" altLang="fr-FR" sz="2400" dirty="0" err="1">
                <a:ea typeface="MS PGothic" pitchFamily="34" charset="-128"/>
              </a:rPr>
              <a:t>resistance</a:t>
            </a:r>
            <a:r>
              <a:rPr lang="fr-FR" altLang="fr-FR" sz="2400" dirty="0">
                <a:ea typeface="MS PGothic" pitchFamily="34" charset="-128"/>
              </a:rPr>
              <a:t> to DTG </a:t>
            </a:r>
          </a:p>
          <a:p>
            <a:pPr marL="341270" indent="-341270">
              <a:lnSpc>
                <a:spcPts val="3500"/>
              </a:lnSpc>
              <a:defRPr/>
            </a:pPr>
            <a:r>
              <a:rPr lang="fr-FR" altLang="fr-FR" sz="2400" dirty="0" err="1" smtClean="0">
                <a:ea typeface="MS PGothic" pitchFamily="34" charset="-128"/>
              </a:rPr>
              <a:t>Breakthrough</a:t>
            </a:r>
            <a:r>
              <a:rPr lang="fr-FR" altLang="fr-FR" sz="2400" dirty="0" smtClean="0">
                <a:ea typeface="MS PGothic" pitchFamily="34" charset="-128"/>
              </a:rPr>
              <a:t> </a:t>
            </a:r>
            <a:r>
              <a:rPr lang="fr-FR" altLang="fr-FR" sz="2400" dirty="0">
                <a:ea typeface="MS PGothic" pitchFamily="34" charset="-128"/>
              </a:rPr>
              <a:t>infections </a:t>
            </a:r>
            <a:r>
              <a:rPr lang="fr-FR" altLang="fr-FR" sz="2400" dirty="0" err="1">
                <a:ea typeface="MS PGothic" pitchFamily="34" charset="-128"/>
              </a:rPr>
              <a:t>despite</a:t>
            </a:r>
            <a:r>
              <a:rPr lang="fr-FR" altLang="fr-FR" sz="2400" dirty="0">
                <a:ea typeface="MS PGothic" pitchFamily="34" charset="-128"/>
              </a:rPr>
              <a:t> correct use </a:t>
            </a:r>
            <a:r>
              <a:rPr lang="fr-FR" altLang="fr-FR" sz="2400" dirty="0" err="1">
                <a:ea typeface="MS PGothic" pitchFamily="34" charset="-128"/>
              </a:rPr>
              <a:t>with</a:t>
            </a:r>
            <a:r>
              <a:rPr lang="fr-FR" altLang="fr-FR" sz="2400" dirty="0">
                <a:ea typeface="MS PGothic" pitchFamily="34" charset="-128"/>
              </a:rPr>
              <a:t> </a:t>
            </a:r>
            <a:r>
              <a:rPr lang="fr-FR" altLang="fr-FR" sz="2400" dirty="0" err="1">
                <a:ea typeface="MS PGothic" pitchFamily="34" charset="-128"/>
              </a:rPr>
              <a:t>delayed</a:t>
            </a:r>
            <a:r>
              <a:rPr lang="fr-FR" altLang="fr-FR" sz="2400" dirty="0">
                <a:ea typeface="MS PGothic" pitchFamily="34" charset="-128"/>
              </a:rPr>
              <a:t> </a:t>
            </a:r>
            <a:r>
              <a:rPr lang="fr-FR" altLang="fr-FR" sz="2400" dirty="0" err="1" smtClean="0">
                <a:ea typeface="MS PGothic" pitchFamily="34" charset="-128"/>
              </a:rPr>
              <a:t>diagnosis</a:t>
            </a:r>
            <a:endParaRPr lang="fr-FR" altLang="fr-FR" sz="2400" dirty="0" smtClean="0">
              <a:ea typeface="MS PGothic" pitchFamily="34" charset="-128"/>
            </a:endParaRPr>
          </a:p>
          <a:p>
            <a:pPr marL="341270" indent="-341270">
              <a:lnSpc>
                <a:spcPts val="3500"/>
              </a:lnSpc>
              <a:defRPr/>
            </a:pPr>
            <a:r>
              <a:rPr lang="fr-FR" altLang="fr-FR" sz="2400" dirty="0" err="1">
                <a:ea typeface="MS PGothic" pitchFamily="34" charset="-128"/>
              </a:rPr>
              <a:t>Cost</a:t>
            </a:r>
            <a:r>
              <a:rPr lang="fr-FR" altLang="fr-FR" sz="2400" dirty="0">
                <a:ea typeface="MS PGothic" pitchFamily="34" charset="-128"/>
              </a:rPr>
              <a:t> of </a:t>
            </a:r>
            <a:r>
              <a:rPr lang="fr-FR" altLang="fr-FR" sz="2400" dirty="0" err="1">
                <a:ea typeface="MS PGothic" pitchFamily="34" charset="-128"/>
              </a:rPr>
              <a:t>drug</a:t>
            </a:r>
            <a:r>
              <a:rPr lang="fr-FR" altLang="fr-FR" sz="2400" dirty="0">
                <a:ea typeface="MS PGothic" pitchFamily="34" charset="-128"/>
              </a:rPr>
              <a:t> </a:t>
            </a:r>
            <a:r>
              <a:rPr lang="fr-FR" altLang="fr-FR" sz="2400" dirty="0" smtClean="0">
                <a:ea typeface="MS PGothic" pitchFamily="34" charset="-128"/>
              </a:rPr>
              <a:t>and </a:t>
            </a:r>
            <a:r>
              <a:rPr lang="fr-FR" altLang="fr-FR" sz="2400" dirty="0" err="1">
                <a:ea typeface="MS PGothic" pitchFamily="34" charset="-128"/>
              </a:rPr>
              <a:t>implementation</a:t>
            </a:r>
            <a:endParaRPr lang="fr-FR" altLang="fr-FR" sz="2400" dirty="0">
              <a:ea typeface="MS PGothic" pitchFamily="34" charset="-128"/>
            </a:endParaRPr>
          </a:p>
          <a:p>
            <a:pPr marL="341270" indent="-341270">
              <a:lnSpc>
                <a:spcPts val="3500"/>
              </a:lnSpc>
              <a:defRPr/>
            </a:pPr>
            <a:endParaRPr lang="fr-FR" altLang="fr-FR" sz="2400" dirty="0">
              <a:ea typeface="MS PGothic" pitchFamily="34" charset="-128"/>
            </a:endParaRPr>
          </a:p>
          <a:p>
            <a:pPr marL="341270" indent="-341270">
              <a:lnSpc>
                <a:spcPts val="3000"/>
              </a:lnSpc>
              <a:defRPr/>
            </a:pPr>
            <a:endParaRPr lang="fr-FR" altLang="fr-FR" sz="2400" dirty="0">
              <a:ea typeface="MS PGothic" pitchFamily="34" charset="-128"/>
            </a:endParaRPr>
          </a:p>
        </p:txBody>
      </p:sp>
      <p:sp>
        <p:nvSpPr>
          <p:cNvPr id="7" name="Titre 1"/>
          <p:cNvSpPr>
            <a:spLocks noGrp="1"/>
          </p:cNvSpPr>
          <p:nvPr>
            <p:ph type="title"/>
          </p:nvPr>
        </p:nvSpPr>
        <p:spPr>
          <a:xfrm>
            <a:off x="609600" y="274638"/>
            <a:ext cx="10972800" cy="1364903"/>
          </a:xfrm>
          <a:solidFill>
            <a:schemeClr val="accent5"/>
          </a:solidFill>
          <a:ln>
            <a:solidFill>
              <a:schemeClr val="tx2"/>
            </a:solidFill>
            <a:miter lim="800000"/>
            <a:headEnd/>
            <a:tailEnd/>
          </a:ln>
        </p:spPr>
        <p:txBody>
          <a:bodyPr/>
          <a:lstStyle/>
          <a:p>
            <a:pPr marL="74983">
              <a:defRPr/>
            </a:pPr>
            <a:r>
              <a:rPr lang="fr-FR" sz="4400" b="1" spc="-11" dirty="0">
                <a:cs typeface="Arial"/>
              </a:rPr>
              <a:t>Limitations of </a:t>
            </a:r>
            <a:r>
              <a:rPr lang="fr-FR" sz="4400" b="1" spc="-11" dirty="0" err="1">
                <a:cs typeface="Arial"/>
              </a:rPr>
              <a:t>Cabotegravir</a:t>
            </a:r>
            <a:r>
              <a:rPr lang="fr-FR" sz="4400" b="1" spc="-11" dirty="0">
                <a:cs typeface="Arial"/>
              </a:rPr>
              <a:t> LA </a:t>
            </a:r>
            <a:br>
              <a:rPr lang="fr-FR" sz="4400" b="1" spc="-11" dirty="0">
                <a:cs typeface="Arial"/>
              </a:rPr>
            </a:br>
            <a:r>
              <a:rPr lang="fr-FR" sz="4400" b="1" spc="-11" dirty="0">
                <a:cs typeface="Arial"/>
              </a:rPr>
              <a:t>for the </a:t>
            </a:r>
            <a:r>
              <a:rPr lang="fr-FR" sz="4400" b="1" spc="-11" dirty="0" err="1">
                <a:cs typeface="Arial"/>
              </a:rPr>
              <a:t>Prevention</a:t>
            </a:r>
            <a:r>
              <a:rPr lang="fr-FR" sz="4400" b="1" spc="-11" dirty="0">
                <a:cs typeface="Arial"/>
              </a:rPr>
              <a:t> of HIV</a:t>
            </a:r>
            <a:endParaRPr lang="fr-FR" sz="1800" b="1" spc="-11" dirty="0">
              <a:cs typeface="Arial"/>
            </a:endParaRPr>
          </a:p>
        </p:txBody>
      </p:sp>
    </p:spTree>
    <p:extLst>
      <p:ext uri="{BB962C8B-B14F-4D97-AF65-F5344CB8AC3E}">
        <p14:creationId xmlns:p14="http://schemas.microsoft.com/office/powerpoint/2010/main" val="839902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9293-A91D-F040-51D8-B28B1079A419}"/>
              </a:ext>
            </a:extLst>
          </p:cNvPr>
          <p:cNvSpPr>
            <a:spLocks noGrp="1"/>
          </p:cNvSpPr>
          <p:nvPr>
            <p:ph type="ctrTitle"/>
          </p:nvPr>
        </p:nvSpPr>
        <p:spPr>
          <a:xfrm>
            <a:off x="379411" y="463144"/>
            <a:ext cx="11433176" cy="598270"/>
          </a:xfrm>
          <a:solidFill>
            <a:schemeClr val="accent5"/>
          </a:solidFill>
          <a:ln>
            <a:solidFill>
              <a:schemeClr val="tx1"/>
            </a:solidFill>
          </a:ln>
        </p:spPr>
        <p:txBody>
          <a:bodyPr>
            <a:noAutofit/>
          </a:bodyPr>
          <a:lstStyle/>
          <a:p>
            <a:pPr algn="ctr"/>
            <a:r>
              <a:rPr lang="en-US" b="1" dirty="0" smtClean="0">
                <a:solidFill>
                  <a:schemeClr val="tx1"/>
                </a:solidFill>
              </a:rPr>
              <a:t>MK-8527 </a:t>
            </a:r>
            <a:r>
              <a:rPr lang="en-US" b="1" dirty="0">
                <a:solidFill>
                  <a:schemeClr val="tx1"/>
                </a:solidFill>
              </a:rPr>
              <a:t>P007: Study </a:t>
            </a:r>
            <a:r>
              <a:rPr lang="en-US" b="1" dirty="0" smtClean="0">
                <a:solidFill>
                  <a:schemeClr val="tx1"/>
                </a:solidFill>
              </a:rPr>
              <a:t>Schema (NCT 06045507)</a:t>
            </a:r>
            <a:endParaRPr lang="en-US" b="1" dirty="0">
              <a:solidFill>
                <a:schemeClr val="tx1"/>
              </a:solidFill>
            </a:endParaRPr>
          </a:p>
        </p:txBody>
      </p:sp>
      <p:sp>
        <p:nvSpPr>
          <p:cNvPr id="3" name="Slide Number Placeholder 2">
            <a:extLst>
              <a:ext uri="{FF2B5EF4-FFF2-40B4-BE49-F238E27FC236}">
                <a16:creationId xmlns:a16="http://schemas.microsoft.com/office/drawing/2014/main" id="{56F1C884-2B86-6AD5-9D49-F0B3477AC68A}"/>
              </a:ext>
            </a:extLst>
          </p:cNvPr>
          <p:cNvSpPr>
            <a:spLocks noGrp="1"/>
          </p:cNvSpPr>
          <p:nvPr>
            <p:ph type="sldNum" sz="quarter" idx="4"/>
          </p:nvPr>
        </p:nvSpPr>
        <p:spPr/>
        <p:txBody>
          <a:bodyPr/>
          <a:lstStyle/>
          <a:p>
            <a:fld id="{29CC380D-5F44-41E8-971E-CDD19ED6F8E3}" type="slidenum">
              <a:rPr lang="en-GB" smtClean="0"/>
              <a:pPr/>
              <a:t>23</a:t>
            </a:fld>
            <a:endParaRPr lang="en-GB"/>
          </a:p>
        </p:txBody>
      </p:sp>
      <p:sp>
        <p:nvSpPr>
          <p:cNvPr id="6" name="TextBox 5">
            <a:extLst>
              <a:ext uri="{FF2B5EF4-FFF2-40B4-BE49-F238E27FC236}">
                <a16:creationId xmlns:a16="http://schemas.microsoft.com/office/drawing/2014/main" id="{D830F48F-C6A7-2254-FF12-172A4C27F069}"/>
              </a:ext>
            </a:extLst>
          </p:cNvPr>
          <p:cNvSpPr txBox="1"/>
          <p:nvPr/>
        </p:nvSpPr>
        <p:spPr>
          <a:xfrm>
            <a:off x="556273" y="5799762"/>
            <a:ext cx="11079454" cy="709659"/>
          </a:xfrm>
          <a:prstGeom prst="rect">
            <a:avLst/>
          </a:prstGeom>
          <a:noFill/>
        </p:spPr>
        <p:txBody>
          <a:bodyPr wrap="square" lIns="0" tIns="0" rIns="0" bIns="0" rtlCol="0" anchor="t">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Invention"/>
                <a:ea typeface="+mn-ea"/>
                <a:cs typeface="+mn-cs"/>
              </a:rPr>
              <a:t>FU W=follow-up week; N=total number of participants in the study; n=number of participants in each treatment group; PBMC=peripheral blood mononuclear cells; QM=once monthly.</a:t>
            </a:r>
            <a:endParaRPr lang="en-US" sz="1000" b="0" i="0" u="none" strike="noStrike" kern="1200" cap="none" spc="0" normalizeH="0" baseline="0" noProof="0" dirty="0">
              <a:ln>
                <a:noFill/>
              </a:ln>
              <a:effectLst/>
              <a:uLnTx/>
              <a:uFillTx/>
              <a:latin typeface="Invention"/>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effectLst/>
                <a:uLnTx/>
                <a:uFillTx/>
                <a:latin typeface="Invention"/>
                <a:ea typeface="+mn-ea"/>
                <a:cs typeface="+mn-cs"/>
              </a:rPr>
              <a:t>a</a:t>
            </a:r>
            <a:r>
              <a:rPr kumimoji="0" lang="en-US" sz="1000" b="0" i="0" u="none" strike="noStrike" kern="1200" cap="none" spc="0" normalizeH="0" baseline="0" noProof="0" dirty="0">
                <a:ln>
                  <a:noFill/>
                </a:ln>
                <a:effectLst/>
                <a:uLnTx/>
                <a:uFillTx/>
                <a:latin typeface="Invention"/>
                <a:ea typeface="+mn-ea"/>
                <a:cs typeface="+mn-cs"/>
              </a:rPr>
              <a:t> </a:t>
            </a:r>
            <a:r>
              <a:rPr kumimoji="0" lang="en-US" sz="1000" b="0" i="0" u="none" strike="noStrike" kern="1200" cap="none" spc="0" normalizeH="0" baseline="0" noProof="0" dirty="0" err="1">
                <a:ln>
                  <a:noFill/>
                </a:ln>
                <a:effectLst/>
                <a:uLnTx/>
                <a:uFillTx/>
                <a:latin typeface="Invention"/>
                <a:ea typeface="+mn-ea"/>
                <a:cs typeface="+mn-cs"/>
              </a:rPr>
              <a:t>A</a:t>
            </a:r>
            <a:r>
              <a:rPr kumimoji="0" lang="en-US" sz="1000" b="0" i="0" u="none" strike="noStrike" kern="1200" cap="none" spc="0" normalizeH="0" baseline="0" noProof="0" dirty="0">
                <a:ln>
                  <a:noFill/>
                </a:ln>
                <a:effectLst/>
                <a:uLnTx/>
                <a:uFillTx/>
                <a:latin typeface="Invention"/>
                <a:ea typeface="+mn-ea"/>
                <a:cs typeface="+mn-cs"/>
              </a:rPr>
              <a:t> subset of ~20 participants per study intervention group will be included in the PBMC Subset; these participants will have additional in-clinic visits</a:t>
            </a:r>
            <a:endParaRPr lang="en-US" sz="1000" b="0" i="0" u="none" strike="noStrike" kern="1200" cap="none" spc="0" normalizeH="0" baseline="0" noProof="0" dirty="0">
              <a:ln>
                <a:noFill/>
              </a:ln>
              <a:effectLst/>
              <a:uLnTx/>
              <a:uFillTx/>
              <a:latin typeface="Invention"/>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effectLst/>
                <a:uLnTx/>
                <a:uFillTx/>
                <a:latin typeface="Invention"/>
                <a:ea typeface="+mn-ea"/>
                <a:cs typeface="+mn-cs"/>
              </a:rPr>
              <a:t>b</a:t>
            </a:r>
            <a:r>
              <a:rPr kumimoji="0" lang="en-US" sz="1000" b="0" i="0" u="none" strike="noStrike" kern="1200" cap="none" spc="0" normalizeH="0" baseline="0" noProof="0" dirty="0">
                <a:ln>
                  <a:noFill/>
                </a:ln>
                <a:effectLst/>
                <a:uLnTx/>
                <a:uFillTx/>
                <a:latin typeface="Invention"/>
                <a:ea typeface="+mn-ea"/>
                <a:cs typeface="+mn-cs"/>
              </a:rPr>
              <a:t> Participants who discontinue study intervention early will be asked to complete the blinded follow-up visits.</a:t>
            </a:r>
            <a:endParaRPr lang="en-US" sz="1000" b="0" i="0" u="none" strike="noStrike" kern="1200" cap="none" spc="0" normalizeH="0" baseline="0" noProof="0" dirty="0">
              <a:ln>
                <a:noFill/>
              </a:ln>
              <a:effectLst/>
              <a:uLnTx/>
              <a:uFillTx/>
              <a:latin typeface="Invention"/>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effectLst/>
                <a:uLnTx/>
                <a:uFillTx/>
                <a:latin typeface="Invention"/>
                <a:ea typeface="+mn-ea"/>
                <a:cs typeface="+mn-cs"/>
              </a:rPr>
              <a:t>c</a:t>
            </a:r>
            <a:r>
              <a:rPr kumimoji="0" lang="en-US" sz="1000" b="0" i="0" u="none" strike="noStrike" kern="1200" cap="none" spc="0" normalizeH="0" baseline="0" noProof="0" dirty="0">
                <a:ln>
                  <a:noFill/>
                </a:ln>
                <a:effectLst/>
                <a:uLnTx/>
                <a:uFillTx/>
                <a:latin typeface="Invention"/>
                <a:ea typeface="+mn-ea"/>
                <a:cs typeface="+mn-cs"/>
              </a:rPr>
              <a:t> Randomization to study intervention will occur at Day 1 and will be stratified by sex (female, male) and region (Africa, non-Africa).</a:t>
            </a:r>
            <a:endParaRPr lang="en-US" sz="1000" b="0" i="0" u="none" strike="noStrike" kern="1200" cap="none" spc="0" normalizeH="0" baseline="0" noProof="0" dirty="0">
              <a:ln>
                <a:noFill/>
              </a:ln>
              <a:effectLst/>
              <a:uLnTx/>
              <a:uFillTx/>
              <a:latin typeface="Invention"/>
            </a:endParaRPr>
          </a:p>
        </p:txBody>
      </p:sp>
      <p:pic>
        <p:nvPicPr>
          <p:cNvPr id="5" name="Picture 4">
            <a:extLst>
              <a:ext uri="{FF2B5EF4-FFF2-40B4-BE49-F238E27FC236}">
                <a16:creationId xmlns:a16="http://schemas.microsoft.com/office/drawing/2014/main" id="{12FE996C-F191-EBE1-653A-3A1D4E921F12}"/>
              </a:ext>
            </a:extLst>
          </p:cNvPr>
          <p:cNvPicPr>
            <a:picLocks noChangeAspect="1"/>
          </p:cNvPicPr>
          <p:nvPr/>
        </p:nvPicPr>
        <p:blipFill rotWithShape="1">
          <a:blip r:embed="rId2"/>
          <a:srcRect t="993"/>
          <a:stretch/>
        </p:blipFill>
        <p:spPr>
          <a:xfrm>
            <a:off x="3128962" y="1280160"/>
            <a:ext cx="5934075" cy="4342028"/>
          </a:xfrm>
          <a:prstGeom prst="rect">
            <a:avLst/>
          </a:prstGeom>
        </p:spPr>
      </p:pic>
      <p:sp>
        <p:nvSpPr>
          <p:cNvPr id="4" name="Rectangle 3"/>
          <p:cNvSpPr/>
          <p:nvPr/>
        </p:nvSpPr>
        <p:spPr>
          <a:xfrm>
            <a:off x="76200" y="0"/>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87000" y="76201"/>
            <a:ext cx="1905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210800" y="6398032"/>
            <a:ext cx="1905000" cy="459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647269" y="1850736"/>
            <a:ext cx="2496489" cy="1815882"/>
          </a:xfrm>
          <a:prstGeom prst="rect">
            <a:avLst/>
          </a:prstGeom>
          <a:noFill/>
          <a:ln>
            <a:solidFill>
              <a:schemeClr val="tx1"/>
            </a:solidFill>
          </a:ln>
        </p:spPr>
        <p:txBody>
          <a:bodyPr wrap="square" rtlCol="0">
            <a:spAutoFit/>
          </a:bodyPr>
          <a:lstStyle/>
          <a:p>
            <a:pPr algn="ctr"/>
            <a:r>
              <a:rPr lang="fr-FR" sz="1600" dirty="0" smtClean="0"/>
              <a:t>Phase 2a, double-</a:t>
            </a:r>
            <a:r>
              <a:rPr lang="fr-FR" sz="1600" dirty="0" err="1" smtClean="0"/>
              <a:t>blind</a:t>
            </a:r>
            <a:r>
              <a:rPr lang="fr-FR" sz="1600" dirty="0" smtClean="0"/>
              <a:t> placebo-</a:t>
            </a:r>
            <a:r>
              <a:rPr lang="fr-FR" sz="1600" dirty="0" err="1" smtClean="0"/>
              <a:t>controlled</a:t>
            </a:r>
            <a:r>
              <a:rPr lang="fr-FR" sz="1600" dirty="0" smtClean="0"/>
              <a:t> </a:t>
            </a:r>
            <a:r>
              <a:rPr lang="fr-FR" sz="1600" dirty="0" err="1" smtClean="0"/>
              <a:t>study</a:t>
            </a:r>
            <a:r>
              <a:rPr lang="fr-FR" sz="1600" dirty="0" smtClean="0"/>
              <a:t> to </a:t>
            </a:r>
            <a:r>
              <a:rPr lang="fr-FR" sz="1600" dirty="0" err="1" smtClean="0"/>
              <a:t>assess</a:t>
            </a:r>
            <a:r>
              <a:rPr lang="fr-FR" sz="1600" dirty="0" smtClean="0"/>
              <a:t> the </a:t>
            </a:r>
            <a:r>
              <a:rPr lang="fr-FR" sz="1600" dirty="0" err="1" smtClean="0"/>
              <a:t>safety</a:t>
            </a:r>
            <a:r>
              <a:rPr lang="fr-FR" sz="1600" dirty="0" smtClean="0"/>
              <a:t>, </a:t>
            </a:r>
            <a:r>
              <a:rPr lang="fr-FR" sz="1600" dirty="0" err="1" smtClean="0"/>
              <a:t>tolerability</a:t>
            </a:r>
            <a:r>
              <a:rPr lang="fr-FR" sz="1600" dirty="0" smtClean="0"/>
              <a:t> and PK of oral MK-8527 </a:t>
            </a:r>
            <a:r>
              <a:rPr lang="fr-FR" sz="1600" dirty="0" err="1" smtClean="0"/>
              <a:t>taken</a:t>
            </a:r>
            <a:r>
              <a:rPr lang="fr-FR" sz="1600" dirty="0" smtClean="0"/>
              <a:t> once </a:t>
            </a:r>
            <a:r>
              <a:rPr lang="fr-FR" sz="1600" dirty="0" err="1" smtClean="0"/>
              <a:t>monthly</a:t>
            </a:r>
            <a:r>
              <a:rPr lang="fr-FR" sz="1600" dirty="0" smtClean="0"/>
              <a:t> in participants at </a:t>
            </a:r>
            <a:r>
              <a:rPr lang="fr-FR" sz="1600" dirty="0" err="1" smtClean="0"/>
              <a:t>low</a:t>
            </a:r>
            <a:r>
              <a:rPr lang="fr-FR" sz="1600" dirty="0" smtClean="0"/>
              <a:t> </a:t>
            </a:r>
            <a:r>
              <a:rPr lang="fr-FR" sz="1600" dirty="0" err="1" smtClean="0"/>
              <a:t>risk</a:t>
            </a:r>
            <a:r>
              <a:rPr lang="fr-FR" sz="1600" dirty="0" smtClean="0"/>
              <a:t> for HIV infection</a:t>
            </a:r>
            <a:endParaRPr lang="en-US" sz="1600" dirty="0"/>
          </a:p>
        </p:txBody>
      </p:sp>
      <p:sp>
        <p:nvSpPr>
          <p:cNvPr id="10" name="Rectangle 9"/>
          <p:cNvSpPr/>
          <p:nvPr/>
        </p:nvSpPr>
        <p:spPr>
          <a:xfrm>
            <a:off x="8686800" y="5181600"/>
            <a:ext cx="533400" cy="440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0988585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2F452-0863-3B4E-85D1-65B2DFF1618C}"/>
              </a:ext>
            </a:extLst>
          </p:cNvPr>
          <p:cNvSpPr>
            <a:spLocks noGrp="1"/>
          </p:cNvSpPr>
          <p:nvPr>
            <p:ph type="title"/>
          </p:nvPr>
        </p:nvSpPr>
        <p:spPr>
          <a:xfrm>
            <a:off x="3107918" y="194396"/>
            <a:ext cx="8931683" cy="983721"/>
          </a:xfrm>
          <a:solidFill>
            <a:srgbClr val="E1F2F3"/>
          </a:solidFill>
          <a:ln>
            <a:solidFill>
              <a:schemeClr val="tx1"/>
            </a:solidFill>
          </a:ln>
        </p:spPr>
        <p:txBody>
          <a:bodyPr anchor="t"/>
          <a:lstStyle/>
          <a:p>
            <a:pPr algn="ctr"/>
            <a:r>
              <a:rPr lang="en-US" sz="2800" dirty="0" smtClean="0">
                <a:latin typeface="Arial" panose="020B0604020202020204" pitchFamily="34" charset="0"/>
                <a:cs typeface="Arial" panose="020B0604020202020204" pitchFamily="34" charset="0"/>
              </a:rPr>
              <a:t>Randomized </a:t>
            </a:r>
            <a:r>
              <a:rPr lang="en-US" sz="2800" dirty="0">
                <a:latin typeface="Arial" panose="020B0604020202020204" pitchFamily="34" charset="0"/>
                <a:cs typeface="Arial" panose="020B0604020202020204" pitchFamily="34" charset="0"/>
              </a:rPr>
              <a:t>Open-Label Evaluation </a:t>
            </a:r>
            <a:r>
              <a:rPr lang="en-US" sz="2800" dirty="0" smtClean="0">
                <a:latin typeface="Arial" panose="020B0604020202020204" pitchFamily="34" charset="0"/>
                <a:cs typeface="Arial" panose="020B0604020202020204" pitchFamily="34" charset="0"/>
              </a:rPr>
              <a:t>of Persistence </a:t>
            </a:r>
            <a:r>
              <a:rPr lang="en-US" sz="2800" dirty="0">
                <a:latin typeface="Arial" panose="020B0604020202020204" pitchFamily="34" charset="0"/>
                <a:cs typeface="Arial" panose="020B0604020202020204" pitchFamily="34" charset="0"/>
              </a:rPr>
              <a:t>and Acceptability of LEN in France and the UK</a:t>
            </a:r>
          </a:p>
        </p:txBody>
      </p:sp>
      <p:sp>
        <p:nvSpPr>
          <p:cNvPr id="31" name="TextBox 21">
            <a:extLst>
              <a:ext uri="{FF2B5EF4-FFF2-40B4-BE49-F238E27FC236}">
                <a16:creationId xmlns:a16="http://schemas.microsoft.com/office/drawing/2014/main" id="{FF8D15C9-D43E-4079-8AAA-434D52D0C433}"/>
              </a:ext>
            </a:extLst>
          </p:cNvPr>
          <p:cNvSpPr txBox="1">
            <a:spLocks noChangeArrowheads="1"/>
          </p:cNvSpPr>
          <p:nvPr/>
        </p:nvSpPr>
        <p:spPr bwMode="auto">
          <a:xfrm>
            <a:off x="211016" y="2182314"/>
            <a:ext cx="2782871" cy="1614114"/>
          </a:xfrm>
          <a:prstGeom prst="rect">
            <a:avLst/>
          </a:prstGeom>
          <a:ln>
            <a:headEnd/>
            <a:tailEnd/>
          </a:ln>
        </p:spPr>
        <p:style>
          <a:lnRef idx="3">
            <a:schemeClr val="lt1"/>
          </a:lnRef>
          <a:fillRef idx="1">
            <a:schemeClr val="dk1"/>
          </a:fillRef>
          <a:effectRef idx="1">
            <a:schemeClr val="dk1"/>
          </a:effectRef>
          <a:fontRef idx="minor">
            <a:schemeClr val="lt1"/>
          </a:fontRef>
        </p:style>
        <p:txBody>
          <a:bodyPr wrap="square" lIns="0" tIns="137160" rIns="0" bIns="137160" anchor="ctr" anchorCtr="1">
            <a:noAutofit/>
          </a:bodyPr>
          <a:lstStyle>
            <a:lvl1pPr eaLnBrk="0" hangingPunct="0">
              <a:lnSpc>
                <a:spcPct val="90000"/>
              </a:lnSpc>
              <a:spcBef>
                <a:spcPts val="1200"/>
              </a:spcBef>
              <a:buClr>
                <a:srgbClr val="A9A9A9"/>
              </a:buClr>
              <a:buSzPct val="90000"/>
              <a:buFont typeface="Wingdings" pitchFamily="2" charset="2"/>
              <a:buChar char="§"/>
              <a:defRPr sz="2000">
                <a:solidFill>
                  <a:schemeClr val="tx1"/>
                </a:solidFill>
                <a:latin typeface="Arial" charset="0"/>
              </a:defRPr>
            </a:lvl1pPr>
            <a:lvl2pPr marL="742950" indent="-285750" eaLnBrk="0" hangingPunct="0">
              <a:lnSpc>
                <a:spcPct val="90000"/>
              </a:lnSpc>
              <a:spcBef>
                <a:spcPts val="800"/>
              </a:spcBef>
              <a:buClr>
                <a:srgbClr val="A9A9A9"/>
              </a:buClr>
              <a:buSzPct val="90000"/>
              <a:buFont typeface="Arial" charset="0"/>
              <a:buChar char="–"/>
              <a:defRPr>
                <a:solidFill>
                  <a:schemeClr val="tx1"/>
                </a:solidFill>
                <a:latin typeface="Arial" charset="0"/>
              </a:defRPr>
            </a:lvl2pPr>
            <a:lvl3pPr marL="1143000" indent="-228600" eaLnBrk="0" hangingPunct="0">
              <a:lnSpc>
                <a:spcPct val="90000"/>
              </a:lnSpc>
              <a:spcBef>
                <a:spcPts val="600"/>
              </a:spcBef>
              <a:buClr>
                <a:srgbClr val="A9A9A9"/>
              </a:buClr>
              <a:buSzPct val="90000"/>
              <a:buFont typeface="Wingdings" pitchFamily="2" charset="2"/>
              <a:buChar char="§"/>
              <a:defRPr sz="1600">
                <a:solidFill>
                  <a:schemeClr val="tx1"/>
                </a:solidFill>
                <a:latin typeface="Arial" charset="0"/>
              </a:defRPr>
            </a:lvl3pPr>
            <a:lvl4pPr marL="1600200" indent="-228600" eaLnBrk="0" hangingPunct="0">
              <a:lnSpc>
                <a:spcPct val="90000"/>
              </a:lnSpc>
              <a:spcBef>
                <a:spcPts val="600"/>
              </a:spcBef>
              <a:buClr>
                <a:srgbClr val="A9A9A9"/>
              </a:buClr>
              <a:buSzPct val="90000"/>
              <a:buFont typeface="Arial" charset="0"/>
              <a:buChar char="–"/>
              <a:defRPr sz="1400">
                <a:solidFill>
                  <a:schemeClr val="tx1"/>
                </a:solidFill>
                <a:latin typeface="Arial" charset="0"/>
              </a:defRPr>
            </a:lvl4pPr>
            <a:lvl5pPr marL="2057400" indent="-228600" eaLnBrk="0" hangingPunct="0">
              <a:lnSpc>
                <a:spcPct val="90000"/>
              </a:lnSpc>
              <a:spcBef>
                <a:spcPts val="600"/>
              </a:spcBef>
              <a:buClr>
                <a:srgbClr val="A9A9A9"/>
              </a:buClr>
              <a:buSzPct val="90000"/>
              <a:buFont typeface="Wingdings" pitchFamily="2" charset="2"/>
              <a:buChar char="§"/>
              <a:defRPr sz="1400">
                <a:solidFill>
                  <a:schemeClr val="tx1"/>
                </a:solidFill>
                <a:latin typeface="Arial" charset="0"/>
              </a:defRPr>
            </a:lvl5pPr>
            <a:lvl6pPr marL="25146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6pPr>
            <a:lvl7pPr marL="29718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7pPr>
            <a:lvl8pPr marL="34290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8pPr>
            <a:lvl9pPr marL="38862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9pPr>
          </a:lstStyle>
          <a:p>
            <a:pPr marL="0" marR="0" lvl="0" indent="0" algn="ctr" defTabSz="1219141" rtl="0" eaLnBrk="0" fontAlgn="base" latinLnBrk="0" hangingPunct="0">
              <a:lnSpc>
                <a:spcPct val="100000"/>
              </a:lnSpc>
              <a:spcBef>
                <a:spcPct val="0"/>
              </a:spcBef>
              <a:spcAft>
                <a:spcPts val="0"/>
              </a:spcAft>
              <a:buClrTx/>
              <a:buSzTx/>
              <a:buFont typeface="Wingdings" pitchFamily="2" charset="2"/>
              <a:buNone/>
              <a:tabLst/>
              <a:defRPr/>
            </a:pPr>
            <a:r>
              <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a:rPr>
              <a:t>People who would benefit from </a:t>
            </a:r>
            <a:r>
              <a:rPr kumimoji="0" lang="en-US" altLang="en-US" sz="1750" b="1" i="0" u="none" strike="noStrike" kern="0" cap="none" spc="0" normalizeH="0" baseline="0" noProof="0" err="1">
                <a:ln>
                  <a:noFill/>
                </a:ln>
                <a:solidFill>
                  <a:srgbClr val="FFFFFF"/>
                </a:solidFill>
                <a:effectLst/>
                <a:uLnTx/>
                <a:uFillTx/>
                <a:latin typeface="Trebuchet MS" panose="020B0603020202020204"/>
                <a:ea typeface="+mn-ea"/>
                <a:cs typeface="Arial"/>
              </a:rPr>
              <a:t>PrEP</a:t>
            </a:r>
            <a:r>
              <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a:rPr>
              <a:t> (as defined by national guidelines) </a:t>
            </a:r>
            <a:endPar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pitchFamily="34" charset="0"/>
            </a:endParaRPr>
          </a:p>
          <a:p>
            <a:pPr marL="0" marR="0" lvl="0" indent="0" algn="ctr" defTabSz="1219141" rtl="0" eaLnBrk="0" fontAlgn="base" latinLnBrk="0" hangingPunct="0">
              <a:lnSpc>
                <a:spcPct val="100000"/>
              </a:lnSpc>
              <a:spcBef>
                <a:spcPct val="0"/>
              </a:spcBef>
              <a:spcAft>
                <a:spcPts val="0"/>
              </a:spcAft>
              <a:buClrTx/>
              <a:buSzTx/>
              <a:buFont typeface="Wingdings" pitchFamily="2" charset="2"/>
              <a:buNone/>
              <a:tabLst/>
              <a:defRPr/>
            </a:pPr>
            <a:r>
              <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a:rPr>
              <a:t>but not currently </a:t>
            </a:r>
            <a:r>
              <a:rPr kumimoji="0" lang="en-US" altLang="en-US" sz="1750" b="1" i="0" u="none" strike="noStrike" kern="0" cap="none" spc="0" normalizeH="0" baseline="0" noProof="0">
                <a:ln>
                  <a:noFill/>
                </a:ln>
                <a:solidFill>
                  <a:srgbClr val="54565B"/>
                </a:solidFill>
                <a:effectLst/>
                <a:uLnTx/>
                <a:uFillTx/>
                <a:latin typeface="Trebuchet MS" panose="020B0603020202020204"/>
                <a:ea typeface="+mn-ea"/>
                <a:cs typeface="Arial" pitchFamily="34" charset="0"/>
              </a:rPr>
              <a:t/>
            </a:r>
            <a:br>
              <a:rPr kumimoji="0" lang="en-US" altLang="en-US" sz="1750" b="1" i="0" u="none" strike="noStrike" kern="0" cap="none" spc="0" normalizeH="0" baseline="0" noProof="0">
                <a:ln>
                  <a:noFill/>
                </a:ln>
                <a:solidFill>
                  <a:srgbClr val="54565B"/>
                </a:solidFill>
                <a:effectLst/>
                <a:uLnTx/>
                <a:uFillTx/>
                <a:latin typeface="Trebuchet MS" panose="020B0603020202020204"/>
                <a:ea typeface="+mn-ea"/>
                <a:cs typeface="Arial" pitchFamily="34" charset="0"/>
              </a:rPr>
            </a:br>
            <a:r>
              <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a:rPr>
              <a:t>on </a:t>
            </a:r>
            <a:r>
              <a:rPr kumimoji="0" lang="en-US" altLang="en-US" sz="1750" b="1" i="0" u="none" strike="noStrike" kern="0" cap="none" spc="0" normalizeH="0" baseline="0" noProof="0" err="1">
                <a:ln>
                  <a:noFill/>
                </a:ln>
                <a:solidFill>
                  <a:srgbClr val="FFFFFF"/>
                </a:solidFill>
                <a:effectLst/>
                <a:uLnTx/>
                <a:uFillTx/>
                <a:latin typeface="Trebuchet MS" panose="020B0603020202020204"/>
                <a:ea typeface="+mn-ea"/>
                <a:cs typeface="Arial"/>
              </a:rPr>
              <a:t>PrEP</a:t>
            </a:r>
            <a:endParaRPr kumimoji="0" lang="en-US" altLang="en-US" sz="1750" b="1" i="0" u="none" strike="noStrike" kern="0" cap="none" spc="0" normalizeH="0" baseline="0" noProof="0">
              <a:ln>
                <a:noFill/>
              </a:ln>
              <a:solidFill>
                <a:srgbClr val="FFFFFF"/>
              </a:solidFill>
              <a:effectLst/>
              <a:uLnTx/>
              <a:uFillTx/>
              <a:latin typeface="Trebuchet MS" panose="020B0603020202020204"/>
              <a:ea typeface="+mn-ea"/>
              <a:cs typeface="Arial"/>
            </a:endParaRPr>
          </a:p>
        </p:txBody>
      </p:sp>
      <p:sp>
        <p:nvSpPr>
          <p:cNvPr id="44" name="Rectangle 43">
            <a:extLst>
              <a:ext uri="{FF2B5EF4-FFF2-40B4-BE49-F238E27FC236}">
                <a16:creationId xmlns:a16="http://schemas.microsoft.com/office/drawing/2014/main" id="{1657B463-EE39-46AB-97E3-359342238293}"/>
              </a:ext>
            </a:extLst>
          </p:cNvPr>
          <p:cNvSpPr/>
          <p:nvPr/>
        </p:nvSpPr>
        <p:spPr bwMode="auto">
          <a:xfrm>
            <a:off x="3063751" y="2179725"/>
            <a:ext cx="4161821" cy="685653"/>
          </a:xfrm>
          <a:prstGeom prst="rect">
            <a:avLst/>
          </a:prstGeom>
          <a:solidFill>
            <a:srgbClr val="048AB4"/>
          </a:solidFill>
          <a:ln w="25400" cap="flat" cmpd="sng" algn="ctr">
            <a:solidFill>
              <a:srgbClr val="0070C0"/>
            </a:solidFill>
            <a:prstDash val="solid"/>
          </a:ln>
          <a:effectLst/>
        </p:spPr>
        <p:txBody>
          <a:bodyPr lIns="91440" tIns="45719" rIns="0" bIns="45719" anchor="ctr">
            <a:noAutofit/>
          </a:bodyPr>
          <a:lstStyle/>
          <a:p>
            <a:pPr marL="0" marR="0" lvl="0" indent="0" algn="l" defTabSz="1219141" rtl="0" eaLnBrk="0" fontAlgn="base" latinLnBrk="0" hangingPunct="0">
              <a:lnSpc>
                <a:spcPct val="100000"/>
              </a:lnSpc>
              <a:spcBef>
                <a:spcPct val="0"/>
              </a:spcBef>
              <a:spcAft>
                <a:spcPct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Trebuchet MS" panose="020B0603020202020204"/>
                <a:ea typeface="+mn-ea"/>
                <a:cs typeface="Arial" pitchFamily="34" charset="0"/>
              </a:rPr>
              <a:t>LEN SC injection Q6M </a:t>
            </a:r>
          </a:p>
          <a:p>
            <a:pPr marL="0" marR="0" lvl="0" indent="0" algn="l" defTabSz="1219141" rtl="0" eaLnBrk="0" fontAlgn="base" latinLnBrk="0" hangingPunct="0">
              <a:lnSpc>
                <a:spcPct val="100000"/>
              </a:lnSpc>
              <a:spcBef>
                <a:spcPct val="0"/>
              </a:spcBef>
              <a:spcAft>
                <a:spcPct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Trebuchet MS" panose="020B0603020202020204"/>
                <a:ea typeface="+mn-ea"/>
                <a:cs typeface="Arial" pitchFamily="34" charset="0"/>
              </a:rPr>
              <a:t>n=175</a:t>
            </a:r>
          </a:p>
        </p:txBody>
      </p:sp>
      <p:grpSp>
        <p:nvGrpSpPr>
          <p:cNvPr id="15" name="Group 14">
            <a:extLst>
              <a:ext uri="{FF2B5EF4-FFF2-40B4-BE49-F238E27FC236}">
                <a16:creationId xmlns:a16="http://schemas.microsoft.com/office/drawing/2014/main" id="{FB492FDD-B8ED-4663-A11F-21E511A59735}"/>
              </a:ext>
            </a:extLst>
          </p:cNvPr>
          <p:cNvGrpSpPr/>
          <p:nvPr/>
        </p:nvGrpSpPr>
        <p:grpSpPr>
          <a:xfrm>
            <a:off x="3063751" y="3046558"/>
            <a:ext cx="4161821" cy="749871"/>
            <a:chOff x="3858768" y="3299325"/>
            <a:chExt cx="5788152" cy="910519"/>
          </a:xfrm>
        </p:grpSpPr>
        <p:sp>
          <p:nvSpPr>
            <p:cNvPr id="41" name="Rectangle 40">
              <a:extLst>
                <a:ext uri="{FF2B5EF4-FFF2-40B4-BE49-F238E27FC236}">
                  <a16:creationId xmlns:a16="http://schemas.microsoft.com/office/drawing/2014/main" id="{ED94721C-F9C0-4229-B122-FB862D423761}"/>
                </a:ext>
              </a:extLst>
            </p:cNvPr>
            <p:cNvSpPr>
              <a:spLocks/>
            </p:cNvSpPr>
            <p:nvPr/>
          </p:nvSpPr>
          <p:spPr bwMode="auto">
            <a:xfrm>
              <a:off x="3858768" y="3299325"/>
              <a:ext cx="5788152" cy="910519"/>
            </a:xfrm>
            <a:prstGeom prst="rect">
              <a:avLst/>
            </a:prstGeom>
            <a:solidFill>
              <a:schemeClr val="bg1">
                <a:lumMod val="85000"/>
              </a:schemeClr>
            </a:solidFill>
            <a:ln w="25400" cap="flat" cmpd="sng" algn="ctr">
              <a:solidFill>
                <a:schemeClr val="bg1">
                  <a:lumMod val="85000"/>
                </a:schemeClr>
              </a:solidFill>
              <a:prstDash val="solid"/>
            </a:ln>
            <a:effectLst/>
          </p:spPr>
          <p:txBody>
            <a:bodyPr lIns="91440" tIns="45719" rIns="0" bIns="45719" anchor="ctr">
              <a:noAutofit/>
            </a:bodyPr>
            <a:lstStyle/>
            <a:p>
              <a:pPr marL="0" marR="0" lvl="0" indent="0" algn="l" defTabSz="1219141" rtl="0" eaLnBrk="0" fontAlgn="base" latinLnBrk="0" hangingPunct="0">
                <a:lnSpc>
                  <a:spcPct val="100000"/>
                </a:lnSpc>
                <a:spcBef>
                  <a:spcPct val="0"/>
                </a:spcBef>
                <a:spcAft>
                  <a:spcPct val="0"/>
                </a:spcAft>
                <a:buClrTx/>
                <a:buSzTx/>
                <a:buFontTx/>
                <a:buNone/>
                <a:tabLst/>
                <a:defRPr/>
              </a:pPr>
              <a:r>
                <a:rPr kumimoji="0" lang="da-DK" sz="1600" b="1" i="0" u="none" strike="noStrike" kern="0" cap="none" spc="0" normalizeH="0" baseline="0" noProof="0">
                  <a:ln>
                    <a:noFill/>
                  </a:ln>
                  <a:solidFill>
                    <a:srgbClr val="54565B"/>
                  </a:solidFill>
                  <a:effectLst/>
                  <a:uLnTx/>
                  <a:uFillTx/>
                  <a:latin typeface="Trebuchet MS" panose="020B0603020202020204"/>
                  <a:ea typeface="+mn-ea"/>
                  <a:cs typeface="Arial" pitchFamily="34" charset="0"/>
                </a:rPr>
                <a:t>F/TDF po qd</a:t>
              </a:r>
            </a:p>
            <a:p>
              <a:pPr marL="0" marR="0" lvl="0" indent="0" algn="l" defTabSz="1219141" rtl="0" eaLnBrk="0" fontAlgn="base" latinLnBrk="0" hangingPunct="0">
                <a:lnSpc>
                  <a:spcPct val="100000"/>
                </a:lnSpc>
                <a:spcBef>
                  <a:spcPct val="0"/>
                </a:spcBef>
                <a:spcAft>
                  <a:spcPct val="0"/>
                </a:spcAft>
                <a:buClrTx/>
                <a:buSzTx/>
                <a:buFontTx/>
                <a:buNone/>
                <a:tabLst/>
                <a:defRPr/>
              </a:pPr>
              <a:r>
                <a:rPr kumimoji="0" lang="da-DK" sz="1600" b="1" i="0" u="none" strike="noStrike" kern="0" cap="none" spc="0" normalizeH="0" baseline="0" noProof="0">
                  <a:ln>
                    <a:noFill/>
                  </a:ln>
                  <a:solidFill>
                    <a:srgbClr val="54565B"/>
                  </a:solidFill>
                  <a:effectLst/>
                  <a:uLnTx/>
                  <a:uFillTx/>
                  <a:latin typeface="Trebuchet MS" panose="020B0603020202020204"/>
                  <a:ea typeface="+mn-ea"/>
                  <a:cs typeface="Arial" pitchFamily="34" charset="0"/>
                </a:rPr>
                <a:t>n=87</a:t>
              </a:r>
            </a:p>
          </p:txBody>
        </p:sp>
        <p:sp>
          <p:nvSpPr>
            <p:cNvPr id="54" name="TextBox 21">
              <a:extLst>
                <a:ext uri="{FF2B5EF4-FFF2-40B4-BE49-F238E27FC236}">
                  <a16:creationId xmlns:a16="http://schemas.microsoft.com/office/drawing/2014/main" id="{F7EDAAC2-27EC-46E1-800F-D0989BDE6A6A}"/>
                </a:ext>
              </a:extLst>
            </p:cNvPr>
            <p:cNvSpPr txBox="1">
              <a:spLocks noChangeArrowheads="1"/>
            </p:cNvSpPr>
            <p:nvPr/>
          </p:nvSpPr>
          <p:spPr bwMode="auto">
            <a:xfrm>
              <a:off x="7730821" y="3874641"/>
              <a:ext cx="1916099" cy="335202"/>
            </a:xfrm>
            <a:prstGeom prst="rect">
              <a:avLst/>
            </a:prstGeom>
            <a:noFill/>
            <a:ln w="9525">
              <a:noFill/>
              <a:miter lim="800000"/>
              <a:headEnd/>
              <a:tailEnd/>
            </a:ln>
          </p:spPr>
          <p:txBody>
            <a:bodyPr wrap="none" lIns="0" tIns="0" rIns="91440" bIns="0" anchor="ctr">
              <a:noAutofit/>
            </a:bodyPr>
            <a:lstStyle>
              <a:lvl1pPr eaLnBrk="0" hangingPunct="0">
                <a:lnSpc>
                  <a:spcPct val="90000"/>
                </a:lnSpc>
                <a:spcBef>
                  <a:spcPts val="1200"/>
                </a:spcBef>
                <a:buClr>
                  <a:srgbClr val="A9A9A9"/>
                </a:buClr>
                <a:buSzPct val="90000"/>
                <a:buFont typeface="Wingdings" pitchFamily="2" charset="2"/>
                <a:buChar char="§"/>
                <a:defRPr sz="2000">
                  <a:solidFill>
                    <a:schemeClr val="tx1"/>
                  </a:solidFill>
                  <a:latin typeface="Arial" charset="0"/>
                </a:defRPr>
              </a:lvl1pPr>
              <a:lvl2pPr marL="742950" indent="-285750" eaLnBrk="0" hangingPunct="0">
                <a:lnSpc>
                  <a:spcPct val="90000"/>
                </a:lnSpc>
                <a:spcBef>
                  <a:spcPts val="800"/>
                </a:spcBef>
                <a:buClr>
                  <a:srgbClr val="A9A9A9"/>
                </a:buClr>
                <a:buSzPct val="90000"/>
                <a:buFont typeface="Arial" charset="0"/>
                <a:buChar char="–"/>
                <a:defRPr>
                  <a:solidFill>
                    <a:schemeClr val="tx1"/>
                  </a:solidFill>
                  <a:latin typeface="Arial" charset="0"/>
                </a:defRPr>
              </a:lvl2pPr>
              <a:lvl3pPr marL="1143000" indent="-228600" eaLnBrk="0" hangingPunct="0">
                <a:lnSpc>
                  <a:spcPct val="90000"/>
                </a:lnSpc>
                <a:spcBef>
                  <a:spcPts val="600"/>
                </a:spcBef>
                <a:buClr>
                  <a:srgbClr val="A9A9A9"/>
                </a:buClr>
                <a:buSzPct val="90000"/>
                <a:buFont typeface="Wingdings" pitchFamily="2" charset="2"/>
                <a:buChar char="§"/>
                <a:defRPr sz="1600">
                  <a:solidFill>
                    <a:schemeClr val="tx1"/>
                  </a:solidFill>
                  <a:latin typeface="Arial" charset="0"/>
                </a:defRPr>
              </a:lvl3pPr>
              <a:lvl4pPr marL="1600200" indent="-228600" eaLnBrk="0" hangingPunct="0">
                <a:lnSpc>
                  <a:spcPct val="90000"/>
                </a:lnSpc>
                <a:spcBef>
                  <a:spcPts val="600"/>
                </a:spcBef>
                <a:buClr>
                  <a:srgbClr val="A9A9A9"/>
                </a:buClr>
                <a:buSzPct val="90000"/>
                <a:buFont typeface="Arial" charset="0"/>
                <a:buChar char="–"/>
                <a:defRPr sz="1400">
                  <a:solidFill>
                    <a:schemeClr val="tx1"/>
                  </a:solidFill>
                  <a:latin typeface="Arial" charset="0"/>
                </a:defRPr>
              </a:lvl4pPr>
              <a:lvl5pPr marL="2057400" indent="-228600" eaLnBrk="0" hangingPunct="0">
                <a:lnSpc>
                  <a:spcPct val="90000"/>
                </a:lnSpc>
                <a:spcBef>
                  <a:spcPts val="600"/>
                </a:spcBef>
                <a:buClr>
                  <a:srgbClr val="A9A9A9"/>
                </a:buClr>
                <a:buSzPct val="90000"/>
                <a:buFont typeface="Wingdings" pitchFamily="2" charset="2"/>
                <a:buChar char="§"/>
                <a:defRPr sz="1400">
                  <a:solidFill>
                    <a:schemeClr val="tx1"/>
                  </a:solidFill>
                  <a:latin typeface="Arial" charset="0"/>
                </a:defRPr>
              </a:lvl5pPr>
              <a:lvl6pPr marL="25146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6pPr>
              <a:lvl7pPr marL="29718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7pPr>
              <a:lvl8pPr marL="34290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8pPr>
              <a:lvl9pPr marL="3886200" indent="-228600" eaLnBrk="0" fontAlgn="base" hangingPunct="0">
                <a:lnSpc>
                  <a:spcPct val="90000"/>
                </a:lnSpc>
                <a:spcBef>
                  <a:spcPts val="600"/>
                </a:spcBef>
                <a:spcAft>
                  <a:spcPct val="0"/>
                </a:spcAft>
                <a:buClr>
                  <a:srgbClr val="A9A9A9"/>
                </a:buClr>
                <a:buSzPct val="90000"/>
                <a:buFont typeface="Wingdings" pitchFamily="2" charset="2"/>
                <a:buChar char="§"/>
                <a:defRPr sz="1400">
                  <a:solidFill>
                    <a:schemeClr val="tx1"/>
                  </a:solidFill>
                  <a:latin typeface="Arial" charset="0"/>
                </a:defRPr>
              </a:lvl9pPr>
            </a:lstStyle>
            <a:p>
              <a:pPr marL="0" marR="0" lvl="0" indent="0" algn="r" defTabSz="1219141" rtl="0" eaLnBrk="0" fontAlgn="base" latinLnBrk="0" hangingPunct="0">
                <a:lnSpc>
                  <a:spcPct val="100000"/>
                </a:lnSpc>
                <a:spcBef>
                  <a:spcPts val="0"/>
                </a:spcBef>
                <a:spcAft>
                  <a:spcPts val="0"/>
                </a:spcAft>
                <a:buClrTx/>
                <a:buSzTx/>
                <a:buFont typeface="Wingdings" pitchFamily="2" charset="2"/>
                <a:buNone/>
                <a:tabLst/>
                <a:defRPr/>
              </a:pPr>
              <a:r>
                <a:rPr kumimoji="0" lang="en-US" altLang="en-US" sz="1400" b="0" i="0" u="none" strike="noStrike" kern="0" cap="none" spc="0" normalizeH="0" baseline="0" noProof="0">
                  <a:ln>
                    <a:noFill/>
                  </a:ln>
                  <a:solidFill>
                    <a:srgbClr val="54565B"/>
                  </a:solidFill>
                  <a:effectLst/>
                  <a:uLnTx/>
                  <a:uFillTx/>
                  <a:latin typeface="Trebuchet MS" panose="020B0603020202020204"/>
                  <a:ea typeface="+mn-ea"/>
                  <a:cs typeface="Arial" pitchFamily="34" charset="0"/>
                </a:rPr>
                <a:t>Internal active control</a:t>
              </a:r>
            </a:p>
          </p:txBody>
        </p:sp>
      </p:grpSp>
      <p:sp>
        <p:nvSpPr>
          <p:cNvPr id="28" name="Text Box 23">
            <a:extLst>
              <a:ext uri="{FF2B5EF4-FFF2-40B4-BE49-F238E27FC236}">
                <a16:creationId xmlns:a16="http://schemas.microsoft.com/office/drawing/2014/main" id="{09F7F6EE-4F20-4FAC-AAD1-597EC6B014EF}"/>
              </a:ext>
            </a:extLst>
          </p:cNvPr>
          <p:cNvSpPr txBox="1">
            <a:spLocks noChangeArrowheads="1"/>
          </p:cNvSpPr>
          <p:nvPr/>
        </p:nvSpPr>
        <p:spPr bwMode="auto">
          <a:xfrm>
            <a:off x="2652771" y="1685607"/>
            <a:ext cx="821958" cy="3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Autofit/>
          </a:bodyPr>
          <a:lstStyle>
            <a:lvl1pPr eaLnBrk="0" hangingPunct="0">
              <a:defRPr sz="3600" b="1" baseline="-25000">
                <a:solidFill>
                  <a:schemeClr val="tx1"/>
                </a:solidFill>
                <a:latin typeface="Arial" charset="0"/>
              </a:defRPr>
            </a:lvl1pPr>
            <a:lvl2pPr marL="742950" indent="-285750" eaLnBrk="0" hangingPunct="0">
              <a:defRPr sz="3600" b="1" baseline="-25000">
                <a:solidFill>
                  <a:schemeClr val="tx1"/>
                </a:solidFill>
                <a:latin typeface="Arial" charset="0"/>
              </a:defRPr>
            </a:lvl2pPr>
            <a:lvl3pPr marL="1143000" indent="-228600" eaLnBrk="0" hangingPunct="0">
              <a:defRPr sz="3600" b="1" baseline="-25000">
                <a:solidFill>
                  <a:schemeClr val="tx1"/>
                </a:solidFill>
                <a:latin typeface="Arial" charset="0"/>
              </a:defRPr>
            </a:lvl3pPr>
            <a:lvl4pPr marL="1600200" indent="-228600" eaLnBrk="0" hangingPunct="0">
              <a:defRPr sz="3600" b="1" baseline="-25000">
                <a:solidFill>
                  <a:schemeClr val="tx1"/>
                </a:solidFill>
                <a:latin typeface="Arial" charset="0"/>
              </a:defRPr>
            </a:lvl4pPr>
            <a:lvl5pPr marL="2057400" indent="-228600" eaLnBrk="0" hangingPunct="0">
              <a:defRPr sz="3600" b="1" baseline="-25000">
                <a:solidFill>
                  <a:schemeClr val="tx1"/>
                </a:solidFill>
                <a:latin typeface="Arial" charset="0"/>
              </a:defRPr>
            </a:lvl5pPr>
            <a:lvl6pPr marL="2514600" indent="-228600" eaLnBrk="0" fontAlgn="base" hangingPunct="0">
              <a:spcBef>
                <a:spcPct val="0"/>
              </a:spcBef>
              <a:spcAft>
                <a:spcPct val="25000"/>
              </a:spcAft>
              <a:buChar char="•"/>
              <a:defRPr sz="3600" b="1" baseline="-25000">
                <a:solidFill>
                  <a:schemeClr val="tx1"/>
                </a:solidFill>
                <a:latin typeface="Arial" charset="0"/>
              </a:defRPr>
            </a:lvl6pPr>
            <a:lvl7pPr marL="2971800" indent="-228600" eaLnBrk="0" fontAlgn="base" hangingPunct="0">
              <a:spcBef>
                <a:spcPct val="0"/>
              </a:spcBef>
              <a:spcAft>
                <a:spcPct val="25000"/>
              </a:spcAft>
              <a:buChar char="•"/>
              <a:defRPr sz="3600" b="1" baseline="-25000">
                <a:solidFill>
                  <a:schemeClr val="tx1"/>
                </a:solidFill>
                <a:latin typeface="Arial" charset="0"/>
              </a:defRPr>
            </a:lvl7pPr>
            <a:lvl8pPr marL="3429000" indent="-228600" eaLnBrk="0" fontAlgn="base" hangingPunct="0">
              <a:spcBef>
                <a:spcPct val="0"/>
              </a:spcBef>
              <a:spcAft>
                <a:spcPct val="25000"/>
              </a:spcAft>
              <a:buChar char="•"/>
              <a:defRPr sz="3600" b="1" baseline="-25000">
                <a:solidFill>
                  <a:schemeClr val="tx1"/>
                </a:solidFill>
                <a:latin typeface="Arial" charset="0"/>
              </a:defRPr>
            </a:lvl8pPr>
            <a:lvl9pPr marL="3886200" indent="-228600" eaLnBrk="0" fontAlgn="base" hangingPunct="0">
              <a:spcBef>
                <a:spcPct val="0"/>
              </a:spcBef>
              <a:spcAft>
                <a:spcPct val="25000"/>
              </a:spcAft>
              <a:buChar char="•"/>
              <a:defRPr sz="3600" b="1" baseline="-25000">
                <a:solidFill>
                  <a:schemeClr val="tx1"/>
                </a:solidFill>
                <a:latin typeface="Arial" charset="0"/>
              </a:defRPr>
            </a:lvl9pPr>
          </a:lstStyle>
          <a:p>
            <a:pPr marL="0" marR="0" lvl="0" indent="0" algn="ctr" defTabSz="1212930" rtl="0" eaLnBrk="1" fontAlgn="auto" latinLnBrk="0" hangingPunct="1">
              <a:lnSpc>
                <a:spcPct val="100000"/>
              </a:lnSpc>
              <a:spcBef>
                <a:spcPct val="50000"/>
              </a:spcBef>
              <a:spcAft>
                <a:spcPts val="0"/>
              </a:spcAft>
              <a:buClrTx/>
              <a:buSzTx/>
              <a:buFontTx/>
              <a:buNone/>
              <a:tabLst/>
              <a:defRPr/>
            </a:pPr>
            <a:r>
              <a:rPr kumimoji="0" lang="en-US" sz="1401" b="1" i="0" u="none" strike="noStrike" kern="0" cap="none" spc="0" normalizeH="0" baseline="0" noProof="0">
                <a:ln>
                  <a:noFill/>
                </a:ln>
                <a:solidFill>
                  <a:srgbClr val="203661"/>
                </a:solidFill>
                <a:effectLst/>
                <a:uLnTx/>
                <a:uFillTx/>
                <a:latin typeface="Trebuchet MS" panose="020B0603020202020204"/>
                <a:ea typeface="MS PGothic" pitchFamily="34" charset="-128"/>
                <a:cs typeface="+mn-cs"/>
              </a:rPr>
              <a:t>Week 0</a:t>
            </a:r>
          </a:p>
        </p:txBody>
      </p:sp>
      <p:sp>
        <p:nvSpPr>
          <p:cNvPr id="29" name="Freeform 66">
            <a:extLst>
              <a:ext uri="{FF2B5EF4-FFF2-40B4-BE49-F238E27FC236}">
                <a16:creationId xmlns:a16="http://schemas.microsoft.com/office/drawing/2014/main" id="{35C9D971-8DB8-4BBB-88B3-A3FA3B1DC4C3}"/>
              </a:ext>
            </a:extLst>
          </p:cNvPr>
          <p:cNvSpPr>
            <a:spLocks/>
          </p:cNvSpPr>
          <p:nvPr/>
        </p:nvSpPr>
        <p:spPr bwMode="auto">
          <a:xfrm>
            <a:off x="3063751" y="1979474"/>
            <a:ext cx="2137893" cy="84729"/>
          </a:xfrm>
          <a:custGeom>
            <a:avLst/>
            <a:gdLst>
              <a:gd name="T0" fmla="*/ 542765 w 2663825"/>
              <a:gd name="T1" fmla="*/ 0 h 127000"/>
              <a:gd name="T2" fmla="*/ 542765 w 2663825"/>
              <a:gd name="T3" fmla="*/ 118872 h 127000"/>
              <a:gd name="T4" fmla="*/ 0 w 2663825"/>
              <a:gd name="T5" fmla="*/ 118872 h 127000"/>
              <a:gd name="T6" fmla="*/ 0 w 2663825"/>
              <a:gd name="T7" fmla="*/ 2972 h 127000"/>
              <a:gd name="T8" fmla="*/ 0 60000 65536"/>
              <a:gd name="T9" fmla="*/ 0 60000 65536"/>
              <a:gd name="T10" fmla="*/ 0 60000 65536"/>
              <a:gd name="T11" fmla="*/ 0 60000 65536"/>
              <a:gd name="T12" fmla="*/ 0 w 2663825"/>
              <a:gd name="T13" fmla="*/ 0 h 127000"/>
              <a:gd name="T14" fmla="*/ 2663825 w 2663825"/>
              <a:gd name="T15" fmla="*/ 127000 h 127000"/>
            </a:gdLst>
            <a:ahLst/>
            <a:cxnLst>
              <a:cxn ang="T8">
                <a:pos x="T0" y="T1"/>
              </a:cxn>
              <a:cxn ang="T9">
                <a:pos x="T2" y="T3"/>
              </a:cxn>
              <a:cxn ang="T10">
                <a:pos x="T4" y="T5"/>
              </a:cxn>
              <a:cxn ang="T11">
                <a:pos x="T6" y="T7"/>
              </a:cxn>
            </a:cxnLst>
            <a:rect l="T12" t="T13" r="T14" b="T15"/>
            <a:pathLst>
              <a:path w="2663825" h="127000">
                <a:moveTo>
                  <a:pt x="2663825" y="0"/>
                </a:moveTo>
                <a:lnTo>
                  <a:pt x="2663825" y="127000"/>
                </a:lnTo>
                <a:lnTo>
                  <a:pt x="0" y="127000"/>
                </a:lnTo>
                <a:lnTo>
                  <a:pt x="0" y="3175"/>
                </a:lnTo>
              </a:path>
            </a:pathLst>
          </a:custGeom>
          <a:noFill/>
          <a:ln w="19050" cap="flat" cmpd="sng" algn="ctr">
            <a:solidFill>
              <a:schemeClr val="bg1">
                <a:lumMod val="6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440">
            <a:noAutofit/>
          </a:bodyPr>
          <a:lstStyle/>
          <a:p>
            <a:pPr marL="0" marR="0" lvl="0" indent="0" algn="l" defTabSz="12129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30" name="TextBox 4">
            <a:extLst>
              <a:ext uri="{FF2B5EF4-FFF2-40B4-BE49-F238E27FC236}">
                <a16:creationId xmlns:a16="http://schemas.microsoft.com/office/drawing/2014/main" id="{B1904FF6-0FF9-4F76-B719-B4EF4C6FB1AE}"/>
              </a:ext>
            </a:extLst>
          </p:cNvPr>
          <p:cNvSpPr txBox="1">
            <a:spLocks noChangeArrowheads="1"/>
          </p:cNvSpPr>
          <p:nvPr/>
        </p:nvSpPr>
        <p:spPr bwMode="auto">
          <a:xfrm>
            <a:off x="7003660" y="1685153"/>
            <a:ext cx="473043" cy="3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o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2930" rtl="0" eaLnBrk="1" fontAlgn="auto" latinLnBrk="0" hangingPunct="1">
              <a:lnSpc>
                <a:spcPct val="100000"/>
              </a:lnSpc>
              <a:spcBef>
                <a:spcPts val="0"/>
              </a:spcBef>
              <a:spcAft>
                <a:spcPts val="0"/>
              </a:spcAft>
              <a:buClrTx/>
              <a:buSzTx/>
              <a:buFontTx/>
              <a:buNone/>
              <a:tabLst/>
              <a:defRPr/>
            </a:pPr>
            <a:r>
              <a:rPr kumimoji="0" lang="en-US" altLang="en-US" sz="1401" b="1" i="0" u="none" strike="noStrike" kern="0" cap="none" spc="0" normalizeH="0" baseline="0" noProof="0">
                <a:ln>
                  <a:noFill/>
                </a:ln>
                <a:solidFill>
                  <a:srgbClr val="203661"/>
                </a:solidFill>
                <a:effectLst/>
                <a:uLnTx/>
                <a:uFillTx/>
                <a:latin typeface="Trebuchet MS" panose="020B0603020202020204"/>
                <a:ea typeface="+mn-ea"/>
                <a:cs typeface="Arial" panose="020B0604020202020204" pitchFamily="34" charset="0"/>
              </a:rPr>
              <a:t>52*</a:t>
            </a:r>
          </a:p>
        </p:txBody>
      </p:sp>
      <p:sp>
        <p:nvSpPr>
          <p:cNvPr id="34" name="TextBox 4">
            <a:extLst>
              <a:ext uri="{FF2B5EF4-FFF2-40B4-BE49-F238E27FC236}">
                <a16:creationId xmlns:a16="http://schemas.microsoft.com/office/drawing/2014/main" id="{5AD741F7-8176-4685-8E40-C31FD0C44129}"/>
              </a:ext>
            </a:extLst>
          </p:cNvPr>
          <p:cNvSpPr txBox="1">
            <a:spLocks noChangeArrowheads="1"/>
          </p:cNvSpPr>
          <p:nvPr/>
        </p:nvSpPr>
        <p:spPr bwMode="auto">
          <a:xfrm>
            <a:off x="4970042" y="1701430"/>
            <a:ext cx="473043" cy="30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no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2930" rtl="0" eaLnBrk="1" fontAlgn="auto" latinLnBrk="0" hangingPunct="1">
              <a:lnSpc>
                <a:spcPct val="100000"/>
              </a:lnSpc>
              <a:spcBef>
                <a:spcPts val="0"/>
              </a:spcBef>
              <a:spcAft>
                <a:spcPts val="0"/>
              </a:spcAft>
              <a:buClrTx/>
              <a:buSzTx/>
              <a:buFontTx/>
              <a:buNone/>
              <a:tabLst/>
              <a:defRPr/>
            </a:pPr>
            <a:r>
              <a:rPr kumimoji="0" lang="en-US" altLang="en-US" sz="1401" b="1" i="0" u="none" strike="noStrike" kern="0" cap="none" spc="0" normalizeH="0" baseline="0" noProof="0">
                <a:ln>
                  <a:noFill/>
                </a:ln>
                <a:solidFill>
                  <a:srgbClr val="203661"/>
                </a:solidFill>
                <a:effectLst/>
                <a:uLnTx/>
                <a:uFillTx/>
                <a:latin typeface="Trebuchet MS" panose="020B0603020202020204"/>
                <a:ea typeface="+mn-ea"/>
                <a:cs typeface="Arial" panose="020B0604020202020204" pitchFamily="34" charset="0"/>
              </a:rPr>
              <a:t>26</a:t>
            </a:r>
          </a:p>
        </p:txBody>
      </p:sp>
      <p:sp>
        <p:nvSpPr>
          <p:cNvPr id="40" name="Freeform 66">
            <a:extLst>
              <a:ext uri="{FF2B5EF4-FFF2-40B4-BE49-F238E27FC236}">
                <a16:creationId xmlns:a16="http://schemas.microsoft.com/office/drawing/2014/main" id="{7C7D618B-F93D-455F-A5DE-76DAC03A6F69}"/>
              </a:ext>
            </a:extLst>
          </p:cNvPr>
          <p:cNvSpPr>
            <a:spLocks/>
          </p:cNvSpPr>
          <p:nvPr/>
        </p:nvSpPr>
        <p:spPr bwMode="auto">
          <a:xfrm>
            <a:off x="5201644" y="1976382"/>
            <a:ext cx="2023927" cy="84729"/>
          </a:xfrm>
          <a:custGeom>
            <a:avLst/>
            <a:gdLst>
              <a:gd name="T0" fmla="*/ 542765 w 2663825"/>
              <a:gd name="T1" fmla="*/ 0 h 127000"/>
              <a:gd name="T2" fmla="*/ 542765 w 2663825"/>
              <a:gd name="T3" fmla="*/ 118872 h 127000"/>
              <a:gd name="T4" fmla="*/ 0 w 2663825"/>
              <a:gd name="T5" fmla="*/ 118872 h 127000"/>
              <a:gd name="T6" fmla="*/ 0 w 2663825"/>
              <a:gd name="T7" fmla="*/ 2972 h 127000"/>
              <a:gd name="T8" fmla="*/ 0 60000 65536"/>
              <a:gd name="T9" fmla="*/ 0 60000 65536"/>
              <a:gd name="T10" fmla="*/ 0 60000 65536"/>
              <a:gd name="T11" fmla="*/ 0 60000 65536"/>
              <a:gd name="T12" fmla="*/ 0 w 2663825"/>
              <a:gd name="T13" fmla="*/ 0 h 127000"/>
              <a:gd name="T14" fmla="*/ 2663825 w 2663825"/>
              <a:gd name="T15" fmla="*/ 127000 h 127000"/>
            </a:gdLst>
            <a:ahLst/>
            <a:cxnLst>
              <a:cxn ang="T8">
                <a:pos x="T0" y="T1"/>
              </a:cxn>
              <a:cxn ang="T9">
                <a:pos x="T2" y="T3"/>
              </a:cxn>
              <a:cxn ang="T10">
                <a:pos x="T4" y="T5"/>
              </a:cxn>
              <a:cxn ang="T11">
                <a:pos x="T6" y="T7"/>
              </a:cxn>
            </a:cxnLst>
            <a:rect l="T12" t="T13" r="T14" b="T15"/>
            <a:pathLst>
              <a:path w="2663825" h="127000">
                <a:moveTo>
                  <a:pt x="2663825" y="0"/>
                </a:moveTo>
                <a:lnTo>
                  <a:pt x="2663825" y="127000"/>
                </a:lnTo>
                <a:lnTo>
                  <a:pt x="0" y="127000"/>
                </a:lnTo>
                <a:lnTo>
                  <a:pt x="0" y="3175"/>
                </a:lnTo>
              </a:path>
            </a:pathLst>
          </a:custGeom>
          <a:noFill/>
          <a:ln w="19050" cap="flat" cmpd="sng" algn="ctr">
            <a:solidFill>
              <a:schemeClr val="bg1">
                <a:lumMod val="6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440">
            <a:noAutofit/>
          </a:bodyPr>
          <a:lstStyle/>
          <a:p>
            <a:pPr marL="0" marR="0" lvl="0" indent="0" algn="l" defTabSz="121293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Trebuchet MS" panose="020B0603020202020204"/>
              <a:ea typeface="+mn-ea"/>
              <a:cs typeface="+mn-cs"/>
            </a:endParaRPr>
          </a:p>
        </p:txBody>
      </p:sp>
      <p:sp>
        <p:nvSpPr>
          <p:cNvPr id="24" name="TextBox 23">
            <a:extLst>
              <a:ext uri="{FF2B5EF4-FFF2-40B4-BE49-F238E27FC236}">
                <a16:creationId xmlns:a16="http://schemas.microsoft.com/office/drawing/2014/main" id="{87A4A5D4-A14D-45AB-9938-9931E293EAA1}"/>
              </a:ext>
            </a:extLst>
          </p:cNvPr>
          <p:cNvSpPr txBox="1"/>
          <p:nvPr/>
        </p:nvSpPr>
        <p:spPr>
          <a:xfrm>
            <a:off x="7791734" y="2937779"/>
            <a:ext cx="20071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4565B"/>
                </a:solidFill>
                <a:effectLst/>
                <a:uLnTx/>
                <a:uFillTx/>
                <a:latin typeface="Arial" panose="020B0604020202020204"/>
                <a:ea typeface="+mn-ea"/>
                <a:cs typeface="+mn-cs"/>
              </a:rPr>
              <a:t>*If LEN is safe and effective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4565B"/>
                </a:solidFill>
                <a:effectLst/>
                <a:uLnTx/>
                <a:uFillTx/>
                <a:latin typeface="Arial" panose="020B0604020202020204"/>
                <a:ea typeface="+mn-ea"/>
                <a:cs typeface="+mn-cs"/>
              </a:rPr>
              <a:t>PURPOSE 1 and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4565B"/>
                </a:solidFill>
                <a:effectLst/>
                <a:uLnTx/>
                <a:uFillTx/>
                <a:latin typeface="Arial" panose="020B0604020202020204"/>
                <a:ea typeface="+mn-ea"/>
                <a:cs typeface="+mn-cs"/>
              </a:rPr>
              <a:t>all participants will be offered 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4565B"/>
                </a:solidFill>
                <a:effectLst/>
                <a:uLnTx/>
                <a:uFillTx/>
                <a:latin typeface="Arial" panose="020B0604020202020204"/>
                <a:ea typeface="+mn-ea"/>
                <a:cs typeface="+mn-cs"/>
              </a:rPr>
              <a:t>at W52</a:t>
            </a:r>
          </a:p>
        </p:txBody>
      </p:sp>
      <p:grpSp>
        <p:nvGrpSpPr>
          <p:cNvPr id="45" name="Group 44">
            <a:extLst>
              <a:ext uri="{FF2B5EF4-FFF2-40B4-BE49-F238E27FC236}">
                <a16:creationId xmlns:a16="http://schemas.microsoft.com/office/drawing/2014/main" id="{7517D512-2D77-47E3-8BD0-CC025D0C0232}"/>
              </a:ext>
            </a:extLst>
          </p:cNvPr>
          <p:cNvGrpSpPr/>
          <p:nvPr/>
        </p:nvGrpSpPr>
        <p:grpSpPr>
          <a:xfrm rot="5400000">
            <a:off x="2910481" y="1587682"/>
            <a:ext cx="341612" cy="53261"/>
            <a:chOff x="3485622" y="1658729"/>
            <a:chExt cx="1056425" cy="274320"/>
          </a:xfrm>
          <a:solidFill>
            <a:srgbClr val="0070C0"/>
          </a:solidFill>
        </p:grpSpPr>
        <p:sp>
          <p:nvSpPr>
            <p:cNvPr id="46" name="Rectangle 45">
              <a:extLst>
                <a:ext uri="{FF2B5EF4-FFF2-40B4-BE49-F238E27FC236}">
                  <a16:creationId xmlns:a16="http://schemas.microsoft.com/office/drawing/2014/main" id="{EBA7603C-D43E-4341-A9C3-68884DF222B5}"/>
                </a:ext>
              </a:extLst>
            </p:cNvPr>
            <p:cNvSpPr/>
            <p:nvPr/>
          </p:nvSpPr>
          <p:spPr>
            <a:xfrm>
              <a:off x="3485622" y="1693766"/>
              <a:ext cx="45719"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7" name="Rectangle 46">
              <a:extLst>
                <a:ext uri="{FF2B5EF4-FFF2-40B4-BE49-F238E27FC236}">
                  <a16:creationId xmlns:a16="http://schemas.microsoft.com/office/drawing/2014/main" id="{748975DD-1E38-4C52-BC1E-B792903BEE0B}"/>
                </a:ext>
              </a:extLst>
            </p:cNvPr>
            <p:cNvSpPr/>
            <p:nvPr/>
          </p:nvSpPr>
          <p:spPr>
            <a:xfrm>
              <a:off x="3531424" y="1763349"/>
              <a:ext cx="159177" cy="6508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8" name="Rectangle 47">
              <a:extLst>
                <a:ext uri="{FF2B5EF4-FFF2-40B4-BE49-F238E27FC236}">
                  <a16:creationId xmlns:a16="http://schemas.microsoft.com/office/drawing/2014/main" id="{4741265C-3880-4BE5-8C52-19987927CAC7}"/>
                </a:ext>
              </a:extLst>
            </p:cNvPr>
            <p:cNvSpPr/>
            <p:nvPr/>
          </p:nvSpPr>
          <p:spPr>
            <a:xfrm>
              <a:off x="3690684" y="1658729"/>
              <a:ext cx="45719" cy="27432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9" name="Rectangle 48">
              <a:extLst>
                <a:ext uri="{FF2B5EF4-FFF2-40B4-BE49-F238E27FC236}">
                  <a16:creationId xmlns:a16="http://schemas.microsoft.com/office/drawing/2014/main" id="{DE129B7E-2982-4956-B8B9-E85875CCD40B}"/>
                </a:ext>
              </a:extLst>
            </p:cNvPr>
            <p:cNvSpPr/>
            <p:nvPr/>
          </p:nvSpPr>
          <p:spPr>
            <a:xfrm>
              <a:off x="3736486" y="1693766"/>
              <a:ext cx="497996"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0" name="Freeform: Shape 49">
              <a:extLst>
                <a:ext uri="{FF2B5EF4-FFF2-40B4-BE49-F238E27FC236}">
                  <a16:creationId xmlns:a16="http://schemas.microsoft.com/office/drawing/2014/main" id="{744E4F28-578A-4CC9-A571-AE5F4389B286}"/>
                </a:ext>
              </a:extLst>
            </p:cNvPr>
            <p:cNvSpPr/>
            <p:nvPr/>
          </p:nvSpPr>
          <p:spPr>
            <a:xfrm>
              <a:off x="4234565" y="1750520"/>
              <a:ext cx="47476" cy="90738"/>
            </a:xfrm>
            <a:custGeom>
              <a:avLst/>
              <a:gdLst>
                <a:gd name="connsiteX0" fmla="*/ 2107 w 47476"/>
                <a:gd name="connsiteY0" fmla="*/ 0 h 90738"/>
                <a:gd name="connsiteX1" fmla="*/ 47476 w 47476"/>
                <a:gd name="connsiteY1" fmla="*/ 45369 h 90738"/>
                <a:gd name="connsiteX2" fmla="*/ 2107 w 47476"/>
                <a:gd name="connsiteY2" fmla="*/ 90738 h 90738"/>
                <a:gd name="connsiteX3" fmla="*/ 0 w 47476"/>
                <a:gd name="connsiteY3" fmla="*/ 90313 h 90738"/>
                <a:gd name="connsiteX4" fmla="*/ 0 w 47476"/>
                <a:gd name="connsiteY4" fmla="*/ 425 h 9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76" h="90738">
                  <a:moveTo>
                    <a:pt x="2107" y="0"/>
                  </a:moveTo>
                  <a:cubicBezTo>
                    <a:pt x="27164" y="0"/>
                    <a:pt x="47476" y="20312"/>
                    <a:pt x="47476" y="45369"/>
                  </a:cubicBezTo>
                  <a:cubicBezTo>
                    <a:pt x="47476" y="70426"/>
                    <a:pt x="27164" y="90738"/>
                    <a:pt x="2107" y="90738"/>
                  </a:cubicBezTo>
                  <a:lnTo>
                    <a:pt x="0" y="90313"/>
                  </a:lnTo>
                  <a:lnTo>
                    <a:pt x="0" y="425"/>
                  </a:lnTo>
                  <a:close/>
                </a:path>
              </a:pathLst>
            </a:custGeom>
            <a:grpFill/>
            <a:ln w="9525" cap="flat" cmpd="sng" algn="ctr">
              <a:solidFill>
                <a:srgbClr val="004A8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1" name="Rectangle 50">
              <a:extLst>
                <a:ext uri="{FF2B5EF4-FFF2-40B4-BE49-F238E27FC236}">
                  <a16:creationId xmlns:a16="http://schemas.microsoft.com/office/drawing/2014/main" id="{8CA4AC81-9861-4E7A-A8BE-EAF394F7228A}"/>
                </a:ext>
              </a:extLst>
            </p:cNvPr>
            <p:cNvSpPr/>
            <p:nvPr/>
          </p:nvSpPr>
          <p:spPr>
            <a:xfrm>
              <a:off x="4286888" y="1792910"/>
              <a:ext cx="255159" cy="10851"/>
            </a:xfrm>
            <a:prstGeom prst="rect">
              <a:avLst/>
            </a:prstGeom>
            <a:grpFill/>
            <a:ln w="952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pSp>
      <p:grpSp>
        <p:nvGrpSpPr>
          <p:cNvPr id="52" name="Group 51">
            <a:extLst>
              <a:ext uri="{FF2B5EF4-FFF2-40B4-BE49-F238E27FC236}">
                <a16:creationId xmlns:a16="http://schemas.microsoft.com/office/drawing/2014/main" id="{8869983A-717D-49CB-8367-E58AEDE343B2}"/>
              </a:ext>
            </a:extLst>
          </p:cNvPr>
          <p:cNvGrpSpPr/>
          <p:nvPr/>
        </p:nvGrpSpPr>
        <p:grpSpPr>
          <a:xfrm rot="5400000">
            <a:off x="5022959" y="1589633"/>
            <a:ext cx="341612" cy="53261"/>
            <a:chOff x="3485622" y="1658729"/>
            <a:chExt cx="1056425" cy="274320"/>
          </a:xfrm>
          <a:solidFill>
            <a:srgbClr val="0070C0"/>
          </a:solidFill>
        </p:grpSpPr>
        <p:sp>
          <p:nvSpPr>
            <p:cNvPr id="53" name="Rectangle 52">
              <a:extLst>
                <a:ext uri="{FF2B5EF4-FFF2-40B4-BE49-F238E27FC236}">
                  <a16:creationId xmlns:a16="http://schemas.microsoft.com/office/drawing/2014/main" id="{42A8E515-5139-45EC-A9F5-E4480BB2F9DD}"/>
                </a:ext>
              </a:extLst>
            </p:cNvPr>
            <p:cNvSpPr/>
            <p:nvPr/>
          </p:nvSpPr>
          <p:spPr>
            <a:xfrm>
              <a:off x="3485622" y="1693766"/>
              <a:ext cx="45719"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5" name="Rectangle 54">
              <a:extLst>
                <a:ext uri="{FF2B5EF4-FFF2-40B4-BE49-F238E27FC236}">
                  <a16:creationId xmlns:a16="http://schemas.microsoft.com/office/drawing/2014/main" id="{69FCDDB7-0400-44F2-9196-C777971DF30C}"/>
                </a:ext>
              </a:extLst>
            </p:cNvPr>
            <p:cNvSpPr/>
            <p:nvPr/>
          </p:nvSpPr>
          <p:spPr>
            <a:xfrm>
              <a:off x="3531424" y="1763349"/>
              <a:ext cx="159177" cy="6508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6" name="Rectangle 55">
              <a:extLst>
                <a:ext uri="{FF2B5EF4-FFF2-40B4-BE49-F238E27FC236}">
                  <a16:creationId xmlns:a16="http://schemas.microsoft.com/office/drawing/2014/main" id="{C3AAC3DC-8397-4B7F-A5CC-2054DA76FDA1}"/>
                </a:ext>
              </a:extLst>
            </p:cNvPr>
            <p:cNvSpPr/>
            <p:nvPr/>
          </p:nvSpPr>
          <p:spPr>
            <a:xfrm>
              <a:off x="3690684" y="1658729"/>
              <a:ext cx="45719" cy="27432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7" name="Rectangle 56">
              <a:extLst>
                <a:ext uri="{FF2B5EF4-FFF2-40B4-BE49-F238E27FC236}">
                  <a16:creationId xmlns:a16="http://schemas.microsoft.com/office/drawing/2014/main" id="{5768D7EB-A856-4F2F-897F-26803A767F7C}"/>
                </a:ext>
              </a:extLst>
            </p:cNvPr>
            <p:cNvSpPr/>
            <p:nvPr/>
          </p:nvSpPr>
          <p:spPr>
            <a:xfrm>
              <a:off x="3736486" y="1693766"/>
              <a:ext cx="497996"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8" name="Freeform: Shape 57">
              <a:extLst>
                <a:ext uri="{FF2B5EF4-FFF2-40B4-BE49-F238E27FC236}">
                  <a16:creationId xmlns:a16="http://schemas.microsoft.com/office/drawing/2014/main" id="{A0270EE9-5273-40F1-82B7-ECADBBC678E7}"/>
                </a:ext>
              </a:extLst>
            </p:cNvPr>
            <p:cNvSpPr/>
            <p:nvPr/>
          </p:nvSpPr>
          <p:spPr>
            <a:xfrm>
              <a:off x="4234565" y="1750520"/>
              <a:ext cx="47476" cy="90738"/>
            </a:xfrm>
            <a:custGeom>
              <a:avLst/>
              <a:gdLst>
                <a:gd name="connsiteX0" fmla="*/ 2107 w 47476"/>
                <a:gd name="connsiteY0" fmla="*/ 0 h 90738"/>
                <a:gd name="connsiteX1" fmla="*/ 47476 w 47476"/>
                <a:gd name="connsiteY1" fmla="*/ 45369 h 90738"/>
                <a:gd name="connsiteX2" fmla="*/ 2107 w 47476"/>
                <a:gd name="connsiteY2" fmla="*/ 90738 h 90738"/>
                <a:gd name="connsiteX3" fmla="*/ 0 w 47476"/>
                <a:gd name="connsiteY3" fmla="*/ 90313 h 90738"/>
                <a:gd name="connsiteX4" fmla="*/ 0 w 47476"/>
                <a:gd name="connsiteY4" fmla="*/ 425 h 9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76" h="90738">
                  <a:moveTo>
                    <a:pt x="2107" y="0"/>
                  </a:moveTo>
                  <a:cubicBezTo>
                    <a:pt x="27164" y="0"/>
                    <a:pt x="47476" y="20312"/>
                    <a:pt x="47476" y="45369"/>
                  </a:cubicBezTo>
                  <a:cubicBezTo>
                    <a:pt x="47476" y="70426"/>
                    <a:pt x="27164" y="90738"/>
                    <a:pt x="2107" y="90738"/>
                  </a:cubicBezTo>
                  <a:lnTo>
                    <a:pt x="0" y="90313"/>
                  </a:lnTo>
                  <a:lnTo>
                    <a:pt x="0" y="425"/>
                  </a:lnTo>
                  <a:close/>
                </a:path>
              </a:pathLst>
            </a:custGeom>
            <a:grpFill/>
            <a:ln w="9525" cap="flat" cmpd="sng" algn="ctr">
              <a:solidFill>
                <a:srgbClr val="004A8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59" name="Rectangle 58">
              <a:extLst>
                <a:ext uri="{FF2B5EF4-FFF2-40B4-BE49-F238E27FC236}">
                  <a16:creationId xmlns:a16="http://schemas.microsoft.com/office/drawing/2014/main" id="{CACE4DB3-B786-4A58-96E7-EEB2599F9AD4}"/>
                </a:ext>
              </a:extLst>
            </p:cNvPr>
            <p:cNvSpPr/>
            <p:nvPr/>
          </p:nvSpPr>
          <p:spPr>
            <a:xfrm>
              <a:off x="4286888" y="1792910"/>
              <a:ext cx="255159" cy="10851"/>
            </a:xfrm>
            <a:prstGeom prst="rect">
              <a:avLst/>
            </a:prstGeom>
            <a:grpFill/>
            <a:ln w="952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pSp>
      <p:sp>
        <p:nvSpPr>
          <p:cNvPr id="39" name="TextBox 38">
            <a:extLst>
              <a:ext uri="{FF2B5EF4-FFF2-40B4-BE49-F238E27FC236}">
                <a16:creationId xmlns:a16="http://schemas.microsoft.com/office/drawing/2014/main" id="{95E5641F-DFA7-41D6-8F9C-93042D1762A2}"/>
              </a:ext>
            </a:extLst>
          </p:cNvPr>
          <p:cNvSpPr txBox="1"/>
          <p:nvPr/>
        </p:nvSpPr>
        <p:spPr>
          <a:xfrm>
            <a:off x="394265" y="4347721"/>
            <a:ext cx="11156051" cy="1631216"/>
          </a:xfrm>
          <a:prstGeom prst="rect">
            <a:avLst/>
          </a:prstGeom>
          <a:solidFill>
            <a:schemeClr val="bg2">
              <a:lumMod val="40000"/>
              <a:lumOff val="60000"/>
            </a:schemeClr>
          </a:solid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rPr>
              <a:t>Primary endpoint of persistence, defined as sustained and consistent use of LEN vs F/TDF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rPr>
              <a:t>Inclusion criteria focused on those who are not currently benefiting from </a:t>
            </a:r>
            <a:r>
              <a:rPr kumimoji="0" lang="en-US" sz="2000" b="0" i="0" u="none" strike="noStrike" kern="1200" cap="none" spc="0" normalizeH="0" baseline="0" noProof="0" err="1">
                <a:ln>
                  <a:noFill/>
                </a:ln>
                <a:solidFill>
                  <a:srgbClr val="54565B"/>
                </a:solidFill>
                <a:effectLst/>
                <a:uLnTx/>
                <a:uFillTx/>
                <a:latin typeface="Trebuchet MS" panose="020B0603020202020204"/>
                <a:ea typeface="+mn-ea"/>
                <a:cs typeface="+mn-cs"/>
              </a:rPr>
              <a:t>PrEP</a:t>
            </a:r>
            <a:endPar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rPr>
              <a:t>~5 sites each in France and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54565B"/>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4E5379D9-993C-4118-8D3D-AC78DB716781}"/>
              </a:ext>
            </a:extLst>
          </p:cNvPr>
          <p:cNvSpPr txBox="1"/>
          <p:nvPr/>
        </p:nvSpPr>
        <p:spPr>
          <a:xfrm>
            <a:off x="9903546" y="2048609"/>
            <a:ext cx="1878221" cy="1477328"/>
          </a:xfrm>
          <a:prstGeom prst="rect">
            <a:avLst/>
          </a:prstGeom>
          <a:solidFill>
            <a:srgbClr val="96E6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4565B">
                    <a:lumMod val="75000"/>
                  </a:srgbClr>
                </a:solidFill>
                <a:effectLst/>
                <a:uLnTx/>
                <a:uFillTx/>
                <a:latin typeface="Trebuchet MS" panose="020B0603020202020204"/>
                <a:ea typeface="+mn-ea"/>
                <a:cs typeface="+mn-cs"/>
              </a:rPr>
              <a:t>Primary endpoint is 52-week persistence on LEN or F/TDF</a:t>
            </a:r>
          </a:p>
        </p:txBody>
      </p:sp>
      <p:grpSp>
        <p:nvGrpSpPr>
          <p:cNvPr id="35" name="Group 34">
            <a:extLst>
              <a:ext uri="{FF2B5EF4-FFF2-40B4-BE49-F238E27FC236}">
                <a16:creationId xmlns:a16="http://schemas.microsoft.com/office/drawing/2014/main" id="{CC424FB1-6045-4EB7-8F47-A1A7CA78AF94}"/>
              </a:ext>
            </a:extLst>
          </p:cNvPr>
          <p:cNvGrpSpPr/>
          <p:nvPr/>
        </p:nvGrpSpPr>
        <p:grpSpPr>
          <a:xfrm rot="5400000">
            <a:off x="7062346" y="1565190"/>
            <a:ext cx="341612" cy="53261"/>
            <a:chOff x="3485622" y="1658729"/>
            <a:chExt cx="1056425" cy="274320"/>
          </a:xfrm>
          <a:solidFill>
            <a:srgbClr val="0070C0"/>
          </a:solidFill>
        </p:grpSpPr>
        <p:sp>
          <p:nvSpPr>
            <p:cNvPr id="36" name="Rectangle 35">
              <a:extLst>
                <a:ext uri="{FF2B5EF4-FFF2-40B4-BE49-F238E27FC236}">
                  <a16:creationId xmlns:a16="http://schemas.microsoft.com/office/drawing/2014/main" id="{2FA48318-10FC-4F8A-A86A-C18AC9460E07}"/>
                </a:ext>
              </a:extLst>
            </p:cNvPr>
            <p:cNvSpPr/>
            <p:nvPr/>
          </p:nvSpPr>
          <p:spPr>
            <a:xfrm>
              <a:off x="3485622" y="1693766"/>
              <a:ext cx="45719"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37" name="Rectangle 36">
              <a:extLst>
                <a:ext uri="{FF2B5EF4-FFF2-40B4-BE49-F238E27FC236}">
                  <a16:creationId xmlns:a16="http://schemas.microsoft.com/office/drawing/2014/main" id="{83704B65-BB83-41B1-B6B6-AA1C49F3CEF8}"/>
                </a:ext>
              </a:extLst>
            </p:cNvPr>
            <p:cNvSpPr/>
            <p:nvPr/>
          </p:nvSpPr>
          <p:spPr>
            <a:xfrm>
              <a:off x="3531424" y="1763349"/>
              <a:ext cx="159177" cy="6508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38" name="Rectangle 37">
              <a:extLst>
                <a:ext uri="{FF2B5EF4-FFF2-40B4-BE49-F238E27FC236}">
                  <a16:creationId xmlns:a16="http://schemas.microsoft.com/office/drawing/2014/main" id="{157CCD34-F4B0-4A89-B08D-2637B6E5D307}"/>
                </a:ext>
              </a:extLst>
            </p:cNvPr>
            <p:cNvSpPr/>
            <p:nvPr/>
          </p:nvSpPr>
          <p:spPr>
            <a:xfrm>
              <a:off x="3690684" y="1658729"/>
              <a:ext cx="45719" cy="274320"/>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2" name="Rectangle 41">
              <a:extLst>
                <a:ext uri="{FF2B5EF4-FFF2-40B4-BE49-F238E27FC236}">
                  <a16:creationId xmlns:a16="http://schemas.microsoft.com/office/drawing/2014/main" id="{37767C0C-DB8F-4ECF-B648-43B94D505C05}"/>
                </a:ext>
              </a:extLst>
            </p:cNvPr>
            <p:cNvSpPr/>
            <p:nvPr/>
          </p:nvSpPr>
          <p:spPr>
            <a:xfrm>
              <a:off x="3736486" y="1693766"/>
              <a:ext cx="497996" cy="204246"/>
            </a:xfrm>
            <a:prstGeom prst="rect">
              <a:avLst/>
            </a:prstGeom>
            <a:grpFill/>
            <a:ln w="9525" cap="flat" cmpd="sng" algn="ctr">
              <a:solidFill>
                <a:srgbClr val="004A8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43" name="Freeform: Shape 42">
              <a:extLst>
                <a:ext uri="{FF2B5EF4-FFF2-40B4-BE49-F238E27FC236}">
                  <a16:creationId xmlns:a16="http://schemas.microsoft.com/office/drawing/2014/main" id="{B60309F3-D48E-48CE-9ACD-BAF8C6AE7BE4}"/>
                </a:ext>
              </a:extLst>
            </p:cNvPr>
            <p:cNvSpPr/>
            <p:nvPr/>
          </p:nvSpPr>
          <p:spPr>
            <a:xfrm>
              <a:off x="4234565" y="1750520"/>
              <a:ext cx="47476" cy="90738"/>
            </a:xfrm>
            <a:custGeom>
              <a:avLst/>
              <a:gdLst>
                <a:gd name="connsiteX0" fmla="*/ 2107 w 47476"/>
                <a:gd name="connsiteY0" fmla="*/ 0 h 90738"/>
                <a:gd name="connsiteX1" fmla="*/ 47476 w 47476"/>
                <a:gd name="connsiteY1" fmla="*/ 45369 h 90738"/>
                <a:gd name="connsiteX2" fmla="*/ 2107 w 47476"/>
                <a:gd name="connsiteY2" fmla="*/ 90738 h 90738"/>
                <a:gd name="connsiteX3" fmla="*/ 0 w 47476"/>
                <a:gd name="connsiteY3" fmla="*/ 90313 h 90738"/>
                <a:gd name="connsiteX4" fmla="*/ 0 w 47476"/>
                <a:gd name="connsiteY4" fmla="*/ 425 h 9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76" h="90738">
                  <a:moveTo>
                    <a:pt x="2107" y="0"/>
                  </a:moveTo>
                  <a:cubicBezTo>
                    <a:pt x="27164" y="0"/>
                    <a:pt x="47476" y="20312"/>
                    <a:pt x="47476" y="45369"/>
                  </a:cubicBezTo>
                  <a:cubicBezTo>
                    <a:pt x="47476" y="70426"/>
                    <a:pt x="27164" y="90738"/>
                    <a:pt x="2107" y="90738"/>
                  </a:cubicBezTo>
                  <a:lnTo>
                    <a:pt x="0" y="90313"/>
                  </a:lnTo>
                  <a:lnTo>
                    <a:pt x="0" y="425"/>
                  </a:lnTo>
                  <a:close/>
                </a:path>
              </a:pathLst>
            </a:custGeom>
            <a:grpFill/>
            <a:ln w="9525" cap="flat" cmpd="sng" algn="ctr">
              <a:solidFill>
                <a:srgbClr val="004A8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sp>
          <p:nvSpPr>
            <p:cNvPr id="60" name="Rectangle 59">
              <a:extLst>
                <a:ext uri="{FF2B5EF4-FFF2-40B4-BE49-F238E27FC236}">
                  <a16:creationId xmlns:a16="http://schemas.microsoft.com/office/drawing/2014/main" id="{C5F18540-D684-4B0F-BC56-07A5212C7249}"/>
                </a:ext>
              </a:extLst>
            </p:cNvPr>
            <p:cNvSpPr/>
            <p:nvPr/>
          </p:nvSpPr>
          <p:spPr>
            <a:xfrm>
              <a:off x="4286888" y="1792910"/>
              <a:ext cx="255159" cy="10851"/>
            </a:xfrm>
            <a:prstGeom prst="rect">
              <a:avLst/>
            </a:prstGeom>
            <a:grpFill/>
            <a:ln w="952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ebuchet MS" panose="020B0603020202020204"/>
                <a:ea typeface="+mn-ea"/>
                <a:cs typeface="+mn-cs"/>
              </a:endParaRPr>
            </a:p>
          </p:txBody>
        </p:sp>
      </p:grpSp>
      <p:pic>
        <p:nvPicPr>
          <p:cNvPr id="2" name="Picture 1" descr="Blue letters on a black background&#10;&#10;Description automatically generated">
            <a:extLst>
              <a:ext uri="{FF2B5EF4-FFF2-40B4-BE49-F238E27FC236}">
                <a16:creationId xmlns:a16="http://schemas.microsoft.com/office/drawing/2014/main" id="{6E08ACF5-AAC6-3121-C74D-FAA899DF5850}"/>
              </a:ext>
            </a:extLst>
          </p:cNvPr>
          <p:cNvPicPr>
            <a:picLocks noChangeAspect="1"/>
          </p:cNvPicPr>
          <p:nvPr/>
        </p:nvPicPr>
        <p:blipFill>
          <a:blip r:embed="rId3"/>
          <a:stretch>
            <a:fillRect/>
          </a:stretch>
        </p:blipFill>
        <p:spPr>
          <a:xfrm>
            <a:off x="86221" y="259848"/>
            <a:ext cx="2968435" cy="616482"/>
          </a:xfrm>
          <a:prstGeom prst="rect">
            <a:avLst/>
          </a:prstGeom>
        </p:spPr>
      </p:pic>
      <p:cxnSp>
        <p:nvCxnSpPr>
          <p:cNvPr id="6" name="Straight Connector 5">
            <a:extLst>
              <a:ext uri="{FF2B5EF4-FFF2-40B4-BE49-F238E27FC236}">
                <a16:creationId xmlns:a16="http://schemas.microsoft.com/office/drawing/2014/main" id="{89914F11-67BA-C1CD-9144-C5999E342EA2}"/>
              </a:ext>
            </a:extLst>
          </p:cNvPr>
          <p:cNvCxnSpPr>
            <a:cxnSpLocks/>
          </p:cNvCxnSpPr>
          <p:nvPr/>
        </p:nvCxnSpPr>
        <p:spPr>
          <a:xfrm>
            <a:off x="7256953" y="2544352"/>
            <a:ext cx="149762"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070F37-3B9C-8272-A4F7-2D96B3136C13}"/>
              </a:ext>
            </a:extLst>
          </p:cNvPr>
          <p:cNvCxnSpPr>
            <a:cxnSpLocks/>
          </p:cNvCxnSpPr>
          <p:nvPr/>
        </p:nvCxnSpPr>
        <p:spPr>
          <a:xfrm>
            <a:off x="7269555" y="3422569"/>
            <a:ext cx="137160" cy="6431"/>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D2B5ED0-41F0-138C-0DB2-133908D9582D}"/>
              </a:ext>
            </a:extLst>
          </p:cNvPr>
          <p:cNvCxnSpPr/>
          <p:nvPr/>
        </p:nvCxnSpPr>
        <p:spPr>
          <a:xfrm>
            <a:off x="7384249" y="2544351"/>
            <a:ext cx="0" cy="886968"/>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A95AF8-E3B2-174A-79A8-E83B1DC57BBE}"/>
              </a:ext>
            </a:extLst>
          </p:cNvPr>
          <p:cNvCxnSpPr/>
          <p:nvPr/>
        </p:nvCxnSpPr>
        <p:spPr>
          <a:xfrm>
            <a:off x="7384249" y="2680070"/>
            <a:ext cx="457200" cy="0"/>
          </a:xfrm>
          <a:prstGeom prst="straightConnector1">
            <a:avLst/>
          </a:prstGeom>
          <a:ln w="381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37BC199-618E-D631-8024-ACAED8AB4EA6}"/>
              </a:ext>
            </a:extLst>
          </p:cNvPr>
          <p:cNvSpPr/>
          <p:nvPr/>
        </p:nvSpPr>
        <p:spPr bwMode="auto">
          <a:xfrm>
            <a:off x="7844431" y="2179725"/>
            <a:ext cx="1776628" cy="725473"/>
          </a:xfrm>
          <a:prstGeom prst="rect">
            <a:avLst/>
          </a:prstGeom>
          <a:solidFill>
            <a:srgbClr val="048AB4"/>
          </a:solidFill>
          <a:ln w="25400" cap="flat" cmpd="sng" algn="ctr">
            <a:solidFill>
              <a:srgbClr val="0070C0"/>
            </a:solidFill>
            <a:prstDash val="solid"/>
          </a:ln>
          <a:effectLst/>
        </p:spPr>
        <p:txBody>
          <a:bodyPr lIns="91440" tIns="45719" rIns="0" bIns="45719" anchor="ctr">
            <a:noAutofit/>
          </a:bodyPr>
          <a:lstStyle/>
          <a:p>
            <a:pPr marL="0" marR="0" lvl="0" indent="0" algn="l" defTabSz="1219141" rtl="0" eaLnBrk="0" fontAlgn="base" latinLnBrk="0" hangingPunct="0">
              <a:lnSpc>
                <a:spcPct val="100000"/>
              </a:lnSpc>
              <a:spcBef>
                <a:spcPct val="0"/>
              </a:spcBef>
              <a:spcAft>
                <a:spcPct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Trebuchet MS" panose="020B0603020202020204"/>
                <a:ea typeface="+mn-ea"/>
                <a:cs typeface="Arial" pitchFamily="34" charset="0"/>
              </a:rPr>
              <a:t>LEN SC injection Q6M </a:t>
            </a:r>
          </a:p>
        </p:txBody>
      </p:sp>
      <p:cxnSp>
        <p:nvCxnSpPr>
          <p:cNvPr id="13" name="Straight Connector 12">
            <a:extLst>
              <a:ext uri="{FF2B5EF4-FFF2-40B4-BE49-F238E27FC236}">
                <a16:creationId xmlns:a16="http://schemas.microsoft.com/office/drawing/2014/main" id="{83FE561E-55AB-9BC3-50D3-6CFDAC72A412}"/>
              </a:ext>
            </a:extLst>
          </p:cNvPr>
          <p:cNvCxnSpPr>
            <a:cxnSpLocks/>
          </p:cNvCxnSpPr>
          <p:nvPr/>
        </p:nvCxnSpPr>
        <p:spPr>
          <a:xfrm>
            <a:off x="7841449" y="2061111"/>
            <a:ext cx="1779616" cy="0"/>
          </a:xfrm>
          <a:prstGeom prst="line">
            <a:avLst/>
          </a:prstGeom>
          <a:ln>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638800" y="6553200"/>
            <a:ext cx="914400" cy="304800"/>
          </a:xfrm>
          <a:prstGeom prst="rect">
            <a:avLst/>
          </a:prstGeom>
          <a:solidFill>
            <a:schemeClr val="bg1">
              <a:lumMod val="95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58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905000" y="228600"/>
            <a:ext cx="8610600" cy="1447800"/>
          </a:xfrm>
          <a:solidFill>
            <a:schemeClr val="accent5"/>
          </a:solidFill>
          <a:ln>
            <a:solidFill>
              <a:schemeClr val="tx2"/>
            </a:solidFill>
          </a:ln>
        </p:spPr>
        <p:txBody>
          <a:bodyPr/>
          <a:lstStyle/>
          <a:p>
            <a:pPr>
              <a:defRPr/>
            </a:pPr>
            <a:r>
              <a:rPr lang="en-US" altLang="fr-FR" sz="3600" b="1" dirty="0" smtClean="0">
                <a:solidFill>
                  <a:schemeClr val="tx1"/>
                </a:solidFill>
                <a:cs typeface="Arial" panose="020B0604020202020204" pitchFamily="34" charset="0"/>
              </a:rPr>
              <a:t>Population Impact of </a:t>
            </a:r>
            <a:r>
              <a:rPr lang="en-US" altLang="fr-FR" sz="3600" b="1" dirty="0" err="1" smtClean="0">
                <a:solidFill>
                  <a:schemeClr val="tx1"/>
                </a:solidFill>
                <a:cs typeface="Arial" panose="020B0604020202020204" pitchFamily="34" charset="0"/>
              </a:rPr>
              <a:t>PrEP</a:t>
            </a:r>
            <a:r>
              <a:rPr lang="en-US" altLang="fr-FR" sz="3600" b="1" dirty="0" smtClean="0">
                <a:solidFill>
                  <a:schemeClr val="tx1"/>
                </a:solidFill>
                <a:cs typeface="Arial" panose="020B0604020202020204" pitchFamily="34" charset="0"/>
              </a:rPr>
              <a:t> </a:t>
            </a:r>
            <a:br>
              <a:rPr lang="en-US" altLang="fr-FR" sz="3600" b="1" dirty="0" smtClean="0">
                <a:solidFill>
                  <a:schemeClr val="tx1"/>
                </a:solidFill>
                <a:cs typeface="Arial" panose="020B0604020202020204" pitchFamily="34" charset="0"/>
              </a:rPr>
            </a:br>
            <a:r>
              <a:rPr lang="en-US" altLang="fr-FR" sz="3600" b="1" dirty="0" smtClean="0">
                <a:solidFill>
                  <a:schemeClr val="tx1"/>
                </a:solidFill>
                <a:cs typeface="Arial" panose="020B0604020202020204" pitchFamily="34" charset="0"/>
              </a:rPr>
              <a:t>The Situation in France Today</a:t>
            </a:r>
            <a:endParaRPr lang="fr-FR" altLang="fr-FR" sz="3600" b="1" dirty="0">
              <a:solidFill>
                <a:schemeClr val="tx1"/>
              </a:solidFill>
              <a:cs typeface="Arial" panose="020B0604020202020204" pitchFamily="34" charset="0"/>
            </a:endParaRPr>
          </a:p>
        </p:txBody>
      </p:sp>
      <p:sp>
        <p:nvSpPr>
          <p:cNvPr id="52227" name="Rectangle 3"/>
          <p:cNvSpPr>
            <a:spLocks noGrp="1" noChangeArrowheads="1"/>
          </p:cNvSpPr>
          <p:nvPr>
            <p:ph type="body" idx="4294967295"/>
          </p:nvPr>
        </p:nvSpPr>
        <p:spPr>
          <a:xfrm>
            <a:off x="990600" y="1447800"/>
            <a:ext cx="11049000" cy="5976938"/>
          </a:xfrm>
        </p:spPr>
        <p:txBody>
          <a:bodyPr/>
          <a:lstStyle/>
          <a:p>
            <a:pPr marL="0" indent="0">
              <a:buClr>
                <a:schemeClr val="folHlink"/>
              </a:buClr>
              <a:buSzPct val="150000"/>
              <a:buNone/>
              <a:defRPr/>
            </a:pPr>
            <a:endParaRPr lang="en-US" altLang="fr-FR" sz="2400" dirty="0">
              <a:cs typeface="Arial" pitchFamily="34" charset="0"/>
            </a:endParaRPr>
          </a:p>
          <a:p>
            <a:pPr>
              <a:lnSpc>
                <a:spcPct val="200000"/>
              </a:lnSpc>
              <a:buClr>
                <a:schemeClr val="folHlink"/>
              </a:buClr>
              <a:buSzPct val="150000"/>
              <a:buFont typeface="Arial" panose="020B0604020202020204" pitchFamily="34" charset="0"/>
              <a:buChar char="•"/>
              <a:defRPr/>
            </a:pPr>
            <a:r>
              <a:rPr lang="en-US" altLang="fr-FR" sz="2800" b="1" dirty="0" smtClean="0">
                <a:cs typeface="Arial" pitchFamily="34" charset="0"/>
              </a:rPr>
              <a:t>Oral </a:t>
            </a:r>
            <a:r>
              <a:rPr lang="en-US" altLang="fr-FR" sz="2800" b="1" dirty="0" err="1" smtClean="0">
                <a:cs typeface="Arial" pitchFamily="34" charset="0"/>
              </a:rPr>
              <a:t>PrEP</a:t>
            </a:r>
            <a:r>
              <a:rPr lang="en-US" altLang="fr-FR" sz="2800" b="1" dirty="0" smtClean="0">
                <a:cs typeface="Arial" pitchFamily="34" charset="0"/>
              </a:rPr>
              <a:t> with TDF/FTC fully subsidized since 01/2016 </a:t>
            </a:r>
            <a:endParaRPr lang="en-US" altLang="fr-FR" sz="2800" b="1" dirty="0">
              <a:cs typeface="Arial" pitchFamily="34" charset="0"/>
            </a:endParaRPr>
          </a:p>
          <a:p>
            <a:pPr>
              <a:lnSpc>
                <a:spcPct val="200000"/>
              </a:lnSpc>
              <a:buClr>
                <a:schemeClr val="folHlink"/>
              </a:buClr>
              <a:buSzPct val="150000"/>
              <a:buFont typeface="Arial" panose="020B0604020202020204" pitchFamily="34" charset="0"/>
              <a:buChar char="•"/>
              <a:defRPr/>
            </a:pPr>
            <a:r>
              <a:rPr lang="en-US" altLang="fr-FR" sz="2800" b="1" dirty="0" smtClean="0">
                <a:cs typeface="Arial" pitchFamily="34" charset="0"/>
              </a:rPr>
              <a:t>Generic TDF/FTC available since </a:t>
            </a:r>
            <a:r>
              <a:rPr lang="en-US" altLang="fr-FR" sz="2800" b="1" dirty="0">
                <a:cs typeface="Arial" pitchFamily="34" charset="0"/>
              </a:rPr>
              <a:t>07/2017 </a:t>
            </a:r>
          </a:p>
          <a:p>
            <a:pPr>
              <a:lnSpc>
                <a:spcPct val="200000"/>
              </a:lnSpc>
              <a:buClr>
                <a:schemeClr val="folHlink"/>
              </a:buClr>
              <a:buSzPct val="150000"/>
              <a:buFont typeface="Arial" panose="020B0604020202020204" pitchFamily="34" charset="0"/>
              <a:buChar char="•"/>
              <a:defRPr/>
            </a:pPr>
            <a:r>
              <a:rPr lang="en-US" altLang="fr-FR" sz="2800" b="1" dirty="0" smtClean="0">
                <a:cs typeface="Arial" pitchFamily="34" charset="0"/>
              </a:rPr>
              <a:t>Condoms subsidized since 12/2018</a:t>
            </a:r>
            <a:endParaRPr lang="en-US" altLang="fr-FR" sz="2800" b="1" dirty="0">
              <a:cs typeface="Arial" pitchFamily="34" charset="0"/>
            </a:endParaRPr>
          </a:p>
          <a:p>
            <a:pPr>
              <a:lnSpc>
                <a:spcPct val="200000"/>
              </a:lnSpc>
              <a:buClr>
                <a:schemeClr val="folHlink"/>
              </a:buClr>
              <a:buSzPct val="150000"/>
              <a:buFont typeface="Arial" panose="020B0604020202020204" pitchFamily="34" charset="0"/>
              <a:buChar char="•"/>
              <a:defRPr/>
            </a:pPr>
            <a:r>
              <a:rPr lang="en-US" altLang="fr-FR" sz="2800" b="1" dirty="0" smtClean="0">
                <a:cs typeface="Arial" pitchFamily="34" charset="0"/>
              </a:rPr>
              <a:t>GP can prescribe </a:t>
            </a:r>
            <a:r>
              <a:rPr lang="en-US" altLang="fr-FR" sz="2800" b="1" dirty="0" err="1" smtClean="0">
                <a:cs typeface="Arial" pitchFamily="34" charset="0"/>
              </a:rPr>
              <a:t>PrEP</a:t>
            </a:r>
            <a:r>
              <a:rPr lang="en-US" altLang="fr-FR" sz="2800" b="1" dirty="0" smtClean="0">
                <a:cs typeface="Arial" pitchFamily="34" charset="0"/>
              </a:rPr>
              <a:t> since 06/2021</a:t>
            </a:r>
            <a:endParaRPr lang="en-US" altLang="fr-FR" sz="2800" b="1" dirty="0">
              <a:cs typeface="Arial" pitchFamily="34" charset="0"/>
            </a:endParaRPr>
          </a:p>
        </p:txBody>
      </p:sp>
    </p:spTree>
    <p:extLst>
      <p:ext uri="{BB962C8B-B14F-4D97-AF65-F5344CB8AC3E}">
        <p14:creationId xmlns:p14="http://schemas.microsoft.com/office/powerpoint/2010/main" val="291632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3054097" y="227935"/>
            <a:ext cx="8810356" cy="869346"/>
          </a:xfrm>
          <a:solidFill>
            <a:schemeClr val="accent5"/>
          </a:solidFill>
          <a:ln>
            <a:solidFill>
              <a:schemeClr val="tx2"/>
            </a:solidFill>
            <a:miter lim="800000"/>
            <a:headEnd/>
            <a:tailEnd/>
          </a:ln>
        </p:spPr>
        <p:txBody>
          <a:bodyPr/>
          <a:lstStyle/>
          <a:p>
            <a:pPr>
              <a:defRPr/>
            </a:pPr>
            <a:r>
              <a:rPr lang="en-US" sz="3600" dirty="0"/>
              <a:t/>
            </a:r>
            <a:br>
              <a:rPr lang="en-US" sz="3600" dirty="0"/>
            </a:br>
            <a:r>
              <a:rPr lang="en-US" sz="3200" b="1" dirty="0"/>
              <a:t>New HIV Diagnoses in France </a:t>
            </a:r>
            <a:r>
              <a:rPr lang="en-US" sz="3200" b="1" dirty="0" smtClean="0"/>
              <a:t>(2012- 2021)</a:t>
            </a:r>
            <a:r>
              <a:rPr lang="en-US" sz="3600" b="1" dirty="0"/>
              <a:t/>
            </a:r>
            <a:br>
              <a:rPr lang="en-US" sz="3600" b="1" dirty="0"/>
            </a:br>
            <a:endParaRPr lang="en-US" sz="4000" dirty="0">
              <a:solidFill>
                <a:schemeClr val="tx1"/>
              </a:solidFill>
            </a:endParaRPr>
          </a:p>
        </p:txBody>
      </p:sp>
      <p:sp>
        <p:nvSpPr>
          <p:cNvPr id="278531" name="ZoneTexte 1"/>
          <p:cNvSpPr txBox="1">
            <a:spLocks noChangeArrowheads="1"/>
          </p:cNvSpPr>
          <p:nvPr/>
        </p:nvSpPr>
        <p:spPr bwMode="auto">
          <a:xfrm>
            <a:off x="8425901" y="6519472"/>
            <a:ext cx="3659922" cy="33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7" rIns="91413" bIns="4570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fr-FR" altLang="fr-FR"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Public </a:t>
            </a:r>
            <a:r>
              <a:rPr kumimoji="0" lang="fr-FR" altLang="fr-FR" sz="1600" b="0" i="0" u="none" strike="noStrike" kern="1200" cap="none" spc="0" normalizeH="0" baseline="0" noProof="0" dirty="0" err="1"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Health</a:t>
            </a:r>
            <a:r>
              <a:rPr kumimoji="0" lang="fr-FR" altLang="fr-FR"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 France  </a:t>
            </a:r>
            <a:r>
              <a:rPr kumimoji="0" lang="fr-FR" altLang="fr-FR" sz="1600" b="0" i="0" u="none" strike="noStrike" kern="1200" cap="none" spc="0" normalizeH="0" baseline="0" noProof="0" dirty="0" err="1"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November</a:t>
            </a:r>
            <a:r>
              <a:rPr kumimoji="0" lang="fr-FR" altLang="fr-FR" sz="16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 2022</a:t>
            </a:r>
            <a:endParaRPr kumimoji="0" lang="fr-FR" altLang="fr-FR"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Image 1"/>
          <p:cNvPicPr>
            <a:picLocks noChangeAspect="1"/>
          </p:cNvPicPr>
          <p:nvPr/>
        </p:nvPicPr>
        <p:blipFill>
          <a:blip r:embed="rId3"/>
          <a:stretch>
            <a:fillRect/>
          </a:stretch>
        </p:blipFill>
        <p:spPr>
          <a:xfrm>
            <a:off x="276908" y="227934"/>
            <a:ext cx="2637061" cy="1481693"/>
          </a:xfrm>
          <a:prstGeom prst="rect">
            <a:avLst/>
          </a:prstGeom>
        </p:spPr>
      </p:pic>
      <p:pic>
        <p:nvPicPr>
          <p:cNvPr id="3" name="Image 2"/>
          <p:cNvPicPr>
            <a:picLocks noChangeAspect="1"/>
          </p:cNvPicPr>
          <p:nvPr/>
        </p:nvPicPr>
        <p:blipFill rotWithShape="1">
          <a:blip r:embed="rId4"/>
          <a:srcRect l="2927" r="22704" b="5078"/>
          <a:stretch/>
        </p:blipFill>
        <p:spPr>
          <a:xfrm>
            <a:off x="232877" y="1979643"/>
            <a:ext cx="8193024" cy="4403401"/>
          </a:xfrm>
          <a:prstGeom prst="rect">
            <a:avLst/>
          </a:prstGeom>
        </p:spPr>
      </p:pic>
      <p:sp>
        <p:nvSpPr>
          <p:cNvPr id="4" name="ZoneTexte 3"/>
          <p:cNvSpPr txBox="1"/>
          <p:nvPr/>
        </p:nvSpPr>
        <p:spPr>
          <a:xfrm>
            <a:off x="8425901" y="2118609"/>
            <a:ext cx="3766099"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Heterosexuals</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born</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abroad</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MSM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born</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in France (32%)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Heterosexuals</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born</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France (15%)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MSM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born</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abroad</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IVDU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srgbClr val="000000"/>
                </a:solidFill>
                <a:effectLst/>
                <a:uLnTx/>
                <a:uFillTx/>
                <a:latin typeface="Arial"/>
                <a:ea typeface="+mn-ea"/>
                <a:cs typeface="+mn-cs"/>
              </a:rPr>
              <a:t>Transgender</a:t>
            </a:r>
            <a:r>
              <a:rPr kumimoji="0" lang="fr-FR" sz="1800" b="0" i="0" u="none" strike="noStrike" kern="1200" cap="none" spc="0" normalizeH="0" baseline="0" noProof="0" dirty="0" smtClean="0">
                <a:ln>
                  <a:noFill/>
                </a:ln>
                <a:solidFill>
                  <a:srgbClr val="000000"/>
                </a:solidFill>
                <a:effectLst/>
                <a:uLnTx/>
                <a:uFillTx/>
                <a:latin typeface="Arial"/>
                <a:ea typeface="+mn-ea"/>
                <a:cs typeface="+mn-cs"/>
              </a:rPr>
              <a:t> (2%)</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ZoneTexte 9"/>
          <p:cNvSpPr txBox="1">
            <a:spLocks noChangeArrowheads="1"/>
          </p:cNvSpPr>
          <p:nvPr/>
        </p:nvSpPr>
        <p:spPr bwMode="auto">
          <a:xfrm>
            <a:off x="2785953" y="1254002"/>
            <a:ext cx="9165255" cy="707886"/>
          </a:xfrm>
          <a:prstGeom prst="rect">
            <a:avLst/>
          </a:prstGeom>
          <a:solidFill>
            <a:schemeClr val="bg1"/>
          </a:solid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fr-FR" altLang="fr-FR"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Decline</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by </a:t>
            </a:r>
            <a:r>
              <a:rPr kumimoji="0" lang="fr-FR" altLang="fr-FR"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20%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between</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fr-FR" altLang="fr-FR"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2016 </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a:t>
            </a:r>
            <a:r>
              <a:rPr kumimoji="0" lang="fr-FR" altLang="fr-FR"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2021 (5,000 cases in 2021)</a:t>
            </a:r>
            <a:endPar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fr-FR" altLang="fr-FR" sz="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fr-FR" altLang="fr-FR"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ZoneTexte 4"/>
          <p:cNvSpPr txBox="1"/>
          <p:nvPr/>
        </p:nvSpPr>
        <p:spPr>
          <a:xfrm>
            <a:off x="3641625" y="1933943"/>
            <a:ext cx="723275" cy="369332"/>
          </a:xfrm>
          <a:prstGeom prst="rect">
            <a:avLst/>
          </a:prstGeom>
          <a:noFill/>
          <a:ln>
            <a:solidFill>
              <a:schemeClr val="tx1"/>
            </a:solidFill>
          </a:ln>
        </p:spPr>
        <p:txBody>
          <a:bodyPr wrap="none" rtlCol="0">
            <a:spAutoFit/>
          </a:bodyPr>
          <a:lstStyle/>
          <a:p>
            <a:r>
              <a:rPr lang="fr-FR" dirty="0" err="1" smtClean="0"/>
              <a:t>PrEP</a:t>
            </a:r>
            <a:endParaRPr lang="en-US" dirty="0"/>
          </a:p>
        </p:txBody>
      </p:sp>
      <p:cxnSp>
        <p:nvCxnSpPr>
          <p:cNvPr id="7" name="Connecteur droit avec flèche 6"/>
          <p:cNvCxnSpPr>
            <a:stCxn id="5" idx="2"/>
          </p:cNvCxnSpPr>
          <p:nvPr/>
        </p:nvCxnSpPr>
        <p:spPr>
          <a:xfrm flipH="1">
            <a:off x="4003262" y="2303275"/>
            <a:ext cx="1" cy="270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2196239" y="2618870"/>
            <a:ext cx="8077200" cy="2369880"/>
          </a:xfrm>
          <a:prstGeom prst="rect">
            <a:avLst/>
          </a:prstGeom>
          <a:solidFill>
            <a:schemeClr val="bg1"/>
          </a:solidFill>
          <a:ln>
            <a:solidFill>
              <a:schemeClr val="tx1"/>
            </a:solidFill>
          </a:ln>
        </p:spPr>
        <p:txBody>
          <a:bodyPr wrap="square" rtlCol="0">
            <a:spAutoFit/>
          </a:bodyPr>
          <a:lstStyle/>
          <a:p>
            <a:endParaRPr lang="fr-FR" sz="2400" b="1" dirty="0" smtClean="0"/>
          </a:p>
          <a:p>
            <a:pPr algn="ctr"/>
            <a:endParaRPr lang="fr-FR" sz="3200" b="1" dirty="0" smtClean="0"/>
          </a:p>
          <a:p>
            <a:pPr algn="ctr"/>
            <a:r>
              <a:rPr lang="fr-FR" sz="3600" b="1" dirty="0" err="1" smtClean="0"/>
              <a:t>Only</a:t>
            </a:r>
            <a:r>
              <a:rPr lang="fr-FR" sz="3600" b="1" dirty="0" smtClean="0"/>
              <a:t> 24% of </a:t>
            </a:r>
            <a:r>
              <a:rPr lang="fr-FR" sz="3600" b="1" dirty="0" err="1"/>
              <a:t>R</a:t>
            </a:r>
            <a:r>
              <a:rPr lang="fr-FR" sz="3600" b="1" dirty="0" err="1" smtClean="0"/>
              <a:t>ecent</a:t>
            </a:r>
            <a:r>
              <a:rPr lang="fr-FR" sz="3600" b="1" dirty="0" smtClean="0"/>
              <a:t> HIV-Infections</a:t>
            </a:r>
          </a:p>
          <a:p>
            <a:pPr algn="ctr"/>
            <a:endParaRPr lang="fr-FR" sz="3200" b="1" dirty="0" smtClean="0"/>
          </a:p>
          <a:p>
            <a:endParaRPr lang="en-US" sz="2400" b="1" dirty="0"/>
          </a:p>
        </p:txBody>
      </p:sp>
    </p:spTree>
    <p:extLst>
      <p:ext uri="{BB962C8B-B14F-4D97-AF65-F5344CB8AC3E}">
        <p14:creationId xmlns:p14="http://schemas.microsoft.com/office/powerpoint/2010/main" val="2791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feld 7"/>
          <p:cNvSpPr txBox="1">
            <a:spLocks noChangeArrowheads="1"/>
          </p:cNvSpPr>
          <p:nvPr/>
        </p:nvSpPr>
        <p:spPr bwMode="auto">
          <a:xfrm>
            <a:off x="5715000" y="6550223"/>
            <a:ext cx="6392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CH" altLang="de-DE"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Lions et al HIV </a:t>
            </a:r>
            <a:r>
              <a:rPr kumimoji="0" lang="de-CH" altLang="de-DE"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Med</a:t>
            </a:r>
            <a:r>
              <a:rPr kumimoji="0" lang="de-CH" altLang="de-DE"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2022</a:t>
            </a:r>
          </a:p>
        </p:txBody>
      </p:sp>
      <p:sp>
        <p:nvSpPr>
          <p:cNvPr id="449542" name="Textfeld 1"/>
          <p:cNvSpPr txBox="1">
            <a:spLocks noChangeArrowheads="1"/>
          </p:cNvSpPr>
          <p:nvPr/>
        </p:nvSpPr>
        <p:spPr bwMode="auto">
          <a:xfrm>
            <a:off x="332509" y="1349207"/>
            <a:ext cx="11611656"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fr-FR" altLang="de-DE"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ulticenter</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study</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in people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diagnosed</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recent</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HIV-infection (4/2019 - 11/2020)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fr-FR" altLang="de-DE" sz="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185/224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eligibile</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patients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completed</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the questionnaire: </a:t>
            </a:r>
          </a:p>
          <a:p>
            <a:pPr marL="457200" marR="0" lvl="1" indent="0" algn="l" defTabSz="914400" rtl="0" eaLnBrk="1" fontAlgn="base" latinLnBrk="0" hangingPunct="1">
              <a:lnSpc>
                <a:spcPct val="100000"/>
              </a:lnSpc>
              <a:spcBef>
                <a:spcPct val="0"/>
              </a:spcBef>
              <a:spcAft>
                <a:spcPct val="0"/>
              </a:spcAft>
              <a:buClrTx/>
              <a:buSzTx/>
              <a:buNone/>
              <a:tabLst/>
              <a:defRPr/>
            </a:pP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- 177 men:</a:t>
            </a:r>
            <a:r>
              <a:rPr kumimoji="0" lang="fr-FR" altLang="de-DE" sz="24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163 MSM + 2 TGW (89%),</a:t>
            </a:r>
            <a:r>
              <a:rPr kumimoji="0" lang="fr-FR" altLang="de-DE" sz="2400" b="1"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10 men (5%),</a:t>
            </a:r>
            <a:r>
              <a:rPr kumimoji="0" lang="fr-FR" altLang="de-DE" sz="24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 IVDU</a:t>
            </a:r>
            <a:r>
              <a:rPr kumimoji="0" lang="fr-FR" altLang="de-DE" sz="2400" b="0" i="0" u="none" strike="noStrike" kern="1200" cap="none" spc="0" normalizeH="0" noProof="0" dirty="0" smtClean="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8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women</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(4%)</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fr-FR" altLang="de-DE"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fr-FR" altLang="de-DE"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edian</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age</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of 33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years</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and 71%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born</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in </a:t>
            </a:r>
            <a:r>
              <a:rPr kumimoji="0" lang="fr-FR" altLang="de-DE"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metropolitan</a:t>
            </a:r>
            <a:r>
              <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France</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fr-FR" altLang="de-DE" sz="800" dirty="0">
              <a:solidFill>
                <a:srgbClr val="000000"/>
              </a:solidFill>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fr-FR" altLang="de-DE" sz="2400" b="1" dirty="0" smtClean="0">
                <a:solidFill>
                  <a:srgbClr val="000000"/>
                </a:solidFill>
                <a:cs typeface="Arial" panose="020B0604020202020204" pitchFamily="34" charset="0"/>
              </a:rPr>
              <a:t>91</a:t>
            </a:r>
            <a:r>
              <a:rPr lang="fr-FR" altLang="de-DE" sz="2400" b="1" dirty="0">
                <a:solidFill>
                  <a:srgbClr val="000000"/>
                </a:solidFill>
                <a:cs typeface="Arial" panose="020B0604020202020204" pitchFamily="34" charset="0"/>
              </a:rPr>
              <a:t>% </a:t>
            </a:r>
            <a:r>
              <a:rPr lang="fr-FR" altLang="de-DE" sz="2400" b="1" dirty="0" err="1">
                <a:solidFill>
                  <a:srgbClr val="000000"/>
                </a:solidFill>
                <a:cs typeface="Arial" panose="020B0604020202020204" pitchFamily="34" charset="0"/>
              </a:rPr>
              <a:t>were</a:t>
            </a:r>
            <a:r>
              <a:rPr lang="fr-FR" altLang="de-DE" sz="2400" b="1" dirty="0">
                <a:solidFill>
                  <a:srgbClr val="000000"/>
                </a:solidFill>
                <a:cs typeface="Arial" panose="020B0604020202020204" pitchFamily="34" charset="0"/>
              </a:rPr>
              <a:t> </a:t>
            </a:r>
            <a:r>
              <a:rPr lang="fr-FR" altLang="de-DE" sz="2400" b="1" dirty="0" err="1" smtClean="0">
                <a:solidFill>
                  <a:srgbClr val="000000"/>
                </a:solidFill>
                <a:cs typeface="Arial" panose="020B0604020202020204" pitchFamily="34" charset="0"/>
              </a:rPr>
              <a:t>eligible</a:t>
            </a:r>
            <a:r>
              <a:rPr lang="fr-FR" altLang="de-DE" sz="2400" b="1" dirty="0" smtClean="0">
                <a:solidFill>
                  <a:srgbClr val="000000"/>
                </a:solidFill>
                <a:cs typeface="Arial" panose="020B0604020202020204" pitchFamily="34" charset="0"/>
              </a:rPr>
              <a:t> </a:t>
            </a:r>
            <a:r>
              <a:rPr lang="fr-FR" altLang="de-DE" sz="2400" b="1" dirty="0">
                <a:solidFill>
                  <a:srgbClr val="000000"/>
                </a:solidFill>
                <a:cs typeface="Arial" panose="020B0604020202020204" pitchFamily="34" charset="0"/>
              </a:rPr>
              <a:t>for </a:t>
            </a:r>
            <a:r>
              <a:rPr lang="fr-FR" altLang="de-DE" sz="2400" b="1" dirty="0" err="1">
                <a:solidFill>
                  <a:srgbClr val="000000"/>
                </a:solidFill>
                <a:cs typeface="Arial" panose="020B0604020202020204" pitchFamily="34" charset="0"/>
              </a:rPr>
              <a:t>PrEP</a:t>
            </a:r>
            <a:r>
              <a:rPr lang="fr-FR" altLang="de-DE" sz="2400" b="1" dirty="0">
                <a:solidFill>
                  <a:srgbClr val="000000"/>
                </a:solidFill>
                <a:cs typeface="Arial" panose="020B0604020202020204" pitchFamily="34" charset="0"/>
              </a:rPr>
              <a:t> but </a:t>
            </a:r>
            <a:r>
              <a:rPr lang="fr-FR" altLang="de-DE" sz="2400" b="1" dirty="0" err="1">
                <a:solidFill>
                  <a:srgbClr val="000000"/>
                </a:solidFill>
                <a:cs typeface="Arial" panose="020B0604020202020204" pitchFamily="34" charset="0"/>
              </a:rPr>
              <a:t>only</a:t>
            </a:r>
            <a:r>
              <a:rPr lang="fr-FR" altLang="de-DE" sz="2400" b="1" dirty="0">
                <a:solidFill>
                  <a:srgbClr val="000000"/>
                </a:solidFill>
                <a:cs typeface="Arial" panose="020B0604020202020204" pitchFamily="34" charset="0"/>
              </a:rPr>
              <a:t> 11% </a:t>
            </a:r>
            <a:r>
              <a:rPr lang="fr-FR" altLang="de-DE" sz="2400" b="1" dirty="0" err="1">
                <a:solidFill>
                  <a:srgbClr val="000000"/>
                </a:solidFill>
                <a:cs typeface="Arial" panose="020B0604020202020204" pitchFamily="34" charset="0"/>
              </a:rPr>
              <a:t>used</a:t>
            </a:r>
            <a:r>
              <a:rPr lang="fr-FR" altLang="de-DE" sz="2400" b="1" dirty="0">
                <a:solidFill>
                  <a:srgbClr val="000000"/>
                </a:solidFill>
                <a:cs typeface="Arial" panose="020B0604020202020204" pitchFamily="34" charset="0"/>
              </a:rPr>
              <a:t> </a:t>
            </a:r>
            <a:r>
              <a:rPr lang="fr-FR" altLang="de-DE" sz="2400" b="1" dirty="0" err="1">
                <a:solidFill>
                  <a:srgbClr val="000000"/>
                </a:solidFill>
                <a:cs typeface="Arial" panose="020B0604020202020204" pitchFamily="34" charset="0"/>
              </a:rPr>
              <a:t>PrEP</a:t>
            </a:r>
            <a:r>
              <a:rPr lang="fr-FR" altLang="de-DE" sz="2400" b="1" dirty="0">
                <a:solidFill>
                  <a:srgbClr val="000000"/>
                </a:solidFill>
                <a:cs typeface="Arial" panose="020B0604020202020204" pitchFamily="34" charset="0"/>
              </a:rPr>
              <a:t> (3.8% at </a:t>
            </a:r>
            <a:r>
              <a:rPr lang="fr-FR" altLang="de-DE" sz="2400" b="1" dirty="0" err="1" smtClean="0">
                <a:solidFill>
                  <a:srgbClr val="000000"/>
                </a:solidFill>
                <a:cs typeface="Arial" panose="020B0604020202020204" pitchFamily="34" charset="0"/>
              </a:rPr>
              <a:t>diagnosis</a:t>
            </a:r>
            <a:r>
              <a:rPr lang="fr-FR" altLang="de-DE" sz="2400" b="1" dirty="0">
                <a:solidFill>
                  <a:srgbClr val="000000"/>
                </a:solidFill>
                <a:cs typeface="Arial" panose="020B0604020202020204" pitchFamily="34" charset="0"/>
              </a:rPr>
              <a:t>)</a:t>
            </a:r>
          </a:p>
          <a:p>
            <a:pPr lvl="0">
              <a:spcBef>
                <a:spcPct val="0"/>
              </a:spcBef>
              <a:defRPr/>
            </a:pPr>
            <a:endParaRPr lang="fr-FR" altLang="de-DE" sz="800" dirty="0">
              <a:solidFill>
                <a:srgbClr val="000000"/>
              </a:solidFill>
              <a:cs typeface="Arial" panose="020B0604020202020204" pitchFamily="34" charset="0"/>
            </a:endParaRPr>
          </a:p>
          <a:p>
            <a:pPr lvl="0">
              <a:spcBef>
                <a:spcPct val="0"/>
              </a:spcBef>
              <a:defRPr/>
            </a:pPr>
            <a:r>
              <a:rPr lang="fr-FR" altLang="de-DE" sz="2400" dirty="0">
                <a:solidFill>
                  <a:srgbClr val="000000"/>
                </a:solidFill>
                <a:cs typeface="Arial" panose="020B0604020202020204" pitchFamily="34" charset="0"/>
              </a:rPr>
              <a:t>140 (75.7%) have </a:t>
            </a:r>
            <a:r>
              <a:rPr lang="fr-FR" altLang="de-DE" sz="2400" dirty="0" err="1">
                <a:solidFill>
                  <a:srgbClr val="000000"/>
                </a:solidFill>
                <a:cs typeface="Arial" panose="020B0604020202020204" pitchFamily="34" charset="0"/>
              </a:rPr>
              <a:t>heard</a:t>
            </a:r>
            <a:r>
              <a:rPr lang="fr-FR" altLang="de-DE" sz="2400" dirty="0">
                <a:solidFill>
                  <a:srgbClr val="000000"/>
                </a:solidFill>
                <a:cs typeface="Arial" panose="020B0604020202020204" pitchFamily="34" charset="0"/>
              </a:rPr>
              <a:t> about </a:t>
            </a:r>
            <a:r>
              <a:rPr lang="fr-FR" altLang="de-DE" sz="2400" dirty="0" err="1">
                <a:solidFill>
                  <a:srgbClr val="000000"/>
                </a:solidFill>
                <a:cs typeface="Arial" panose="020B0604020202020204" pitchFamily="34" charset="0"/>
              </a:rPr>
              <a:t>PrEP</a:t>
            </a:r>
            <a:r>
              <a:rPr lang="fr-FR" altLang="de-DE" sz="2400" dirty="0">
                <a:solidFill>
                  <a:srgbClr val="000000"/>
                </a:solidFill>
                <a:cs typeface="Arial" panose="020B0604020202020204" pitchFamily="34" charset="0"/>
              </a:rPr>
              <a:t> but 120 </a:t>
            </a:r>
            <a:r>
              <a:rPr lang="fr-FR" altLang="de-DE" sz="2400" dirty="0" err="1">
                <a:solidFill>
                  <a:srgbClr val="000000"/>
                </a:solidFill>
                <a:cs typeface="Arial" panose="020B0604020202020204" pitchFamily="34" charset="0"/>
              </a:rPr>
              <a:t>did</a:t>
            </a:r>
            <a:r>
              <a:rPr lang="fr-FR" altLang="de-DE" sz="2400" dirty="0">
                <a:solidFill>
                  <a:srgbClr val="000000"/>
                </a:solidFill>
                <a:cs typeface="Arial" panose="020B0604020202020204" pitchFamily="34" charset="0"/>
              </a:rPr>
              <a:t> not use </a:t>
            </a:r>
            <a:r>
              <a:rPr lang="fr-FR" altLang="de-DE" sz="2400" dirty="0" err="1">
                <a:solidFill>
                  <a:srgbClr val="000000"/>
                </a:solidFill>
                <a:cs typeface="Arial" panose="020B0604020202020204" pitchFamily="34" charset="0"/>
              </a:rPr>
              <a:t>PrEP</a:t>
            </a:r>
            <a:r>
              <a:rPr lang="fr-FR" altLang="de-DE" sz="2400" dirty="0">
                <a:solidFill>
                  <a:srgbClr val="000000"/>
                </a:solidFill>
                <a:cs typeface="Arial" panose="020B0604020202020204" pitchFamily="34" charset="0"/>
              </a:rPr>
              <a:t> </a:t>
            </a:r>
            <a:r>
              <a:rPr lang="fr-FR" altLang="de-DE" sz="2400" dirty="0" smtClean="0">
                <a:solidFill>
                  <a:srgbClr val="000000"/>
                </a:solidFill>
                <a:cs typeface="Arial" panose="020B0604020202020204" pitchFamily="34" charset="0"/>
              </a:rPr>
              <a:t>: </a:t>
            </a:r>
            <a:endParaRPr lang="fr-FR" altLang="de-DE" sz="2400" dirty="0">
              <a:solidFill>
                <a:srgbClr val="000000"/>
              </a:solidFill>
              <a:cs typeface="Arial" panose="020B0604020202020204" pitchFamily="34" charset="0"/>
            </a:endParaRPr>
          </a:p>
          <a:p>
            <a:pPr lvl="0">
              <a:spcBef>
                <a:spcPct val="0"/>
              </a:spcBef>
              <a:defRPr/>
            </a:pPr>
            <a:endParaRPr lang="fr-FR" altLang="de-DE" sz="900" dirty="0">
              <a:solidFill>
                <a:srgbClr val="000000"/>
              </a:solidFill>
              <a:cs typeface="Arial" panose="020B0604020202020204" pitchFamily="34" charset="0"/>
            </a:endParaRPr>
          </a:p>
          <a:p>
            <a:pPr marL="457200" lvl="1" indent="0">
              <a:spcBef>
                <a:spcPct val="0"/>
              </a:spcBef>
              <a:buNone/>
              <a:defRPr/>
            </a:pPr>
            <a:r>
              <a:rPr lang="fr-FR" altLang="de-DE" sz="2400" dirty="0" smtClean="0">
                <a:solidFill>
                  <a:srgbClr val="000000"/>
                </a:solidFill>
                <a:cs typeface="Arial" panose="020B0604020202020204" pitchFamily="34" charset="0"/>
              </a:rPr>
              <a:t>- HIV </a:t>
            </a:r>
            <a:r>
              <a:rPr lang="fr-FR" altLang="de-DE" sz="2400" dirty="0">
                <a:solidFill>
                  <a:srgbClr val="000000"/>
                </a:solidFill>
                <a:cs typeface="Arial" panose="020B0604020202020204" pitchFamily="34" charset="0"/>
              </a:rPr>
              <a:t>infection </a:t>
            </a:r>
            <a:r>
              <a:rPr lang="fr-FR" altLang="de-DE" sz="2400" dirty="0" err="1">
                <a:solidFill>
                  <a:srgbClr val="000000"/>
                </a:solidFill>
                <a:cs typeface="Arial" panose="020B0604020202020204" pitchFamily="34" charset="0"/>
              </a:rPr>
              <a:t>diagnosed</a:t>
            </a:r>
            <a:r>
              <a:rPr lang="fr-FR" altLang="de-DE" sz="2400" dirty="0">
                <a:solidFill>
                  <a:srgbClr val="000000"/>
                </a:solidFill>
                <a:cs typeface="Arial" panose="020B0604020202020204" pitchFamily="34" charset="0"/>
              </a:rPr>
              <a:t> at </a:t>
            </a:r>
            <a:r>
              <a:rPr lang="fr-FR" altLang="de-DE" sz="2400" dirty="0" err="1">
                <a:solidFill>
                  <a:srgbClr val="000000"/>
                </a:solidFill>
                <a:cs typeface="Arial" panose="020B0604020202020204" pitchFamily="34" charset="0"/>
              </a:rPr>
              <a:t>PrEP</a:t>
            </a:r>
            <a:r>
              <a:rPr lang="fr-FR" altLang="de-DE" sz="2400" dirty="0">
                <a:solidFill>
                  <a:srgbClr val="000000"/>
                </a:solidFill>
                <a:cs typeface="Arial" panose="020B0604020202020204" pitchFamily="34" charset="0"/>
              </a:rPr>
              <a:t> initiation (33%)</a:t>
            </a:r>
          </a:p>
          <a:p>
            <a:pPr marL="457200" lvl="1" indent="0">
              <a:spcBef>
                <a:spcPct val="0"/>
              </a:spcBef>
              <a:buNone/>
              <a:defRPr/>
            </a:pPr>
            <a:r>
              <a:rPr lang="fr-FR" altLang="de-DE" sz="2400" dirty="0" smtClean="0">
                <a:solidFill>
                  <a:srgbClr val="000000"/>
                </a:solidFill>
                <a:cs typeface="Arial" panose="020B0604020202020204" pitchFamily="34" charset="0"/>
              </a:rPr>
              <a:t>- Fear </a:t>
            </a:r>
            <a:r>
              <a:rPr lang="fr-FR" altLang="de-DE" sz="2400" dirty="0">
                <a:solidFill>
                  <a:srgbClr val="000000"/>
                </a:solidFill>
                <a:cs typeface="Arial" panose="020B0604020202020204" pitchFamily="34" charset="0"/>
              </a:rPr>
              <a:t>of </a:t>
            </a:r>
            <a:r>
              <a:rPr lang="fr-FR" altLang="de-DE" sz="2400" dirty="0" err="1">
                <a:solidFill>
                  <a:srgbClr val="000000"/>
                </a:solidFill>
                <a:cs typeface="Arial" panose="020B0604020202020204" pitchFamily="34" charset="0"/>
              </a:rPr>
              <a:t>side</a:t>
            </a:r>
            <a:r>
              <a:rPr lang="fr-FR" altLang="de-DE" sz="2400" dirty="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effects</a:t>
            </a:r>
            <a:r>
              <a:rPr lang="fr-FR" altLang="de-DE" sz="2400" dirty="0">
                <a:solidFill>
                  <a:srgbClr val="000000"/>
                </a:solidFill>
                <a:cs typeface="Arial" panose="020B0604020202020204" pitchFamily="34" charset="0"/>
              </a:rPr>
              <a:t> (33%)</a:t>
            </a:r>
          </a:p>
          <a:p>
            <a:pPr marL="457200" lvl="1" indent="0">
              <a:spcBef>
                <a:spcPct val="0"/>
              </a:spcBef>
              <a:buNone/>
              <a:defRPr/>
            </a:pPr>
            <a:r>
              <a:rPr lang="fr-FR" altLang="de-DE" sz="2400" dirty="0" smtClean="0">
                <a:solidFill>
                  <a:srgbClr val="000000"/>
                </a:solidFill>
                <a:cs typeface="Arial" panose="020B0604020202020204" pitchFamily="34" charset="0"/>
              </a:rPr>
              <a:t>- </a:t>
            </a:r>
            <a:r>
              <a:rPr lang="fr-FR" altLang="de-DE" sz="2400" dirty="0" err="1" smtClean="0">
                <a:solidFill>
                  <a:srgbClr val="000000"/>
                </a:solidFill>
                <a:cs typeface="Arial" panose="020B0604020202020204" pitchFamily="34" charset="0"/>
              </a:rPr>
              <a:t>Low</a:t>
            </a:r>
            <a:r>
              <a:rPr lang="fr-FR" altLang="de-DE" sz="2400" dirty="0" smtClean="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perceived</a:t>
            </a:r>
            <a:r>
              <a:rPr lang="fr-FR" altLang="de-DE" sz="2400" dirty="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risk</a:t>
            </a:r>
            <a:r>
              <a:rPr lang="fr-FR" altLang="de-DE" sz="2400" dirty="0">
                <a:solidFill>
                  <a:srgbClr val="000000"/>
                </a:solidFill>
                <a:cs typeface="Arial" panose="020B0604020202020204" pitchFamily="34" charset="0"/>
              </a:rPr>
              <a:t> of HIV-infection (28%)</a:t>
            </a:r>
          </a:p>
          <a:p>
            <a:pPr marL="457200" lvl="1" indent="0">
              <a:spcBef>
                <a:spcPct val="0"/>
              </a:spcBef>
              <a:buNone/>
              <a:defRPr/>
            </a:pPr>
            <a:r>
              <a:rPr lang="fr-FR" altLang="de-DE" sz="2400" dirty="0" smtClean="0">
                <a:solidFill>
                  <a:srgbClr val="000000"/>
                </a:solidFill>
                <a:cs typeface="Arial" panose="020B0604020202020204" pitchFamily="34" charset="0"/>
              </a:rPr>
              <a:t>- Not </a:t>
            </a:r>
            <a:r>
              <a:rPr lang="fr-FR" altLang="de-DE" sz="2400" dirty="0" err="1">
                <a:solidFill>
                  <a:srgbClr val="000000"/>
                </a:solidFill>
                <a:cs typeface="Arial" panose="020B0604020202020204" pitchFamily="34" charset="0"/>
              </a:rPr>
              <a:t>being</a:t>
            </a:r>
            <a:r>
              <a:rPr lang="fr-FR" altLang="de-DE" sz="2400" dirty="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offered</a:t>
            </a:r>
            <a:r>
              <a:rPr lang="fr-FR" altLang="de-DE" sz="2400" dirty="0">
                <a:solidFill>
                  <a:srgbClr val="000000"/>
                </a:solidFill>
                <a:cs typeface="Arial" panose="020B0604020202020204" pitchFamily="34" charset="0"/>
              </a:rPr>
              <a:t> (24</a:t>
            </a:r>
            <a:r>
              <a:rPr lang="fr-FR" altLang="de-DE" sz="2400" dirty="0" smtClean="0">
                <a:solidFill>
                  <a:srgbClr val="000000"/>
                </a:solidFill>
                <a:cs typeface="Arial" panose="020B0604020202020204" pitchFamily="34" charset="0"/>
              </a:rPr>
              <a:t>%) or not </a:t>
            </a:r>
            <a:r>
              <a:rPr lang="fr-FR" altLang="de-DE" sz="2400" dirty="0" err="1">
                <a:solidFill>
                  <a:srgbClr val="000000"/>
                </a:solidFill>
                <a:cs typeface="Arial" panose="020B0604020202020204" pitchFamily="34" charset="0"/>
              </a:rPr>
              <a:t>knowing</a:t>
            </a:r>
            <a:r>
              <a:rPr lang="fr-FR" altLang="de-DE" sz="2400" dirty="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where</a:t>
            </a:r>
            <a:r>
              <a:rPr lang="fr-FR" altLang="de-DE" sz="2400" dirty="0">
                <a:solidFill>
                  <a:srgbClr val="000000"/>
                </a:solidFill>
                <a:cs typeface="Arial" panose="020B0604020202020204" pitchFamily="34" charset="0"/>
              </a:rPr>
              <a:t> to </a:t>
            </a:r>
            <a:r>
              <a:rPr lang="fr-FR" altLang="de-DE" sz="2400" dirty="0" err="1">
                <a:solidFill>
                  <a:srgbClr val="000000"/>
                </a:solidFill>
                <a:cs typeface="Arial" panose="020B0604020202020204" pitchFamily="34" charset="0"/>
              </a:rPr>
              <a:t>get</a:t>
            </a:r>
            <a:r>
              <a:rPr lang="fr-FR" altLang="de-DE" sz="2400" dirty="0">
                <a:solidFill>
                  <a:srgbClr val="000000"/>
                </a:solidFill>
                <a:cs typeface="Arial" panose="020B0604020202020204" pitchFamily="34" charset="0"/>
              </a:rPr>
              <a:t> </a:t>
            </a:r>
            <a:r>
              <a:rPr lang="fr-FR" altLang="de-DE" sz="2400" dirty="0" err="1">
                <a:solidFill>
                  <a:srgbClr val="000000"/>
                </a:solidFill>
                <a:cs typeface="Arial" panose="020B0604020202020204" pitchFamily="34" charset="0"/>
              </a:rPr>
              <a:t>it</a:t>
            </a:r>
            <a:r>
              <a:rPr lang="fr-FR" altLang="de-DE" sz="2400" dirty="0">
                <a:solidFill>
                  <a:srgbClr val="000000"/>
                </a:solidFill>
                <a:cs typeface="Arial" panose="020B0604020202020204" pitchFamily="34" charset="0"/>
              </a:rPr>
              <a:t> (20%)</a:t>
            </a:r>
          </a:p>
          <a:p>
            <a:pPr marL="457200" lvl="1" indent="0">
              <a:spcBef>
                <a:spcPct val="0"/>
              </a:spcBef>
              <a:buNone/>
              <a:defRPr/>
            </a:pPr>
            <a:r>
              <a:rPr lang="fr-FR" altLang="de-DE" sz="2400" dirty="0" smtClean="0">
                <a:solidFill>
                  <a:srgbClr val="000000"/>
                </a:solidFill>
                <a:cs typeface="Arial" panose="020B0604020202020204" pitchFamily="34" charset="0"/>
              </a:rPr>
              <a:t>- Fear </a:t>
            </a:r>
            <a:r>
              <a:rPr lang="fr-FR" altLang="de-DE" sz="2400" dirty="0">
                <a:solidFill>
                  <a:srgbClr val="000000"/>
                </a:solidFill>
                <a:cs typeface="Arial" panose="020B0604020202020204" pitchFamily="34" charset="0"/>
              </a:rPr>
              <a:t>of stigma (8%)</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fr-FR" altLang="de-DE"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2"/>
          <p:cNvSpPr txBox="1">
            <a:spLocks noChangeArrowheads="1"/>
          </p:cNvSpPr>
          <p:nvPr/>
        </p:nvSpPr>
        <p:spPr bwMode="auto">
          <a:xfrm>
            <a:off x="1828800" y="228600"/>
            <a:ext cx="10134600" cy="1219200"/>
          </a:xfrm>
          <a:prstGeom prst="rect">
            <a:avLst/>
          </a:prstGeom>
          <a:solidFill>
            <a:schemeClr val="accent5"/>
          </a:solidFill>
          <a:ln>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kumimoji="0" lang="en-US" altLang="fr-FR" sz="4000" b="1" i="0" u="none" strike="noStrike" kern="1200" cap="none" spc="0" normalizeH="0" baseline="0" noProof="0" dirty="0" smtClean="0">
                <a:ln>
                  <a:noFill/>
                </a:ln>
                <a:solidFill>
                  <a:srgbClr val="000000"/>
                </a:solidFill>
                <a:effectLst/>
                <a:uLnTx/>
                <a:uFillTx/>
                <a:latin typeface="Arial"/>
                <a:ea typeface="+mj-ea"/>
                <a:cs typeface="+mj-cs"/>
              </a:rPr>
              <a:t>Recent HIV Infections and Missed Opportunities</a:t>
            </a:r>
            <a:r>
              <a:rPr kumimoji="0" lang="en-US" altLang="fr-FR" sz="4000" b="1" i="0" u="none" strike="noStrike" kern="1200" cap="none" spc="0" normalizeH="0" noProof="0" dirty="0" smtClean="0">
                <a:ln>
                  <a:noFill/>
                </a:ln>
                <a:solidFill>
                  <a:srgbClr val="000000"/>
                </a:solidFill>
                <a:effectLst/>
                <a:uLnTx/>
                <a:uFillTx/>
                <a:latin typeface="Arial"/>
                <a:ea typeface="+mj-ea"/>
                <a:cs typeface="+mj-cs"/>
              </a:rPr>
              <a:t> for </a:t>
            </a:r>
            <a:r>
              <a:rPr kumimoji="0" lang="en-US" altLang="fr-FR" sz="4000" b="1" i="0" u="none" strike="noStrike" kern="1200" cap="none" spc="0" normalizeH="0" noProof="0" dirty="0" err="1" smtClean="0">
                <a:ln>
                  <a:noFill/>
                </a:ln>
                <a:solidFill>
                  <a:srgbClr val="000000"/>
                </a:solidFill>
                <a:effectLst/>
                <a:uLnTx/>
                <a:uFillTx/>
                <a:latin typeface="Arial"/>
                <a:ea typeface="+mj-ea"/>
                <a:cs typeface="+mj-cs"/>
              </a:rPr>
              <a:t>PrEP</a:t>
            </a:r>
            <a:r>
              <a:rPr kumimoji="0" lang="en-US" altLang="fr-FR" sz="4000" b="1" i="0" u="none" strike="noStrike" kern="1200" cap="none" spc="0" normalizeH="0" noProof="0" dirty="0" smtClean="0">
                <a:ln>
                  <a:noFill/>
                </a:ln>
                <a:solidFill>
                  <a:srgbClr val="000000"/>
                </a:solidFill>
                <a:effectLst/>
                <a:uLnTx/>
                <a:uFillTx/>
                <a:latin typeface="Arial"/>
                <a:ea typeface="+mj-ea"/>
                <a:cs typeface="+mj-cs"/>
              </a:rPr>
              <a:t> </a:t>
            </a:r>
            <a:r>
              <a:rPr kumimoji="0" lang="en-US" altLang="fr-FR" sz="4000" b="1" i="0" u="none" strike="noStrike" kern="1200" cap="none" spc="0" normalizeH="0" baseline="0" noProof="0" dirty="0" smtClean="0">
                <a:ln>
                  <a:noFill/>
                </a:ln>
                <a:solidFill>
                  <a:srgbClr val="000000"/>
                </a:solidFill>
                <a:effectLst/>
                <a:uLnTx/>
                <a:uFillTx/>
                <a:latin typeface="Arial"/>
                <a:ea typeface="+mj-ea"/>
                <a:cs typeface="+mj-cs"/>
              </a:rPr>
              <a:t>in France</a:t>
            </a:r>
            <a:endParaRPr kumimoji="0" lang="en-US" altLang="fr-FR" sz="4000" b="1" i="0" u="none" strike="noStrike" kern="1200" cap="none" spc="0" normalizeH="0" baseline="0" noProof="0" dirty="0">
              <a:ln>
                <a:noFill/>
              </a:ln>
              <a:solidFill>
                <a:srgbClr val="000000"/>
              </a:solidFill>
              <a:effectLst/>
              <a:uLnTx/>
              <a:uFillTx/>
              <a:latin typeface="Arial"/>
              <a:ea typeface="+mj-ea"/>
              <a:cs typeface="+mj-cs"/>
            </a:endParaRPr>
          </a:p>
        </p:txBody>
      </p:sp>
      <p:pic>
        <p:nvPicPr>
          <p:cNvPr id="2" name="Image 1"/>
          <p:cNvPicPr>
            <a:picLocks noChangeAspect="1"/>
          </p:cNvPicPr>
          <p:nvPr/>
        </p:nvPicPr>
        <p:blipFill>
          <a:blip r:embed="rId2"/>
          <a:stretch>
            <a:fillRect/>
          </a:stretch>
        </p:blipFill>
        <p:spPr>
          <a:xfrm>
            <a:off x="332509" y="134848"/>
            <a:ext cx="1241936" cy="873305"/>
          </a:xfrm>
          <a:prstGeom prst="rect">
            <a:avLst/>
          </a:prstGeom>
        </p:spPr>
      </p:pic>
    </p:spTree>
    <p:extLst>
      <p:ext uri="{BB962C8B-B14F-4D97-AF65-F5344CB8AC3E}">
        <p14:creationId xmlns:p14="http://schemas.microsoft.com/office/powerpoint/2010/main" val="1980040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ZoneTexte 1"/>
          <p:cNvSpPr txBox="1">
            <a:spLocks noChangeArrowheads="1"/>
          </p:cNvSpPr>
          <p:nvPr/>
        </p:nvSpPr>
        <p:spPr bwMode="auto">
          <a:xfrm>
            <a:off x="2295144" y="6548944"/>
            <a:ext cx="967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Velter</a:t>
            </a:r>
            <a:r>
              <a:rPr kumimoji="0" lang="fr-FR" alt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 et al BEH </a:t>
            </a:r>
            <a:r>
              <a:rPr kumimoji="0" lang="fr-FR" altLang="fr-FR" sz="1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November</a:t>
            </a:r>
            <a:r>
              <a:rPr kumimoji="0" lang="fr-FR" alt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2022</a:t>
            </a:r>
            <a:endParaRPr kumimoji="0" lang="fr-FR" alt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2"/>
          <p:cNvSpPr txBox="1">
            <a:spLocks noChangeArrowheads="1"/>
          </p:cNvSpPr>
          <p:nvPr/>
        </p:nvSpPr>
        <p:spPr bwMode="auto">
          <a:xfrm>
            <a:off x="381000" y="152400"/>
            <a:ext cx="11506200" cy="1063752"/>
          </a:xfrm>
          <a:prstGeom prst="rect">
            <a:avLst/>
          </a:prstGeom>
          <a:solidFill>
            <a:schemeClr val="accent5"/>
          </a:solidFill>
          <a:ln>
            <a:solidFill>
              <a:schemeClr val="tx1"/>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3600" b="1" i="0" u="none" strike="noStrike" kern="1200" cap="none" spc="0" normalizeH="0" baseline="0" noProof="0" dirty="0" err="1" smtClean="0">
                <a:ln>
                  <a:noFill/>
                </a:ln>
                <a:solidFill>
                  <a:srgbClr val="000000"/>
                </a:solidFill>
                <a:effectLst/>
                <a:uLnTx/>
                <a:uFillTx/>
                <a:latin typeface="Arial"/>
                <a:ea typeface="+mj-ea"/>
                <a:cs typeface="+mj-cs"/>
              </a:rPr>
              <a:t>PrEP</a:t>
            </a:r>
            <a:r>
              <a:rPr kumimoji="0" lang="en-US" altLang="fr-FR" sz="3600" b="1" i="0" u="none" strike="noStrike" kern="1200" cap="none" spc="0" normalizeH="0" baseline="0" noProof="0" dirty="0" smtClean="0">
                <a:ln>
                  <a:noFill/>
                </a:ln>
                <a:solidFill>
                  <a:srgbClr val="000000"/>
                </a:solidFill>
                <a:effectLst/>
                <a:uLnTx/>
                <a:uFillTx/>
                <a:latin typeface="Arial"/>
                <a:ea typeface="+mj-ea"/>
                <a:cs typeface="+mj-cs"/>
              </a:rPr>
              <a:t> Use by HIV Negative MSM at Last Anal Sexual Intercourse with a Casual Partner in France</a:t>
            </a:r>
            <a:endParaRPr kumimoji="0" lang="en-US" altLang="fr-FR" sz="3600" b="1" i="0" u="none" strike="noStrike" kern="1200" cap="none" spc="0" normalizeH="0" baseline="0" noProof="0" dirty="0">
              <a:ln>
                <a:noFill/>
              </a:ln>
              <a:solidFill>
                <a:srgbClr val="000000"/>
              </a:solidFill>
              <a:effectLst/>
              <a:uLnTx/>
              <a:uFillTx/>
              <a:latin typeface="Arial"/>
              <a:ea typeface="+mj-ea"/>
              <a:cs typeface="+mj-cs"/>
            </a:endParaRPr>
          </a:p>
        </p:txBody>
      </p:sp>
      <p:pic>
        <p:nvPicPr>
          <p:cNvPr id="3" name="Image 2"/>
          <p:cNvPicPr>
            <a:picLocks noChangeAspect="1"/>
          </p:cNvPicPr>
          <p:nvPr/>
        </p:nvPicPr>
        <p:blipFill rotWithShape="1">
          <a:blip r:embed="rId2"/>
          <a:srcRect b="22807"/>
          <a:stretch/>
        </p:blipFill>
        <p:spPr>
          <a:xfrm>
            <a:off x="609600" y="1291169"/>
            <a:ext cx="11139069" cy="4271431"/>
          </a:xfrm>
          <a:prstGeom prst="rect">
            <a:avLst/>
          </a:prstGeom>
        </p:spPr>
      </p:pic>
      <p:sp>
        <p:nvSpPr>
          <p:cNvPr id="5" name="ZoneTexte 4"/>
          <p:cNvSpPr txBox="1"/>
          <p:nvPr/>
        </p:nvSpPr>
        <p:spPr>
          <a:xfrm>
            <a:off x="2599903" y="5555132"/>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4078</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ZoneTexte 5"/>
          <p:cNvSpPr txBox="1"/>
          <p:nvPr/>
        </p:nvSpPr>
        <p:spPr>
          <a:xfrm>
            <a:off x="9159998" y="5563670"/>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3259</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ZoneTexte 6"/>
          <p:cNvSpPr txBox="1"/>
          <p:nvPr/>
        </p:nvSpPr>
        <p:spPr>
          <a:xfrm>
            <a:off x="5867400" y="5562600"/>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5168</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ZoneTexte 7"/>
          <p:cNvSpPr txBox="1"/>
          <p:nvPr/>
        </p:nvSpPr>
        <p:spPr>
          <a:xfrm>
            <a:off x="3462995" y="6229216"/>
            <a:ext cx="954107" cy="369332"/>
          </a:xfrm>
          <a:prstGeom prst="rect">
            <a:avLst/>
          </a:prstGeom>
          <a:solidFill>
            <a:srgbClr val="1087BC"/>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18-24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9" name="ZoneTexte 8"/>
          <p:cNvSpPr txBox="1"/>
          <p:nvPr/>
        </p:nvSpPr>
        <p:spPr>
          <a:xfrm>
            <a:off x="6101456" y="6223639"/>
            <a:ext cx="954107" cy="369332"/>
          </a:xfrm>
          <a:prstGeom prst="rect">
            <a:avLst/>
          </a:prstGeom>
          <a:solidFill>
            <a:schemeClr val="bg1">
              <a:lumMod val="5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35-44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 name="ZoneTexte 9"/>
          <p:cNvSpPr txBox="1"/>
          <p:nvPr/>
        </p:nvSpPr>
        <p:spPr>
          <a:xfrm>
            <a:off x="7446124" y="6223639"/>
            <a:ext cx="819455" cy="369332"/>
          </a:xfrm>
          <a:prstGeom prst="rect">
            <a:avLst/>
          </a:prstGeom>
          <a:solidFill>
            <a:srgbClr val="E7797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45+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1" name="ZoneTexte 10"/>
          <p:cNvSpPr txBox="1"/>
          <p:nvPr/>
        </p:nvSpPr>
        <p:spPr>
          <a:xfrm>
            <a:off x="4807663" y="6228396"/>
            <a:ext cx="954107" cy="369332"/>
          </a:xfrm>
          <a:prstGeom prst="rect">
            <a:avLst/>
          </a:prstGeom>
          <a:solidFill>
            <a:srgbClr val="FF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25-34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79820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334000" y="457200"/>
            <a:ext cx="6096000" cy="4572000"/>
          </a:xfrm>
          <a:prstGeom prst="rect">
            <a:avLst/>
          </a:prstGeom>
        </p:spPr>
      </p:pic>
      <p:pic>
        <p:nvPicPr>
          <p:cNvPr id="3" name="Image 2"/>
          <p:cNvPicPr>
            <a:picLocks noChangeAspect="1"/>
          </p:cNvPicPr>
          <p:nvPr/>
        </p:nvPicPr>
        <p:blipFill>
          <a:blip r:embed="rId3"/>
          <a:stretch>
            <a:fillRect/>
          </a:stretch>
        </p:blipFill>
        <p:spPr>
          <a:xfrm>
            <a:off x="381000" y="3469847"/>
            <a:ext cx="6208536" cy="3118706"/>
          </a:xfrm>
          <a:prstGeom prst="rect">
            <a:avLst/>
          </a:prstGeom>
        </p:spPr>
      </p:pic>
      <p:pic>
        <p:nvPicPr>
          <p:cNvPr id="4" name="Image 3"/>
          <p:cNvPicPr>
            <a:picLocks noChangeAspect="1"/>
          </p:cNvPicPr>
          <p:nvPr/>
        </p:nvPicPr>
        <p:blipFill rotWithShape="1">
          <a:blip r:embed="rId4"/>
          <a:srcRect l="12245"/>
          <a:stretch/>
        </p:blipFill>
        <p:spPr>
          <a:xfrm>
            <a:off x="533400" y="193450"/>
            <a:ext cx="3886200" cy="2759991"/>
          </a:xfrm>
          <a:prstGeom prst="rect">
            <a:avLst/>
          </a:prstGeom>
        </p:spPr>
      </p:pic>
    </p:spTree>
    <p:extLst>
      <p:ext uri="{BB962C8B-B14F-4D97-AF65-F5344CB8AC3E}">
        <p14:creationId xmlns:p14="http://schemas.microsoft.com/office/powerpoint/2010/main" val="235506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object 3"/>
          <p:cNvSpPr txBox="1">
            <a:spLocks noChangeArrowheads="1"/>
          </p:cNvSpPr>
          <p:nvPr/>
        </p:nvSpPr>
        <p:spPr bwMode="auto">
          <a:xfrm>
            <a:off x="7959725" y="3255963"/>
            <a:ext cx="178117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1113"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500" b="1" i="0" u="none" strike="noStrike" kern="1200" cap="none" spc="0" normalizeH="0" baseline="0" noProof="0" dirty="0" smtClean="0">
                <a:ln>
                  <a:noFill/>
                </a:ln>
                <a:solidFill>
                  <a:srgbClr val="E51837"/>
                </a:solidFill>
                <a:effectLst/>
                <a:uLnTx/>
                <a:uFillTx/>
                <a:latin typeface="Arial" panose="020B0604020202020204" pitchFamily="34" charset="0"/>
                <a:ea typeface="+mn-ea"/>
                <a:cs typeface="Arial" panose="020B0604020202020204" pitchFamily="34" charset="0"/>
              </a:rPr>
              <a:t>- 52%</a:t>
            </a:r>
            <a:endParaRPr kumimoji="0" lang="fr-FR" altLang="fr-FR" sz="35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1113" marR="0" lvl="0" indent="0" algn="l" defTabSz="914400" rtl="0" eaLnBrk="0" fontAlgn="base" latinLnBrk="0" hangingPunct="0">
              <a:lnSpc>
                <a:spcPct val="100000"/>
              </a:lnSpc>
              <a:spcBef>
                <a:spcPts val="88"/>
              </a:spcBef>
              <a:spcAft>
                <a:spcPct val="0"/>
              </a:spcAft>
              <a:buClrTx/>
              <a:buSzTx/>
              <a:buFontTx/>
              <a:buNone/>
              <a:tabLst/>
              <a:defRPr/>
            </a:pPr>
            <a:r>
              <a:rPr kumimoji="0" lang="fr-FR" altLang="fr-FR" sz="1800" b="1" i="0" u="none" strike="noStrike" kern="1200" cap="none" spc="0" normalizeH="0" baseline="0" noProof="0" dirty="0" err="1" smtClean="0">
                <a:ln>
                  <a:noFill/>
                </a:ln>
                <a:solidFill>
                  <a:srgbClr val="3E3E3E"/>
                </a:solidFill>
                <a:effectLst/>
                <a:uLnTx/>
                <a:uFillTx/>
                <a:latin typeface="Arial" panose="020B0604020202020204" pitchFamily="34" charset="0"/>
                <a:ea typeface="+mn-ea"/>
                <a:cs typeface="Arial" panose="020B0604020202020204" pitchFamily="34" charset="0"/>
              </a:rPr>
              <a:t>Deaths</a:t>
            </a:r>
            <a:r>
              <a:rPr kumimoji="0" lang="fr-FR" altLang="fr-FR" sz="1800" b="1" i="0" u="none" strike="noStrike" kern="1200" cap="none" spc="0" normalizeH="0" baseline="0" noProof="0" dirty="0" smtClean="0">
                <a:ln>
                  <a:noFill/>
                </a:ln>
                <a:solidFill>
                  <a:srgbClr val="3E3E3E"/>
                </a:solidFill>
                <a:effectLst/>
                <a:uLnTx/>
                <a:uFillTx/>
                <a:latin typeface="Arial" panose="020B0604020202020204" pitchFamily="34" charset="0"/>
                <a:ea typeface="+mn-ea"/>
                <a:cs typeface="Arial" panose="020B0604020202020204" pitchFamily="34" charset="0"/>
              </a:rPr>
              <a:t> </a:t>
            </a:r>
            <a:r>
              <a:rPr kumimoji="0" lang="fr-FR" altLang="fr-FR" sz="1800" b="1" i="0" u="none" strike="noStrike" kern="1200" cap="none" spc="0" normalizeH="0" baseline="0" noProof="0" dirty="0" err="1" smtClean="0">
                <a:ln>
                  <a:noFill/>
                </a:ln>
                <a:solidFill>
                  <a:srgbClr val="3E3E3E"/>
                </a:solidFill>
                <a:effectLst/>
                <a:uLnTx/>
                <a:uFillTx/>
                <a:latin typeface="Arial" panose="020B0604020202020204" pitchFamily="34" charset="0"/>
                <a:ea typeface="+mn-ea"/>
                <a:cs typeface="Arial" panose="020B0604020202020204" pitchFamily="34" charset="0"/>
              </a:rPr>
              <a:t>annually</a:t>
            </a:r>
            <a:r>
              <a:rPr kumimoji="0" lang="fr-FR" altLang="fr-FR" sz="1800" b="1" i="0" u="none" strike="noStrike" kern="1200" cap="none" spc="0" normalizeH="0" baseline="0" noProof="0" dirty="0" smtClean="0">
                <a:ln>
                  <a:noFill/>
                </a:ln>
                <a:solidFill>
                  <a:srgbClr val="3E3E3E"/>
                </a:solidFill>
                <a:effectLst/>
                <a:uLnTx/>
                <a:uFillTx/>
                <a:latin typeface="Arial" panose="020B0604020202020204" pitchFamily="34" charset="0"/>
                <a:ea typeface="+mn-ea"/>
                <a:cs typeface="Arial" panose="020B0604020202020204" pitchFamily="34" charset="0"/>
              </a:rPr>
              <a:t> relative to 2010</a:t>
            </a:r>
            <a:endParaRPr kumimoji="0" lang="fr-FR" altLang="fr-F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3" name="object 4"/>
          <p:cNvSpPr>
            <a:spLocks noChangeArrowheads="1"/>
          </p:cNvSpPr>
          <p:nvPr/>
        </p:nvSpPr>
        <p:spPr bwMode="auto">
          <a:xfrm>
            <a:off x="4359275" y="1590675"/>
            <a:ext cx="3722688" cy="36115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4" name="object 5"/>
          <p:cNvSpPr>
            <a:spLocks/>
          </p:cNvSpPr>
          <p:nvPr/>
        </p:nvSpPr>
        <p:spPr bwMode="auto">
          <a:xfrm>
            <a:off x="4360863" y="1520825"/>
            <a:ext cx="3557587" cy="3565525"/>
          </a:xfrm>
          <a:custGeom>
            <a:avLst/>
            <a:gdLst>
              <a:gd name="T0" fmla="*/ 3992 w 3921759"/>
              <a:gd name="T1" fmla="*/ 1106634 h 3931920"/>
              <a:gd name="T2" fmla="*/ 35007 w 3921759"/>
              <a:gd name="T3" fmla="*/ 915806 h 3931920"/>
              <a:gd name="T4" fmla="*/ 94659 w 3921759"/>
              <a:gd name="T5" fmla="*/ 736266 h 3931920"/>
              <a:gd name="T6" fmla="*/ 180468 w 3921759"/>
              <a:gd name="T7" fmla="*/ 570494 h 3931920"/>
              <a:gd name="T8" fmla="*/ 289955 w 3921759"/>
              <a:gd name="T9" fmla="*/ 420974 h 3931920"/>
              <a:gd name="T10" fmla="*/ 420640 w 3921759"/>
              <a:gd name="T11" fmla="*/ 290185 h 3931920"/>
              <a:gd name="T12" fmla="*/ 570042 w 3921759"/>
              <a:gd name="T13" fmla="*/ 180612 h 3931920"/>
              <a:gd name="T14" fmla="*/ 735682 w 3921759"/>
              <a:gd name="T15" fmla="*/ 94735 h 3931920"/>
              <a:gd name="T16" fmla="*/ 915081 w 3921759"/>
              <a:gd name="T17" fmla="*/ 35035 h 3931920"/>
              <a:gd name="T18" fmla="*/ 1105756 w 3921759"/>
              <a:gd name="T19" fmla="*/ 3996 h 3931920"/>
              <a:gd name="T20" fmla="*/ 1303340 w 3921759"/>
              <a:gd name="T21" fmla="*/ 3996 h 3931920"/>
              <a:gd name="T22" fmla="*/ 1494014 w 3921759"/>
              <a:gd name="T23" fmla="*/ 35035 h 3931920"/>
              <a:gd name="T24" fmla="*/ 1673413 w 3921759"/>
              <a:gd name="T25" fmla="*/ 94735 h 3931920"/>
              <a:gd name="T26" fmla="*/ 1839054 w 3921759"/>
              <a:gd name="T27" fmla="*/ 180612 h 3931920"/>
              <a:gd name="T28" fmla="*/ 1988455 w 3921759"/>
              <a:gd name="T29" fmla="*/ 290185 h 3931920"/>
              <a:gd name="T30" fmla="*/ 2119140 w 3921759"/>
              <a:gd name="T31" fmla="*/ 420974 h 3931920"/>
              <a:gd name="T32" fmla="*/ 2228628 w 3921759"/>
              <a:gd name="T33" fmla="*/ 570494 h 3931920"/>
              <a:gd name="T34" fmla="*/ 2314436 w 3921759"/>
              <a:gd name="T35" fmla="*/ 736266 h 3931920"/>
              <a:gd name="T36" fmla="*/ 2374089 w 3921759"/>
              <a:gd name="T37" fmla="*/ 915806 h 3931920"/>
              <a:gd name="T38" fmla="*/ 2405103 w 3921759"/>
              <a:gd name="T39" fmla="*/ 1106634 h 3931920"/>
              <a:gd name="T40" fmla="*/ 2405103 w 3921759"/>
              <a:gd name="T41" fmla="*/ 1304374 h 3931920"/>
              <a:gd name="T42" fmla="*/ 2374089 w 3921759"/>
              <a:gd name="T43" fmla="*/ 1495201 h 3931920"/>
              <a:gd name="T44" fmla="*/ 2314436 w 3921759"/>
              <a:gd name="T45" fmla="*/ 1674743 h 3931920"/>
              <a:gd name="T46" fmla="*/ 2228628 w 3921759"/>
              <a:gd name="T47" fmla="*/ 1840513 h 3931920"/>
              <a:gd name="T48" fmla="*/ 2119140 w 3921759"/>
              <a:gd name="T49" fmla="*/ 1990033 h 3931920"/>
              <a:gd name="T50" fmla="*/ 1988455 w 3921759"/>
              <a:gd name="T51" fmla="*/ 2120822 h 3931920"/>
              <a:gd name="T52" fmla="*/ 1839054 w 3921759"/>
              <a:gd name="T53" fmla="*/ 2230396 h 3931920"/>
              <a:gd name="T54" fmla="*/ 1673413 w 3921759"/>
              <a:gd name="T55" fmla="*/ 2316274 h 3931920"/>
              <a:gd name="T56" fmla="*/ 1494014 w 3921759"/>
              <a:gd name="T57" fmla="*/ 2375973 h 3931920"/>
              <a:gd name="T58" fmla="*/ 1303340 w 3921759"/>
              <a:gd name="T59" fmla="*/ 2407011 h 3931920"/>
              <a:gd name="T60" fmla="*/ 1105756 w 3921759"/>
              <a:gd name="T61" fmla="*/ 2407011 h 3931920"/>
              <a:gd name="T62" fmla="*/ 915081 w 3921759"/>
              <a:gd name="T63" fmla="*/ 2375973 h 3931920"/>
              <a:gd name="T64" fmla="*/ 735682 w 3921759"/>
              <a:gd name="T65" fmla="*/ 2316274 h 3931920"/>
              <a:gd name="T66" fmla="*/ 570042 w 3921759"/>
              <a:gd name="T67" fmla="*/ 2230396 h 3931920"/>
              <a:gd name="T68" fmla="*/ 420640 w 3921759"/>
              <a:gd name="T69" fmla="*/ 2120822 h 3931920"/>
              <a:gd name="T70" fmla="*/ 289955 w 3921759"/>
              <a:gd name="T71" fmla="*/ 1990033 h 3931920"/>
              <a:gd name="T72" fmla="*/ 180468 w 3921759"/>
              <a:gd name="T73" fmla="*/ 1840513 h 3931920"/>
              <a:gd name="T74" fmla="*/ 94659 w 3921759"/>
              <a:gd name="T75" fmla="*/ 1674743 h 3931920"/>
              <a:gd name="T76" fmla="*/ 35007 w 3921759"/>
              <a:gd name="T77" fmla="*/ 1495201 h 3931920"/>
              <a:gd name="T78" fmla="*/ 3992 w 3921759"/>
              <a:gd name="T79" fmla="*/ 1304374 h 39319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21759" h="3931920">
                <a:moveTo>
                  <a:pt x="0" y="1965960"/>
                </a:moveTo>
                <a:lnTo>
                  <a:pt x="6500" y="1804720"/>
                </a:lnTo>
                <a:lnTo>
                  <a:pt x="25664" y="1647070"/>
                </a:lnTo>
                <a:lnTo>
                  <a:pt x="56988" y="1493515"/>
                </a:lnTo>
                <a:lnTo>
                  <a:pt x="99966" y="1344563"/>
                </a:lnTo>
                <a:lnTo>
                  <a:pt x="154095" y="1200717"/>
                </a:lnTo>
                <a:lnTo>
                  <a:pt x="218869" y="1062486"/>
                </a:lnTo>
                <a:lnTo>
                  <a:pt x="293784" y="930374"/>
                </a:lnTo>
                <a:lnTo>
                  <a:pt x="378335" y="804887"/>
                </a:lnTo>
                <a:lnTo>
                  <a:pt x="472017" y="686532"/>
                </a:lnTo>
                <a:lnTo>
                  <a:pt x="574327" y="575814"/>
                </a:lnTo>
                <a:lnTo>
                  <a:pt x="684759" y="473240"/>
                </a:lnTo>
                <a:lnTo>
                  <a:pt x="802808" y="379315"/>
                </a:lnTo>
                <a:lnTo>
                  <a:pt x="927970" y="294545"/>
                </a:lnTo>
                <a:lnTo>
                  <a:pt x="1059741" y="219436"/>
                </a:lnTo>
                <a:lnTo>
                  <a:pt x="1197615" y="154494"/>
                </a:lnTo>
                <a:lnTo>
                  <a:pt x="1341089" y="100225"/>
                </a:lnTo>
                <a:lnTo>
                  <a:pt x="1489656" y="57135"/>
                </a:lnTo>
                <a:lnTo>
                  <a:pt x="1642814" y="25730"/>
                </a:lnTo>
                <a:lnTo>
                  <a:pt x="1800056" y="6517"/>
                </a:lnTo>
                <a:lnTo>
                  <a:pt x="1960880" y="0"/>
                </a:lnTo>
                <a:lnTo>
                  <a:pt x="2121703" y="6517"/>
                </a:lnTo>
                <a:lnTo>
                  <a:pt x="2278945" y="25730"/>
                </a:lnTo>
                <a:lnTo>
                  <a:pt x="2432103" y="57135"/>
                </a:lnTo>
                <a:lnTo>
                  <a:pt x="2580670" y="100225"/>
                </a:lnTo>
                <a:lnTo>
                  <a:pt x="2724144" y="154494"/>
                </a:lnTo>
                <a:lnTo>
                  <a:pt x="2862018" y="219436"/>
                </a:lnTo>
                <a:lnTo>
                  <a:pt x="2993789" y="294545"/>
                </a:lnTo>
                <a:lnTo>
                  <a:pt x="3118951" y="379315"/>
                </a:lnTo>
                <a:lnTo>
                  <a:pt x="3237000" y="473240"/>
                </a:lnTo>
                <a:lnTo>
                  <a:pt x="3347432" y="575814"/>
                </a:lnTo>
                <a:lnTo>
                  <a:pt x="3449742" y="686532"/>
                </a:lnTo>
                <a:lnTo>
                  <a:pt x="3543424" y="804887"/>
                </a:lnTo>
                <a:lnTo>
                  <a:pt x="3627975" y="930374"/>
                </a:lnTo>
                <a:lnTo>
                  <a:pt x="3702890" y="1062486"/>
                </a:lnTo>
                <a:lnTo>
                  <a:pt x="3767664" y="1200717"/>
                </a:lnTo>
                <a:lnTo>
                  <a:pt x="3821793" y="1344563"/>
                </a:lnTo>
                <a:lnTo>
                  <a:pt x="3864771" y="1493515"/>
                </a:lnTo>
                <a:lnTo>
                  <a:pt x="3896095" y="1647070"/>
                </a:lnTo>
                <a:lnTo>
                  <a:pt x="3915259" y="1804720"/>
                </a:lnTo>
                <a:lnTo>
                  <a:pt x="3921760" y="1965960"/>
                </a:lnTo>
                <a:lnTo>
                  <a:pt x="3915259" y="2127199"/>
                </a:lnTo>
                <a:lnTo>
                  <a:pt x="3896095" y="2284849"/>
                </a:lnTo>
                <a:lnTo>
                  <a:pt x="3864771" y="2438404"/>
                </a:lnTo>
                <a:lnTo>
                  <a:pt x="3821793" y="2587356"/>
                </a:lnTo>
                <a:lnTo>
                  <a:pt x="3767664" y="2731202"/>
                </a:lnTo>
                <a:lnTo>
                  <a:pt x="3702890" y="2869433"/>
                </a:lnTo>
                <a:lnTo>
                  <a:pt x="3627975" y="3001545"/>
                </a:lnTo>
                <a:lnTo>
                  <a:pt x="3543424" y="3127032"/>
                </a:lnTo>
                <a:lnTo>
                  <a:pt x="3449742" y="3245387"/>
                </a:lnTo>
                <a:lnTo>
                  <a:pt x="3347432" y="3356105"/>
                </a:lnTo>
                <a:lnTo>
                  <a:pt x="3237000" y="3458679"/>
                </a:lnTo>
                <a:lnTo>
                  <a:pt x="3118951" y="3552604"/>
                </a:lnTo>
                <a:lnTo>
                  <a:pt x="2993789" y="3637374"/>
                </a:lnTo>
                <a:lnTo>
                  <a:pt x="2862018" y="3712483"/>
                </a:lnTo>
                <a:lnTo>
                  <a:pt x="2724144" y="3777425"/>
                </a:lnTo>
                <a:lnTo>
                  <a:pt x="2580670" y="3831694"/>
                </a:lnTo>
                <a:lnTo>
                  <a:pt x="2432103" y="3874784"/>
                </a:lnTo>
                <a:lnTo>
                  <a:pt x="2278945" y="3906189"/>
                </a:lnTo>
                <a:lnTo>
                  <a:pt x="2121703" y="3925402"/>
                </a:lnTo>
                <a:lnTo>
                  <a:pt x="1960880" y="3931920"/>
                </a:lnTo>
                <a:lnTo>
                  <a:pt x="1800056" y="3925402"/>
                </a:lnTo>
                <a:lnTo>
                  <a:pt x="1642814" y="3906189"/>
                </a:lnTo>
                <a:lnTo>
                  <a:pt x="1489656" y="3874784"/>
                </a:lnTo>
                <a:lnTo>
                  <a:pt x="1341089" y="3831694"/>
                </a:lnTo>
                <a:lnTo>
                  <a:pt x="1197615" y="3777425"/>
                </a:lnTo>
                <a:lnTo>
                  <a:pt x="1059741" y="3712483"/>
                </a:lnTo>
                <a:lnTo>
                  <a:pt x="927970" y="3637374"/>
                </a:lnTo>
                <a:lnTo>
                  <a:pt x="802808" y="3552604"/>
                </a:lnTo>
                <a:lnTo>
                  <a:pt x="684759" y="3458679"/>
                </a:lnTo>
                <a:lnTo>
                  <a:pt x="574327" y="3356105"/>
                </a:lnTo>
                <a:lnTo>
                  <a:pt x="472017" y="3245387"/>
                </a:lnTo>
                <a:lnTo>
                  <a:pt x="378335" y="3127032"/>
                </a:lnTo>
                <a:lnTo>
                  <a:pt x="293784" y="3001545"/>
                </a:lnTo>
                <a:lnTo>
                  <a:pt x="218869" y="2869433"/>
                </a:lnTo>
                <a:lnTo>
                  <a:pt x="154095" y="2731202"/>
                </a:lnTo>
                <a:lnTo>
                  <a:pt x="99966" y="2587356"/>
                </a:lnTo>
                <a:lnTo>
                  <a:pt x="56988" y="2438404"/>
                </a:lnTo>
                <a:lnTo>
                  <a:pt x="25664" y="2284849"/>
                </a:lnTo>
                <a:lnTo>
                  <a:pt x="6500" y="2127199"/>
                </a:lnTo>
                <a:lnTo>
                  <a:pt x="0" y="1965960"/>
                </a:lnTo>
                <a:close/>
              </a:path>
            </a:pathLst>
          </a:custGeom>
          <a:noFill/>
          <a:ln w="40640">
            <a:solidFill>
              <a:srgbClr val="1E88E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5" name="object 6"/>
          <p:cNvSpPr>
            <a:spLocks/>
          </p:cNvSpPr>
          <p:nvPr/>
        </p:nvSpPr>
        <p:spPr bwMode="auto">
          <a:xfrm>
            <a:off x="7558088" y="4357688"/>
            <a:ext cx="2724150" cy="0"/>
          </a:xfrm>
          <a:custGeom>
            <a:avLst/>
            <a:gdLst>
              <a:gd name="T0" fmla="*/ 0 w 3003550"/>
              <a:gd name="T1" fmla="*/ 1843219 w 3003550"/>
              <a:gd name="T2" fmla="*/ 0 60000 65536"/>
              <a:gd name="T3" fmla="*/ 0 60000 65536"/>
            </a:gdLst>
            <a:ahLst/>
            <a:cxnLst>
              <a:cxn ang="T2">
                <a:pos x="T0" y="0"/>
              </a:cxn>
              <a:cxn ang="T3">
                <a:pos x="T1" y="0"/>
              </a:cxn>
            </a:cxnLst>
            <a:rect l="0" t="0" r="r" b="b"/>
            <a:pathLst>
              <a:path w="3003550">
                <a:moveTo>
                  <a:pt x="0" y="0"/>
                </a:moveTo>
                <a:lnTo>
                  <a:pt x="3003283" y="0"/>
                </a:lnTo>
              </a:path>
            </a:pathLst>
          </a:custGeom>
          <a:noFill/>
          <a:ln w="40640">
            <a:solidFill>
              <a:srgbClr val="1E88E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6" name="object 7"/>
          <p:cNvSpPr>
            <a:spLocks/>
          </p:cNvSpPr>
          <p:nvPr/>
        </p:nvSpPr>
        <p:spPr bwMode="auto">
          <a:xfrm>
            <a:off x="1477963" y="3446463"/>
            <a:ext cx="2881312" cy="0"/>
          </a:xfrm>
          <a:custGeom>
            <a:avLst/>
            <a:gdLst>
              <a:gd name="T0" fmla="*/ 0 w 3178175"/>
              <a:gd name="T1" fmla="*/ 1946132 w 3178175"/>
              <a:gd name="T2" fmla="*/ 0 60000 65536"/>
              <a:gd name="T3" fmla="*/ 0 60000 65536"/>
            </a:gdLst>
            <a:ahLst/>
            <a:cxnLst>
              <a:cxn ang="T2">
                <a:pos x="T0" y="0"/>
              </a:cxn>
              <a:cxn ang="T3">
                <a:pos x="T1" y="0"/>
              </a:cxn>
            </a:cxnLst>
            <a:rect l="0" t="0" r="r" b="b"/>
            <a:pathLst>
              <a:path w="3178175">
                <a:moveTo>
                  <a:pt x="0" y="0"/>
                </a:moveTo>
                <a:lnTo>
                  <a:pt x="3177679" y="0"/>
                </a:lnTo>
              </a:path>
            </a:pathLst>
          </a:custGeom>
          <a:noFill/>
          <a:ln w="40640">
            <a:solidFill>
              <a:srgbClr val="1E88E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7" name="object 8"/>
          <p:cNvSpPr>
            <a:spLocks/>
          </p:cNvSpPr>
          <p:nvPr/>
        </p:nvSpPr>
        <p:spPr bwMode="auto">
          <a:xfrm>
            <a:off x="7567613" y="2238375"/>
            <a:ext cx="2724150" cy="0"/>
          </a:xfrm>
          <a:custGeom>
            <a:avLst/>
            <a:gdLst>
              <a:gd name="T0" fmla="*/ 0 w 3003550"/>
              <a:gd name="T1" fmla="*/ 1843219 w 3003550"/>
              <a:gd name="T2" fmla="*/ 0 60000 65536"/>
              <a:gd name="T3" fmla="*/ 0 60000 65536"/>
            </a:gdLst>
            <a:ahLst/>
            <a:cxnLst>
              <a:cxn ang="T2">
                <a:pos x="T0" y="0"/>
              </a:cxn>
              <a:cxn ang="T3">
                <a:pos x="T1" y="0"/>
              </a:cxn>
            </a:cxnLst>
            <a:rect l="0" t="0" r="r" b="b"/>
            <a:pathLst>
              <a:path w="3003550">
                <a:moveTo>
                  <a:pt x="0" y="0"/>
                </a:moveTo>
                <a:lnTo>
                  <a:pt x="3003283" y="0"/>
                </a:lnTo>
              </a:path>
            </a:pathLst>
          </a:custGeom>
          <a:noFill/>
          <a:ln w="40640">
            <a:solidFill>
              <a:srgbClr val="1E88E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8" name="object 9"/>
          <p:cNvSpPr>
            <a:spLocks noChangeArrowheads="1"/>
          </p:cNvSpPr>
          <p:nvPr/>
        </p:nvSpPr>
        <p:spPr bwMode="auto">
          <a:xfrm>
            <a:off x="9604375" y="3463925"/>
            <a:ext cx="1104900" cy="1041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09" name="object 10"/>
          <p:cNvSpPr>
            <a:spLocks noChangeArrowheads="1"/>
          </p:cNvSpPr>
          <p:nvPr/>
        </p:nvSpPr>
        <p:spPr bwMode="auto">
          <a:xfrm>
            <a:off x="9953625" y="1031875"/>
            <a:ext cx="820738" cy="78263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object 11"/>
          <p:cNvSpPr txBox="1"/>
          <p:nvPr/>
        </p:nvSpPr>
        <p:spPr>
          <a:xfrm>
            <a:off x="9293225" y="6472239"/>
            <a:ext cx="5638800" cy="246221"/>
          </a:xfrm>
          <a:prstGeom prst="rect">
            <a:avLst/>
          </a:prstGeom>
        </p:spPr>
        <p:txBody>
          <a:bodyPr lIns="0" tIns="0" rIns="0" bIns="0">
            <a:spAutoFit/>
          </a:bodyPr>
          <a:lstStyle/>
          <a:p>
            <a:pPr marL="11516" marR="0" lvl="0" indent="0" algn="l" defTabSz="914400" rtl="0" eaLnBrk="0" fontAlgn="base" latinLnBrk="0" hangingPunct="0">
              <a:lnSpc>
                <a:spcPct val="100000"/>
              </a:lnSpc>
              <a:spcBef>
                <a:spcPct val="0"/>
              </a:spcBef>
              <a:spcAft>
                <a:spcPct val="0"/>
              </a:spcAft>
              <a:buClrTx/>
              <a:buSzTx/>
              <a:buFontTx/>
              <a:buNone/>
              <a:tabLst/>
              <a:defRPr/>
            </a:pPr>
            <a:r>
              <a:rPr kumimoji="0" sz="1600" b="0" i="0" u="none" strike="noStrike" kern="1200" cap="none" spc="-9" normalizeH="0" baseline="0" noProof="0" dirty="0">
                <a:ln>
                  <a:noFill/>
                </a:ln>
                <a:solidFill>
                  <a:srgbClr val="000000"/>
                </a:solidFill>
                <a:effectLst/>
                <a:uLnTx/>
                <a:uFillTx/>
                <a:latin typeface="Arial"/>
                <a:ea typeface="+mn-ea"/>
                <a:cs typeface="Arial"/>
              </a:rPr>
              <a:t>UNAIDS/</a:t>
            </a:r>
            <a:r>
              <a:rPr kumimoji="0" sz="1600" b="0" i="0" u="none" strike="noStrike" kern="1200" cap="none" spc="-86" normalizeH="0" baseline="0" noProof="0" dirty="0">
                <a:ln>
                  <a:noFill/>
                </a:ln>
                <a:solidFill>
                  <a:srgbClr val="000000"/>
                </a:solidFill>
                <a:effectLst/>
                <a:uLnTx/>
                <a:uFillTx/>
                <a:latin typeface="Arial"/>
                <a:ea typeface="+mn-ea"/>
                <a:cs typeface="Arial"/>
              </a:rPr>
              <a:t>W</a:t>
            </a:r>
            <a:r>
              <a:rPr kumimoji="0" sz="1600" b="0" i="0" u="none" strike="noStrike" kern="1200" cap="none" spc="-14" normalizeH="0" baseline="0" noProof="0" dirty="0">
                <a:ln>
                  <a:noFill/>
                </a:ln>
                <a:solidFill>
                  <a:srgbClr val="000000"/>
                </a:solidFill>
                <a:effectLst/>
                <a:uLnTx/>
                <a:uFillTx/>
                <a:latin typeface="Arial"/>
                <a:ea typeface="+mn-ea"/>
                <a:cs typeface="Arial"/>
              </a:rPr>
              <a:t>HO</a:t>
            </a:r>
            <a:r>
              <a:rPr kumimoji="0" sz="1600" b="0" i="0" u="none" strike="noStrike" kern="1200" cap="none" spc="-150" normalizeH="0" baseline="0" noProof="0" dirty="0">
                <a:ln>
                  <a:noFill/>
                </a:ln>
                <a:solidFill>
                  <a:srgbClr val="000000"/>
                </a:solidFill>
                <a:effectLst/>
                <a:uLnTx/>
                <a:uFillTx/>
                <a:latin typeface="Arial"/>
                <a:ea typeface="+mn-ea"/>
                <a:cs typeface="Arial"/>
              </a:rPr>
              <a:t> </a:t>
            </a:r>
            <a:r>
              <a:rPr kumimoji="0" sz="1600" b="0" i="0" u="none" strike="noStrike" kern="1200" cap="none" spc="59" normalizeH="0" baseline="0" noProof="0" dirty="0" smtClean="0">
                <a:ln>
                  <a:noFill/>
                </a:ln>
                <a:solidFill>
                  <a:srgbClr val="000000"/>
                </a:solidFill>
                <a:effectLst/>
                <a:uLnTx/>
                <a:uFillTx/>
                <a:latin typeface="Arial"/>
                <a:ea typeface="+mn-ea"/>
                <a:cs typeface="Arial"/>
              </a:rPr>
              <a:t>e</a:t>
            </a:r>
            <a:r>
              <a:rPr kumimoji="0" sz="1600" b="0" i="0" u="none" strike="noStrike" kern="1200" cap="none" spc="-14" normalizeH="0" baseline="0" noProof="0" dirty="0" smtClean="0">
                <a:ln>
                  <a:noFill/>
                </a:ln>
                <a:solidFill>
                  <a:srgbClr val="000000"/>
                </a:solidFill>
                <a:effectLst/>
                <a:uLnTx/>
                <a:uFillTx/>
                <a:latin typeface="Arial"/>
                <a:ea typeface="+mn-ea"/>
                <a:cs typeface="Arial"/>
              </a:rPr>
              <a:t>s</a:t>
            </a:r>
            <a:r>
              <a:rPr kumimoji="0" sz="1600" b="0" i="0" u="none" strike="noStrike" kern="1200" cap="none" spc="-5" normalizeH="0" baseline="0" noProof="0" dirty="0" smtClean="0">
                <a:ln>
                  <a:noFill/>
                </a:ln>
                <a:solidFill>
                  <a:srgbClr val="000000"/>
                </a:solidFill>
                <a:effectLst/>
                <a:uLnTx/>
                <a:uFillTx/>
                <a:latin typeface="Arial"/>
                <a:ea typeface="+mn-ea"/>
                <a:cs typeface="Arial"/>
              </a:rPr>
              <a:t>t</a:t>
            </a:r>
            <a:r>
              <a:rPr kumimoji="0" sz="1600" b="0" i="0" u="none" strike="noStrike" kern="1200" cap="none" spc="-82" normalizeH="0" baseline="0" noProof="0" dirty="0" smtClean="0">
                <a:ln>
                  <a:noFill/>
                </a:ln>
                <a:solidFill>
                  <a:srgbClr val="000000"/>
                </a:solidFill>
                <a:effectLst/>
                <a:uLnTx/>
                <a:uFillTx/>
                <a:latin typeface="Arial"/>
                <a:ea typeface="+mn-ea"/>
                <a:cs typeface="Arial"/>
              </a:rPr>
              <a:t>i</a:t>
            </a:r>
            <a:r>
              <a:rPr kumimoji="0" sz="1600" b="0" i="0" u="none" strike="noStrike" kern="1200" cap="none" spc="-18" normalizeH="0" baseline="0" noProof="0" dirty="0" smtClean="0">
                <a:ln>
                  <a:noFill/>
                </a:ln>
                <a:solidFill>
                  <a:srgbClr val="000000"/>
                </a:solidFill>
                <a:effectLst/>
                <a:uLnTx/>
                <a:uFillTx/>
                <a:latin typeface="Arial"/>
                <a:ea typeface="+mn-ea"/>
                <a:cs typeface="Arial"/>
              </a:rPr>
              <a:t>ma</a:t>
            </a:r>
            <a:r>
              <a:rPr kumimoji="0" sz="1600" b="0" i="0" u="none" strike="noStrike" kern="1200" cap="none" spc="-77" normalizeH="0" baseline="0" noProof="0" dirty="0" smtClean="0">
                <a:ln>
                  <a:noFill/>
                </a:ln>
                <a:solidFill>
                  <a:srgbClr val="000000"/>
                </a:solidFill>
                <a:effectLst/>
                <a:uLnTx/>
                <a:uFillTx/>
                <a:latin typeface="Arial"/>
                <a:ea typeface="+mn-ea"/>
                <a:cs typeface="Arial"/>
              </a:rPr>
              <a:t>t</a:t>
            </a:r>
            <a:r>
              <a:rPr kumimoji="0" sz="1600" b="0" i="0" u="none" strike="noStrike" kern="1200" cap="none" spc="-14" normalizeH="0" baseline="0" noProof="0" dirty="0" smtClean="0">
                <a:ln>
                  <a:noFill/>
                </a:ln>
                <a:solidFill>
                  <a:srgbClr val="000000"/>
                </a:solidFill>
                <a:effectLst/>
                <a:uLnTx/>
                <a:uFillTx/>
                <a:latin typeface="Arial"/>
                <a:ea typeface="+mn-ea"/>
                <a:cs typeface="Arial"/>
              </a:rPr>
              <a:t>e</a:t>
            </a:r>
            <a:r>
              <a:rPr kumimoji="0" sz="1600" b="0" i="0" u="none" strike="noStrike" kern="1200" cap="none" spc="-9" normalizeH="0" baseline="0" noProof="0" dirty="0" smtClean="0">
                <a:ln>
                  <a:noFill/>
                </a:ln>
                <a:solidFill>
                  <a:srgbClr val="000000"/>
                </a:solidFill>
                <a:effectLst/>
                <a:uLnTx/>
                <a:uFillTx/>
                <a:latin typeface="Arial"/>
                <a:ea typeface="+mn-ea"/>
                <a:cs typeface="Arial"/>
              </a:rPr>
              <a:t>s</a:t>
            </a:r>
            <a:r>
              <a:rPr kumimoji="0" lang="fr-FR" sz="1600" b="0" i="0" u="none" strike="noStrike" kern="1200" cap="none" spc="-9" normalizeH="0" baseline="0" noProof="0" dirty="0" smtClean="0">
                <a:ln>
                  <a:noFill/>
                </a:ln>
                <a:solidFill>
                  <a:srgbClr val="000000"/>
                </a:solidFill>
                <a:effectLst/>
                <a:uLnTx/>
                <a:uFillTx/>
                <a:latin typeface="Arial"/>
                <a:ea typeface="+mn-ea"/>
                <a:cs typeface="Arial"/>
              </a:rPr>
              <a:t> 2023</a:t>
            </a:r>
            <a:endParaRPr kumimoji="0" sz="1600" b="0" i="0" u="none" strike="noStrike" kern="1200" cap="none" spc="0" normalizeH="0" baseline="0" noProof="0" dirty="0">
              <a:ln>
                <a:noFill/>
              </a:ln>
              <a:solidFill>
                <a:srgbClr val="000000"/>
              </a:solidFill>
              <a:effectLst/>
              <a:uLnTx/>
              <a:uFillTx/>
              <a:latin typeface="Arial"/>
              <a:ea typeface="+mn-ea"/>
              <a:cs typeface="Arial"/>
            </a:endParaRPr>
          </a:p>
        </p:txBody>
      </p:sp>
      <p:sp>
        <p:nvSpPr>
          <p:cNvPr id="18" name="object 18"/>
          <p:cNvSpPr txBox="1"/>
          <p:nvPr/>
        </p:nvSpPr>
        <p:spPr>
          <a:xfrm>
            <a:off x="1641475" y="1839913"/>
            <a:ext cx="650875" cy="334962"/>
          </a:xfrm>
          <a:prstGeom prst="rect">
            <a:avLst/>
          </a:prstGeom>
        </p:spPr>
        <p:txBody>
          <a:bodyPr lIns="0" tIns="0" rIns="0" bIns="0">
            <a:spAutoFit/>
          </a:bodyPr>
          <a:lstStyle/>
          <a:p>
            <a:pPr marL="11516" marR="0" lvl="0" indent="0" algn="l" defTabSz="914400" rtl="0" eaLnBrk="0" fontAlgn="base" latinLnBrk="0" hangingPunct="0">
              <a:lnSpc>
                <a:spcPct val="100000"/>
              </a:lnSpc>
              <a:spcBef>
                <a:spcPct val="0"/>
              </a:spcBef>
              <a:spcAft>
                <a:spcPct val="0"/>
              </a:spcAft>
              <a:buClrTx/>
              <a:buSzTx/>
              <a:buFontTx/>
              <a:buNone/>
              <a:tabLst/>
              <a:defRPr/>
            </a:pPr>
            <a:r>
              <a:rPr kumimoji="0" sz="2176" b="1" i="0" u="none" strike="noStrike" kern="1200" cap="none" spc="23" normalizeH="0" baseline="0" noProof="0" dirty="0" smtClean="0">
                <a:ln>
                  <a:noFill/>
                </a:ln>
                <a:solidFill>
                  <a:srgbClr val="3E3E3E"/>
                </a:solidFill>
                <a:effectLst/>
                <a:uLnTx/>
                <a:uFillTx/>
                <a:latin typeface="Arial"/>
                <a:ea typeface="+mn-ea"/>
                <a:cs typeface="Arial"/>
              </a:rPr>
              <a:t>20</a:t>
            </a:r>
            <a:r>
              <a:rPr kumimoji="0" lang="fr-FR" sz="2176" b="1" i="0" u="none" strike="noStrike" kern="1200" cap="none" spc="23" normalizeH="0" baseline="0" noProof="0" dirty="0" smtClean="0">
                <a:ln>
                  <a:noFill/>
                </a:ln>
                <a:solidFill>
                  <a:srgbClr val="3E3E3E"/>
                </a:solidFill>
                <a:effectLst/>
                <a:uLnTx/>
                <a:uFillTx/>
                <a:latin typeface="Arial"/>
                <a:ea typeface="+mn-ea"/>
                <a:cs typeface="Arial"/>
              </a:rPr>
              <a:t>2</a:t>
            </a:r>
            <a:r>
              <a:rPr kumimoji="0" lang="fr-FR" sz="2176" b="1" i="0" u="none" strike="noStrike" kern="1200" cap="none" spc="23" normalizeH="0" baseline="0" noProof="0" dirty="0">
                <a:ln>
                  <a:noFill/>
                </a:ln>
                <a:solidFill>
                  <a:srgbClr val="3E3E3E"/>
                </a:solidFill>
                <a:effectLst/>
                <a:uLnTx/>
                <a:uFillTx/>
                <a:latin typeface="Arial"/>
                <a:ea typeface="+mn-ea"/>
                <a:cs typeface="Arial"/>
              </a:rPr>
              <a:t>2</a:t>
            </a:r>
            <a:endParaRPr kumimoji="0" sz="2176" b="0" i="0" u="none" strike="noStrike" kern="1200" cap="none" spc="0" normalizeH="0" baseline="0" noProof="0" dirty="0">
              <a:ln>
                <a:noFill/>
              </a:ln>
              <a:solidFill>
                <a:srgbClr val="000000"/>
              </a:solidFill>
              <a:effectLst/>
              <a:uLnTx/>
              <a:uFillTx/>
              <a:latin typeface="Arial"/>
              <a:ea typeface="+mn-ea"/>
              <a:cs typeface="Arial"/>
            </a:endParaRPr>
          </a:p>
        </p:txBody>
      </p:sp>
      <p:sp>
        <p:nvSpPr>
          <p:cNvPr id="19" name="object 19"/>
          <p:cNvSpPr txBox="1"/>
          <p:nvPr/>
        </p:nvSpPr>
        <p:spPr>
          <a:xfrm>
            <a:off x="1641475" y="2179638"/>
            <a:ext cx="2492375" cy="1216025"/>
          </a:xfrm>
          <a:prstGeom prst="rect">
            <a:avLst/>
          </a:prstGeom>
        </p:spPr>
        <p:txBody>
          <a:bodyPr lIns="0" tIns="0" rIns="0" bIns="0">
            <a:spAutoFit/>
          </a:bodyPr>
          <a:lstStyle/>
          <a:p>
            <a:pPr marL="11516" marR="0" lvl="0" indent="0" algn="l" defTabSz="914400" rtl="0" eaLnBrk="0" fontAlgn="base" latinLnBrk="0" hangingPunct="0">
              <a:lnSpc>
                <a:spcPts val="3019"/>
              </a:lnSpc>
              <a:spcBef>
                <a:spcPct val="0"/>
              </a:spcBef>
              <a:spcAft>
                <a:spcPct val="0"/>
              </a:spcAft>
              <a:buClrTx/>
              <a:buSzTx/>
              <a:buFontTx/>
              <a:buNone/>
              <a:tabLst/>
              <a:defRPr/>
            </a:pPr>
            <a:r>
              <a:rPr kumimoji="0" sz="2539" b="1" i="0" u="none" strike="noStrike" kern="1200" cap="none" spc="-18" normalizeH="0" baseline="0" noProof="0" dirty="0">
                <a:ln>
                  <a:noFill/>
                </a:ln>
                <a:solidFill>
                  <a:srgbClr val="3E3E3E"/>
                </a:solidFill>
                <a:effectLst/>
                <a:uLnTx/>
                <a:uFillTx/>
                <a:latin typeface="Arial"/>
                <a:ea typeface="+mn-ea"/>
                <a:cs typeface="Arial"/>
              </a:rPr>
              <a:t>G</a:t>
            </a:r>
            <a:r>
              <a:rPr kumimoji="0" sz="2539" b="1" i="0" u="none" strike="noStrike" kern="1200" cap="none" spc="-54" normalizeH="0" baseline="0" noProof="0" dirty="0">
                <a:ln>
                  <a:noFill/>
                </a:ln>
                <a:solidFill>
                  <a:srgbClr val="3E3E3E"/>
                </a:solidFill>
                <a:effectLst/>
                <a:uLnTx/>
                <a:uFillTx/>
                <a:latin typeface="Arial"/>
                <a:ea typeface="+mn-ea"/>
                <a:cs typeface="Arial"/>
              </a:rPr>
              <a:t>l</a:t>
            </a:r>
            <a:r>
              <a:rPr kumimoji="0" sz="2539" b="1" i="0" u="none" strike="noStrike" kern="1200" cap="none" spc="-32" normalizeH="0" baseline="0" noProof="0" dirty="0">
                <a:ln>
                  <a:noFill/>
                </a:ln>
                <a:solidFill>
                  <a:srgbClr val="3E3E3E"/>
                </a:solidFill>
                <a:effectLst/>
                <a:uLnTx/>
                <a:uFillTx/>
                <a:latin typeface="Arial"/>
                <a:ea typeface="+mn-ea"/>
                <a:cs typeface="Arial"/>
              </a:rPr>
              <a:t>ob</a:t>
            </a:r>
            <a:r>
              <a:rPr kumimoji="0" sz="2539" b="1" i="0" u="none" strike="noStrike" kern="1200" cap="none" spc="-36" normalizeH="0" baseline="0" noProof="0" dirty="0">
                <a:ln>
                  <a:noFill/>
                </a:ln>
                <a:solidFill>
                  <a:srgbClr val="3E3E3E"/>
                </a:solidFill>
                <a:effectLst/>
                <a:uLnTx/>
                <a:uFillTx/>
                <a:latin typeface="Arial"/>
                <a:ea typeface="+mn-ea"/>
                <a:cs typeface="Arial"/>
              </a:rPr>
              <a:t>a</a:t>
            </a:r>
            <a:r>
              <a:rPr kumimoji="0" sz="2539" b="1" i="0" u="none" strike="noStrike" kern="1200" cap="none" spc="-54" normalizeH="0" baseline="0" noProof="0" dirty="0">
                <a:ln>
                  <a:noFill/>
                </a:ln>
                <a:solidFill>
                  <a:srgbClr val="3E3E3E"/>
                </a:solidFill>
                <a:effectLst/>
                <a:uLnTx/>
                <a:uFillTx/>
                <a:latin typeface="Arial"/>
                <a:ea typeface="+mn-ea"/>
                <a:cs typeface="Arial"/>
              </a:rPr>
              <a:t>lly</a:t>
            </a:r>
            <a:endParaRPr kumimoji="0" sz="2539" b="0" i="0" u="none" strike="noStrike" kern="1200" cap="none" spc="0" normalizeH="0" baseline="0" noProof="0" dirty="0">
              <a:ln>
                <a:noFill/>
              </a:ln>
              <a:solidFill>
                <a:srgbClr val="000000"/>
              </a:solidFill>
              <a:effectLst/>
              <a:uLnTx/>
              <a:uFillTx/>
              <a:latin typeface="Arial"/>
              <a:ea typeface="+mn-ea"/>
              <a:cs typeface="Arial"/>
            </a:endParaRPr>
          </a:p>
          <a:p>
            <a:pPr marL="11516" marR="0" lvl="0" indent="0" algn="l" defTabSz="914400" rtl="0" eaLnBrk="0" fontAlgn="base" latinLnBrk="0" hangingPunct="0">
              <a:lnSpc>
                <a:spcPts val="4217"/>
              </a:lnSpc>
              <a:spcBef>
                <a:spcPct val="0"/>
              </a:spcBef>
              <a:spcAft>
                <a:spcPct val="0"/>
              </a:spcAft>
              <a:buClrTx/>
              <a:buSzTx/>
              <a:buFontTx/>
              <a:buNone/>
              <a:tabLst/>
              <a:defRPr/>
            </a:pPr>
            <a:r>
              <a:rPr kumimoji="0" sz="3537" b="1" i="0" u="none" strike="noStrike" kern="1200" cap="none" spc="-18" normalizeH="0" baseline="0" noProof="0" dirty="0" smtClean="0">
                <a:ln>
                  <a:noFill/>
                </a:ln>
                <a:solidFill>
                  <a:srgbClr val="E51837"/>
                </a:solidFill>
                <a:effectLst/>
                <a:uLnTx/>
                <a:uFillTx/>
                <a:latin typeface="Arial"/>
                <a:ea typeface="+mn-ea"/>
                <a:cs typeface="Arial"/>
              </a:rPr>
              <a:t>3</a:t>
            </a:r>
            <a:r>
              <a:rPr kumimoji="0" lang="fr-FR" sz="3537" b="1" i="0" u="none" strike="noStrike" kern="1200" cap="none" spc="-18" normalizeH="0" baseline="0" noProof="0" dirty="0" smtClean="0">
                <a:ln>
                  <a:noFill/>
                </a:ln>
                <a:solidFill>
                  <a:srgbClr val="E51837"/>
                </a:solidFill>
                <a:effectLst/>
                <a:uLnTx/>
                <a:uFillTx/>
                <a:latin typeface="Arial"/>
                <a:ea typeface="+mn-ea"/>
                <a:cs typeface="Arial"/>
              </a:rPr>
              <a:t>9 </a:t>
            </a:r>
            <a:r>
              <a:rPr kumimoji="0" sz="3537" b="1" i="0" u="none" strike="noStrike" kern="1200" cap="none" spc="-41" normalizeH="0" baseline="0" noProof="0" dirty="0" smtClean="0">
                <a:ln>
                  <a:noFill/>
                </a:ln>
                <a:solidFill>
                  <a:srgbClr val="E51837"/>
                </a:solidFill>
                <a:effectLst/>
                <a:uLnTx/>
                <a:uFillTx/>
                <a:latin typeface="Arial"/>
                <a:ea typeface="+mn-ea"/>
                <a:cs typeface="Arial"/>
              </a:rPr>
              <a:t>m</a:t>
            </a:r>
            <a:r>
              <a:rPr kumimoji="0" sz="3537" b="1" i="0" u="none" strike="noStrike" kern="1200" cap="none" spc="27" normalizeH="0" baseline="0" noProof="0" dirty="0" smtClean="0">
                <a:ln>
                  <a:noFill/>
                </a:ln>
                <a:solidFill>
                  <a:srgbClr val="E51837"/>
                </a:solidFill>
                <a:effectLst/>
                <a:uLnTx/>
                <a:uFillTx/>
                <a:latin typeface="Arial"/>
                <a:ea typeface="+mn-ea"/>
                <a:cs typeface="Arial"/>
              </a:rPr>
              <a:t>illi</a:t>
            </a:r>
            <a:r>
              <a:rPr kumimoji="0" sz="3537" b="1" i="0" u="none" strike="noStrike" kern="1200" cap="none" spc="5" normalizeH="0" baseline="0" noProof="0" dirty="0" smtClean="0">
                <a:ln>
                  <a:noFill/>
                </a:ln>
                <a:solidFill>
                  <a:srgbClr val="E51837"/>
                </a:solidFill>
                <a:effectLst/>
                <a:uLnTx/>
                <a:uFillTx/>
                <a:latin typeface="Arial"/>
                <a:ea typeface="+mn-ea"/>
                <a:cs typeface="Arial"/>
              </a:rPr>
              <a:t>o</a:t>
            </a:r>
            <a:r>
              <a:rPr kumimoji="0" sz="3537" b="1" i="0" u="none" strike="noStrike" kern="1200" cap="none" spc="0" normalizeH="0" baseline="0" noProof="0" dirty="0" smtClean="0">
                <a:ln>
                  <a:noFill/>
                </a:ln>
                <a:solidFill>
                  <a:srgbClr val="E51837"/>
                </a:solidFill>
                <a:effectLst/>
                <a:uLnTx/>
                <a:uFillTx/>
                <a:latin typeface="Arial"/>
                <a:ea typeface="+mn-ea"/>
                <a:cs typeface="Arial"/>
              </a:rPr>
              <a:t>n</a:t>
            </a:r>
            <a:endParaRPr kumimoji="0" sz="3537" b="0" i="0" u="none" strike="noStrike" kern="1200" cap="none" spc="0" normalizeH="0" baseline="0" noProof="0" dirty="0">
              <a:ln>
                <a:noFill/>
              </a:ln>
              <a:solidFill>
                <a:srgbClr val="000000"/>
              </a:solidFill>
              <a:effectLst/>
              <a:uLnTx/>
              <a:uFillTx/>
              <a:latin typeface="Arial"/>
              <a:ea typeface="+mn-ea"/>
              <a:cs typeface="Arial"/>
            </a:endParaRPr>
          </a:p>
          <a:p>
            <a:pPr marL="11516" marR="0" lvl="0" indent="0" algn="l" defTabSz="914400" rtl="0" eaLnBrk="0" fontAlgn="base" latinLnBrk="0" hangingPunct="0">
              <a:lnSpc>
                <a:spcPct val="100000"/>
              </a:lnSpc>
              <a:spcBef>
                <a:spcPts val="91"/>
              </a:spcBef>
              <a:spcAft>
                <a:spcPct val="0"/>
              </a:spcAft>
              <a:buClrTx/>
              <a:buSzTx/>
              <a:buFontTx/>
              <a:buNone/>
              <a:tabLst/>
              <a:defRPr/>
            </a:pPr>
            <a:r>
              <a:rPr kumimoji="0" sz="1814" b="1" i="0" u="none" strike="noStrike" kern="1200" cap="none" spc="23" normalizeH="0" baseline="0" noProof="0" dirty="0">
                <a:ln>
                  <a:noFill/>
                </a:ln>
                <a:solidFill>
                  <a:srgbClr val="3E3E3E"/>
                </a:solidFill>
                <a:effectLst/>
                <a:uLnTx/>
                <a:uFillTx/>
                <a:latin typeface="Arial"/>
                <a:ea typeface="+mn-ea"/>
                <a:cs typeface="Arial"/>
              </a:rPr>
              <a:t>P</a:t>
            </a:r>
            <a:r>
              <a:rPr kumimoji="0" sz="1814" b="1" i="0" u="none" strike="noStrike" kern="1200" cap="none" spc="5" normalizeH="0" baseline="0" noProof="0" dirty="0">
                <a:ln>
                  <a:noFill/>
                </a:ln>
                <a:solidFill>
                  <a:srgbClr val="3E3E3E"/>
                </a:solidFill>
                <a:effectLst/>
                <a:uLnTx/>
                <a:uFillTx/>
                <a:latin typeface="Arial"/>
                <a:ea typeface="+mn-ea"/>
                <a:cs typeface="Arial"/>
              </a:rPr>
              <a:t>e</a:t>
            </a:r>
            <a:r>
              <a:rPr kumimoji="0" sz="1814" b="1" i="0" u="none" strike="noStrike" kern="1200" cap="none" spc="-23" normalizeH="0" baseline="0" noProof="0" dirty="0">
                <a:ln>
                  <a:noFill/>
                </a:ln>
                <a:solidFill>
                  <a:srgbClr val="3E3E3E"/>
                </a:solidFill>
                <a:effectLst/>
                <a:uLnTx/>
                <a:uFillTx/>
                <a:latin typeface="Arial"/>
                <a:ea typeface="+mn-ea"/>
                <a:cs typeface="Arial"/>
              </a:rPr>
              <a:t>op</a:t>
            </a:r>
            <a:r>
              <a:rPr kumimoji="0" sz="1814" b="1" i="0" u="none" strike="noStrike" kern="1200" cap="none" spc="0" normalizeH="0" baseline="0" noProof="0" dirty="0">
                <a:ln>
                  <a:noFill/>
                </a:ln>
                <a:solidFill>
                  <a:srgbClr val="3E3E3E"/>
                </a:solidFill>
                <a:effectLst/>
                <a:uLnTx/>
                <a:uFillTx/>
                <a:latin typeface="Arial"/>
                <a:ea typeface="+mn-ea"/>
                <a:cs typeface="Arial"/>
              </a:rPr>
              <a:t>le</a:t>
            </a:r>
            <a:r>
              <a:rPr kumimoji="0" sz="1814" b="1" i="0" u="none" strike="noStrike" kern="1200" cap="none" spc="9" normalizeH="0" baseline="0" noProof="0" dirty="0">
                <a:ln>
                  <a:noFill/>
                </a:ln>
                <a:solidFill>
                  <a:srgbClr val="3E3E3E"/>
                </a:solidFill>
                <a:effectLst/>
                <a:uLnTx/>
                <a:uFillTx/>
                <a:latin typeface="Arial"/>
                <a:ea typeface="+mn-ea"/>
                <a:cs typeface="Arial"/>
              </a:rPr>
              <a:t> </a:t>
            </a:r>
            <a:r>
              <a:rPr kumimoji="0" sz="1814" b="1" i="0" u="none" strike="noStrike" kern="1200" cap="none" spc="0" normalizeH="0" baseline="0" noProof="0" dirty="0">
                <a:ln>
                  <a:noFill/>
                </a:ln>
                <a:solidFill>
                  <a:srgbClr val="3E3E3E"/>
                </a:solidFill>
                <a:effectLst/>
                <a:uLnTx/>
                <a:uFillTx/>
                <a:latin typeface="Arial"/>
                <a:ea typeface="+mn-ea"/>
                <a:cs typeface="Arial"/>
              </a:rPr>
              <a:t>li</a:t>
            </a:r>
            <a:r>
              <a:rPr kumimoji="0" sz="1814" b="1" i="0" u="none" strike="noStrike" kern="1200" cap="none" spc="77" normalizeH="0" baseline="0" noProof="0" dirty="0">
                <a:ln>
                  <a:noFill/>
                </a:ln>
                <a:solidFill>
                  <a:srgbClr val="3E3E3E"/>
                </a:solidFill>
                <a:effectLst/>
                <a:uLnTx/>
                <a:uFillTx/>
                <a:latin typeface="Arial"/>
                <a:ea typeface="+mn-ea"/>
                <a:cs typeface="Arial"/>
              </a:rPr>
              <a:t>v</a:t>
            </a:r>
            <a:r>
              <a:rPr kumimoji="0" sz="1814" b="1" i="0" u="none" strike="noStrike" kern="1200" cap="none" spc="0" normalizeH="0" baseline="0" noProof="0" dirty="0">
                <a:ln>
                  <a:noFill/>
                </a:ln>
                <a:solidFill>
                  <a:srgbClr val="3E3E3E"/>
                </a:solidFill>
                <a:effectLst/>
                <a:uLnTx/>
                <a:uFillTx/>
                <a:latin typeface="Arial"/>
                <a:ea typeface="+mn-ea"/>
                <a:cs typeface="Arial"/>
              </a:rPr>
              <a:t>i</a:t>
            </a:r>
            <a:r>
              <a:rPr kumimoji="0" sz="1814" b="1" i="0" u="none" strike="noStrike" kern="1200" cap="none" spc="-23" normalizeH="0" baseline="0" noProof="0" dirty="0">
                <a:ln>
                  <a:noFill/>
                </a:ln>
                <a:solidFill>
                  <a:srgbClr val="3E3E3E"/>
                </a:solidFill>
                <a:effectLst/>
                <a:uLnTx/>
                <a:uFillTx/>
                <a:latin typeface="Arial"/>
                <a:ea typeface="+mn-ea"/>
                <a:cs typeface="Arial"/>
              </a:rPr>
              <a:t>n</a:t>
            </a:r>
            <a:r>
              <a:rPr kumimoji="0" sz="1814" b="1" i="0" u="none" strike="noStrike" kern="1200" cap="none" spc="0" normalizeH="0" baseline="0" noProof="0" dirty="0">
                <a:ln>
                  <a:noFill/>
                </a:ln>
                <a:solidFill>
                  <a:srgbClr val="3E3E3E"/>
                </a:solidFill>
                <a:effectLst/>
                <a:uLnTx/>
                <a:uFillTx/>
                <a:latin typeface="Arial"/>
                <a:ea typeface="+mn-ea"/>
                <a:cs typeface="Arial"/>
              </a:rPr>
              <a:t>g</a:t>
            </a:r>
            <a:r>
              <a:rPr kumimoji="0" sz="1814" b="1" i="0" u="none" strike="noStrike" kern="1200" cap="none" spc="-91" normalizeH="0" baseline="0" noProof="0" dirty="0">
                <a:ln>
                  <a:noFill/>
                </a:ln>
                <a:solidFill>
                  <a:srgbClr val="3E3E3E"/>
                </a:solidFill>
                <a:effectLst/>
                <a:uLnTx/>
                <a:uFillTx/>
                <a:latin typeface="Arial"/>
                <a:ea typeface="+mn-ea"/>
                <a:cs typeface="Arial"/>
              </a:rPr>
              <a:t> </a:t>
            </a:r>
            <a:r>
              <a:rPr kumimoji="0" sz="1814" b="1" i="0" u="none" strike="noStrike" kern="1200" cap="none" spc="-36" normalizeH="0" baseline="0" noProof="0" dirty="0">
                <a:ln>
                  <a:noFill/>
                </a:ln>
                <a:solidFill>
                  <a:srgbClr val="3E3E3E"/>
                </a:solidFill>
                <a:effectLst/>
                <a:uLnTx/>
                <a:uFillTx/>
                <a:latin typeface="Arial"/>
                <a:ea typeface="+mn-ea"/>
                <a:cs typeface="Arial"/>
              </a:rPr>
              <a:t>w</a:t>
            </a:r>
            <a:r>
              <a:rPr kumimoji="0" sz="1814" b="1" i="0" u="none" strike="noStrike" kern="1200" cap="none" spc="0" normalizeH="0" baseline="0" noProof="0" dirty="0">
                <a:ln>
                  <a:noFill/>
                </a:ln>
                <a:solidFill>
                  <a:srgbClr val="3E3E3E"/>
                </a:solidFill>
                <a:effectLst/>
                <a:uLnTx/>
                <a:uFillTx/>
                <a:latin typeface="Arial"/>
                <a:ea typeface="+mn-ea"/>
                <a:cs typeface="Arial"/>
              </a:rPr>
              <a:t>i</a:t>
            </a:r>
            <a:r>
              <a:rPr kumimoji="0" sz="1814" b="1" i="0" u="none" strike="noStrike" kern="1200" cap="none" spc="-27" normalizeH="0" baseline="0" noProof="0" dirty="0">
                <a:ln>
                  <a:noFill/>
                </a:ln>
                <a:solidFill>
                  <a:srgbClr val="3E3E3E"/>
                </a:solidFill>
                <a:effectLst/>
                <a:uLnTx/>
                <a:uFillTx/>
                <a:latin typeface="Arial"/>
                <a:ea typeface="+mn-ea"/>
                <a:cs typeface="Arial"/>
              </a:rPr>
              <a:t>t</a:t>
            </a:r>
            <a:r>
              <a:rPr kumimoji="0" sz="1814" b="1" i="0" u="none" strike="noStrike" kern="1200" cap="none" spc="0" normalizeH="0" baseline="0" noProof="0" dirty="0">
                <a:ln>
                  <a:noFill/>
                </a:ln>
                <a:solidFill>
                  <a:srgbClr val="3E3E3E"/>
                </a:solidFill>
                <a:effectLst/>
                <a:uLnTx/>
                <a:uFillTx/>
                <a:latin typeface="Arial"/>
                <a:ea typeface="+mn-ea"/>
                <a:cs typeface="Arial"/>
              </a:rPr>
              <a:t>h</a:t>
            </a:r>
            <a:r>
              <a:rPr kumimoji="0" sz="1814" b="1" i="0" u="none" strike="noStrike" kern="1200" cap="none" spc="54" normalizeH="0" baseline="0" noProof="0" dirty="0">
                <a:ln>
                  <a:noFill/>
                </a:ln>
                <a:solidFill>
                  <a:srgbClr val="3E3E3E"/>
                </a:solidFill>
                <a:effectLst/>
                <a:uLnTx/>
                <a:uFillTx/>
                <a:latin typeface="Arial"/>
                <a:ea typeface="+mn-ea"/>
                <a:cs typeface="Arial"/>
              </a:rPr>
              <a:t> </a:t>
            </a:r>
            <a:r>
              <a:rPr kumimoji="0" sz="1814" b="1" i="0" u="none" strike="noStrike" kern="1200" cap="none" spc="-5" normalizeH="0" baseline="0" noProof="0" dirty="0">
                <a:ln>
                  <a:noFill/>
                </a:ln>
                <a:solidFill>
                  <a:srgbClr val="3E3E3E"/>
                </a:solidFill>
                <a:effectLst/>
                <a:uLnTx/>
                <a:uFillTx/>
                <a:latin typeface="Arial"/>
                <a:ea typeface="+mn-ea"/>
                <a:cs typeface="Arial"/>
              </a:rPr>
              <a:t>H</a:t>
            </a:r>
            <a:r>
              <a:rPr kumimoji="0" sz="1814" b="1" i="0" u="none" strike="noStrike" kern="1200" cap="none" spc="0" normalizeH="0" baseline="0" noProof="0" dirty="0">
                <a:ln>
                  <a:noFill/>
                </a:ln>
                <a:solidFill>
                  <a:srgbClr val="3E3E3E"/>
                </a:solidFill>
                <a:effectLst/>
                <a:uLnTx/>
                <a:uFillTx/>
                <a:latin typeface="Arial"/>
                <a:ea typeface="+mn-ea"/>
                <a:cs typeface="Arial"/>
              </a:rPr>
              <a:t>IV</a:t>
            </a:r>
            <a:endParaRPr kumimoji="0" sz="1814" b="0" i="0" u="none" strike="noStrike" kern="1200" cap="none" spc="0" normalizeH="0" baseline="0" noProof="0" dirty="0">
              <a:ln>
                <a:noFill/>
              </a:ln>
              <a:solidFill>
                <a:srgbClr val="000000"/>
              </a:solidFill>
              <a:effectLst/>
              <a:uLnTx/>
              <a:uFillTx/>
              <a:latin typeface="Arial"/>
              <a:ea typeface="+mn-ea"/>
              <a:cs typeface="Arial"/>
            </a:endParaRPr>
          </a:p>
        </p:txBody>
      </p:sp>
      <p:sp>
        <p:nvSpPr>
          <p:cNvPr id="21" name="Titre 20"/>
          <p:cNvSpPr>
            <a:spLocks noGrp="1"/>
          </p:cNvSpPr>
          <p:nvPr>
            <p:ph type="title"/>
          </p:nvPr>
        </p:nvSpPr>
        <p:spPr>
          <a:xfrm>
            <a:off x="846666" y="5202238"/>
            <a:ext cx="10972800" cy="1143000"/>
          </a:xfrm>
        </p:spPr>
        <p:txBody>
          <a:bodyPr/>
          <a:lstStyle/>
          <a:p>
            <a:r>
              <a:rPr lang="fr-FR" altLang="fr-FR" sz="3600" b="1" dirty="0" smtClean="0">
                <a:solidFill>
                  <a:srgbClr val="E51837"/>
                </a:solidFill>
              </a:rPr>
              <a:t>+ 52% </a:t>
            </a:r>
            <a:r>
              <a:rPr lang="fr-FR" altLang="fr-FR" sz="1800" b="1" dirty="0" smtClean="0"/>
              <a:t>New diagnoses </a:t>
            </a:r>
            <a:r>
              <a:rPr lang="fr-FR" altLang="fr-FR" sz="1800" b="1" dirty="0" err="1" smtClean="0"/>
              <a:t>annually</a:t>
            </a:r>
            <a:r>
              <a:rPr lang="fr-FR" altLang="fr-FR" sz="1800" b="1" dirty="0" smtClean="0"/>
              <a:t> relative to 2010 in </a:t>
            </a:r>
            <a:r>
              <a:rPr lang="fr-FR" altLang="fr-FR" sz="1800" b="1" dirty="0" err="1" smtClean="0"/>
              <a:t>Eastern</a:t>
            </a:r>
            <a:r>
              <a:rPr lang="fr-FR" altLang="fr-FR" sz="1800" b="1" dirty="0" smtClean="0"/>
              <a:t> Europe and Central Asia</a:t>
            </a:r>
            <a:br>
              <a:rPr lang="fr-FR" altLang="fr-FR" sz="1800" b="1" dirty="0" smtClean="0"/>
            </a:br>
            <a:r>
              <a:rPr lang="fr-FR" altLang="fr-FR" sz="1800" b="1" dirty="0" smtClean="0"/>
              <a:t>The </a:t>
            </a:r>
            <a:r>
              <a:rPr lang="fr-FR" altLang="fr-FR" sz="1800" b="1" dirty="0" err="1" smtClean="0"/>
              <a:t>region</a:t>
            </a:r>
            <a:r>
              <a:rPr lang="fr-FR" altLang="fr-FR" sz="1800" b="1" dirty="0" smtClean="0"/>
              <a:t> </a:t>
            </a:r>
            <a:r>
              <a:rPr lang="fr-FR" altLang="fr-FR" sz="1800" b="1" dirty="0" err="1" smtClean="0"/>
              <a:t>with</a:t>
            </a:r>
            <a:r>
              <a:rPr lang="fr-FR" altLang="fr-FR" sz="1800" b="1" dirty="0" smtClean="0"/>
              <a:t> the </a:t>
            </a:r>
            <a:r>
              <a:rPr lang="fr-FR" altLang="fr-FR" sz="1800" b="1" dirty="0" err="1" smtClean="0"/>
              <a:t>fastest</a:t>
            </a:r>
            <a:r>
              <a:rPr lang="fr-FR" altLang="fr-FR" sz="1800" b="1" dirty="0" smtClean="0"/>
              <a:t> </a:t>
            </a:r>
            <a:r>
              <a:rPr lang="fr-FR" altLang="fr-FR" sz="1800" b="1" dirty="0" err="1" smtClean="0"/>
              <a:t>growing</a:t>
            </a:r>
            <a:r>
              <a:rPr lang="fr-FR" altLang="fr-FR" sz="1800" b="1" dirty="0" smtClean="0"/>
              <a:t> </a:t>
            </a:r>
            <a:r>
              <a:rPr lang="fr-FR" altLang="fr-FR" sz="1800" b="1" dirty="0" err="1" smtClean="0"/>
              <a:t>epidemic</a:t>
            </a:r>
            <a:r>
              <a:rPr lang="fr-FR" altLang="fr-FR" sz="1800" b="1" dirty="0" smtClean="0"/>
              <a:t> in the world !</a:t>
            </a:r>
          </a:p>
        </p:txBody>
      </p:sp>
      <p:sp>
        <p:nvSpPr>
          <p:cNvPr id="23" name="object 19"/>
          <p:cNvSpPr txBox="1"/>
          <p:nvPr/>
        </p:nvSpPr>
        <p:spPr>
          <a:xfrm>
            <a:off x="1592263" y="3602038"/>
            <a:ext cx="2492375" cy="830262"/>
          </a:xfrm>
          <a:prstGeom prst="rect">
            <a:avLst/>
          </a:prstGeom>
        </p:spPr>
        <p:txBody>
          <a:bodyPr lIns="0" tIns="0" rIns="0" bIns="0">
            <a:spAutoFit/>
          </a:bodyPr>
          <a:lstStyle/>
          <a:p>
            <a:pPr marL="11516" marR="0" lvl="0" indent="0" algn="l" defTabSz="914400" rtl="0" eaLnBrk="0" fontAlgn="base" latinLnBrk="0" hangingPunct="0">
              <a:lnSpc>
                <a:spcPts val="4217"/>
              </a:lnSpc>
              <a:spcBef>
                <a:spcPct val="0"/>
              </a:spcBef>
              <a:spcAft>
                <a:spcPct val="0"/>
              </a:spcAft>
              <a:buClrTx/>
              <a:buSzTx/>
              <a:buFontTx/>
              <a:buNone/>
              <a:tabLst/>
              <a:defRPr/>
            </a:pPr>
            <a:r>
              <a:rPr kumimoji="0" lang="fr-FR" sz="3537" b="1" i="0" u="none" strike="noStrike" kern="1200" cap="none" spc="-18" normalizeH="0" baseline="0" noProof="0" smtClean="0">
                <a:ln>
                  <a:noFill/>
                </a:ln>
                <a:solidFill>
                  <a:srgbClr val="E51837"/>
                </a:solidFill>
                <a:effectLst/>
                <a:uLnTx/>
                <a:uFillTx/>
                <a:latin typeface="Arial"/>
                <a:ea typeface="+mn-ea"/>
                <a:cs typeface="Arial"/>
              </a:rPr>
              <a:t>1.3</a:t>
            </a:r>
            <a:r>
              <a:rPr kumimoji="0" sz="3537" b="1" i="0" u="none" strike="noStrike" kern="1200" cap="none" spc="14" normalizeH="0" baseline="0" noProof="0" smtClean="0">
                <a:ln>
                  <a:noFill/>
                </a:ln>
                <a:solidFill>
                  <a:srgbClr val="E51837"/>
                </a:solidFill>
                <a:effectLst/>
                <a:uLnTx/>
                <a:uFillTx/>
                <a:latin typeface="Arial"/>
                <a:ea typeface="+mn-ea"/>
                <a:cs typeface="Arial"/>
              </a:rPr>
              <a:t> </a:t>
            </a:r>
            <a:r>
              <a:rPr kumimoji="0" sz="3537" b="1" i="0" u="none" strike="noStrike" kern="1200" cap="none" spc="-41" normalizeH="0" baseline="0" noProof="0" dirty="0">
                <a:ln>
                  <a:noFill/>
                </a:ln>
                <a:solidFill>
                  <a:srgbClr val="E51837"/>
                </a:solidFill>
                <a:effectLst/>
                <a:uLnTx/>
                <a:uFillTx/>
                <a:latin typeface="Arial"/>
                <a:ea typeface="+mn-ea"/>
                <a:cs typeface="Arial"/>
              </a:rPr>
              <a:t>m</a:t>
            </a:r>
            <a:r>
              <a:rPr kumimoji="0" sz="3537" b="1" i="0" u="none" strike="noStrike" kern="1200" cap="none" spc="27" normalizeH="0" baseline="0" noProof="0" dirty="0">
                <a:ln>
                  <a:noFill/>
                </a:ln>
                <a:solidFill>
                  <a:srgbClr val="E51837"/>
                </a:solidFill>
                <a:effectLst/>
                <a:uLnTx/>
                <a:uFillTx/>
                <a:latin typeface="Arial"/>
                <a:ea typeface="+mn-ea"/>
                <a:cs typeface="Arial"/>
              </a:rPr>
              <a:t>illi</a:t>
            </a:r>
            <a:r>
              <a:rPr kumimoji="0" sz="3537" b="1" i="0" u="none" strike="noStrike" kern="1200" cap="none" spc="5" normalizeH="0" baseline="0" noProof="0" dirty="0">
                <a:ln>
                  <a:noFill/>
                </a:ln>
                <a:solidFill>
                  <a:srgbClr val="E51837"/>
                </a:solidFill>
                <a:effectLst/>
                <a:uLnTx/>
                <a:uFillTx/>
                <a:latin typeface="Arial"/>
                <a:ea typeface="+mn-ea"/>
                <a:cs typeface="Arial"/>
              </a:rPr>
              <a:t>o</a:t>
            </a:r>
            <a:r>
              <a:rPr kumimoji="0" sz="3537" b="1" i="0" u="none" strike="noStrike" kern="1200" cap="none" spc="0" normalizeH="0" baseline="0" noProof="0" dirty="0">
                <a:ln>
                  <a:noFill/>
                </a:ln>
                <a:solidFill>
                  <a:srgbClr val="E51837"/>
                </a:solidFill>
                <a:effectLst/>
                <a:uLnTx/>
                <a:uFillTx/>
                <a:latin typeface="Arial"/>
                <a:ea typeface="+mn-ea"/>
                <a:cs typeface="Arial"/>
              </a:rPr>
              <a:t>n</a:t>
            </a:r>
            <a:endParaRPr kumimoji="0" sz="3537" b="0" i="0" u="none" strike="noStrike" kern="1200" cap="none" spc="0" normalizeH="0" baseline="0" noProof="0" dirty="0">
              <a:ln>
                <a:noFill/>
              </a:ln>
              <a:solidFill>
                <a:srgbClr val="000000"/>
              </a:solidFill>
              <a:effectLst/>
              <a:uLnTx/>
              <a:uFillTx/>
              <a:latin typeface="Arial"/>
              <a:ea typeface="+mn-ea"/>
              <a:cs typeface="Arial"/>
            </a:endParaRPr>
          </a:p>
          <a:p>
            <a:pPr marL="11516" marR="0" lvl="0" indent="0" algn="l" defTabSz="914400" rtl="0" eaLnBrk="0" fontAlgn="base" latinLnBrk="0" hangingPunct="0">
              <a:lnSpc>
                <a:spcPct val="100000"/>
              </a:lnSpc>
              <a:spcBef>
                <a:spcPts val="91"/>
              </a:spcBef>
              <a:spcAft>
                <a:spcPct val="0"/>
              </a:spcAft>
              <a:buClrTx/>
              <a:buSzTx/>
              <a:buFontTx/>
              <a:buNone/>
              <a:tabLst/>
              <a:defRPr/>
            </a:pPr>
            <a:r>
              <a:rPr kumimoji="0" sz="1814" b="1" i="0" u="none" strike="noStrike" kern="1200" cap="none" spc="23" normalizeH="0" baseline="0" noProof="0" dirty="0">
                <a:ln>
                  <a:noFill/>
                </a:ln>
                <a:solidFill>
                  <a:srgbClr val="3E3E3E"/>
                </a:solidFill>
                <a:effectLst/>
                <a:uLnTx/>
                <a:uFillTx/>
                <a:latin typeface="Arial"/>
                <a:ea typeface="+mn-ea"/>
                <a:cs typeface="Arial"/>
              </a:rPr>
              <a:t>P</a:t>
            </a:r>
            <a:r>
              <a:rPr kumimoji="0" sz="1814" b="1" i="0" u="none" strike="noStrike" kern="1200" cap="none" spc="5" normalizeH="0" baseline="0" noProof="0" dirty="0">
                <a:ln>
                  <a:noFill/>
                </a:ln>
                <a:solidFill>
                  <a:srgbClr val="3E3E3E"/>
                </a:solidFill>
                <a:effectLst/>
                <a:uLnTx/>
                <a:uFillTx/>
                <a:latin typeface="Arial"/>
                <a:ea typeface="+mn-ea"/>
                <a:cs typeface="Arial"/>
              </a:rPr>
              <a:t>e</a:t>
            </a:r>
            <a:r>
              <a:rPr kumimoji="0" sz="1814" b="1" i="0" u="none" strike="noStrike" kern="1200" cap="none" spc="-23" normalizeH="0" baseline="0" noProof="0" dirty="0">
                <a:ln>
                  <a:noFill/>
                </a:ln>
                <a:solidFill>
                  <a:srgbClr val="3E3E3E"/>
                </a:solidFill>
                <a:effectLst/>
                <a:uLnTx/>
                <a:uFillTx/>
                <a:latin typeface="Arial"/>
                <a:ea typeface="+mn-ea"/>
                <a:cs typeface="Arial"/>
              </a:rPr>
              <a:t>op</a:t>
            </a:r>
            <a:r>
              <a:rPr kumimoji="0" sz="1814" b="1" i="0" u="none" strike="noStrike" kern="1200" cap="none" spc="0" normalizeH="0" baseline="0" noProof="0" dirty="0">
                <a:ln>
                  <a:noFill/>
                </a:ln>
                <a:solidFill>
                  <a:srgbClr val="3E3E3E"/>
                </a:solidFill>
                <a:effectLst/>
                <a:uLnTx/>
                <a:uFillTx/>
                <a:latin typeface="Arial"/>
                <a:ea typeface="+mn-ea"/>
                <a:cs typeface="Arial"/>
              </a:rPr>
              <a:t>le</a:t>
            </a:r>
            <a:r>
              <a:rPr kumimoji="0" sz="1814" b="1" i="0" u="none" strike="noStrike" kern="1200" cap="none" spc="9" normalizeH="0" baseline="0" noProof="0" dirty="0">
                <a:ln>
                  <a:noFill/>
                </a:ln>
                <a:solidFill>
                  <a:srgbClr val="3E3E3E"/>
                </a:solidFill>
                <a:effectLst/>
                <a:uLnTx/>
                <a:uFillTx/>
                <a:latin typeface="Arial"/>
                <a:ea typeface="+mn-ea"/>
                <a:cs typeface="Arial"/>
              </a:rPr>
              <a:t> </a:t>
            </a:r>
            <a:r>
              <a:rPr kumimoji="0" lang="fr-FR" sz="1814" b="1" i="0" u="none" strike="noStrike" kern="1200" cap="none" spc="0" normalizeH="0" baseline="0" noProof="0" dirty="0" err="1">
                <a:ln>
                  <a:noFill/>
                </a:ln>
                <a:solidFill>
                  <a:srgbClr val="3E3E3E"/>
                </a:solidFill>
                <a:effectLst/>
                <a:uLnTx/>
                <a:uFillTx/>
                <a:latin typeface="Arial"/>
                <a:ea typeface="+mn-ea"/>
                <a:cs typeface="Arial"/>
              </a:rPr>
              <a:t>newly</a:t>
            </a:r>
            <a:r>
              <a:rPr kumimoji="0" lang="fr-FR" sz="1814" b="1" i="0" u="none" strike="noStrike" kern="1200" cap="none" spc="0" normalizeH="0" baseline="0" noProof="0" dirty="0">
                <a:ln>
                  <a:noFill/>
                </a:ln>
                <a:solidFill>
                  <a:srgbClr val="3E3E3E"/>
                </a:solidFill>
                <a:effectLst/>
                <a:uLnTx/>
                <a:uFillTx/>
                <a:latin typeface="Arial"/>
                <a:ea typeface="+mn-ea"/>
                <a:cs typeface="Arial"/>
              </a:rPr>
              <a:t> </a:t>
            </a:r>
            <a:r>
              <a:rPr kumimoji="0" lang="fr-FR" sz="1814" b="1" i="0" u="none" strike="noStrike" kern="1200" cap="none" spc="0" normalizeH="0" baseline="0" noProof="0" dirty="0" err="1">
                <a:ln>
                  <a:noFill/>
                </a:ln>
                <a:solidFill>
                  <a:srgbClr val="3E3E3E"/>
                </a:solidFill>
                <a:effectLst/>
                <a:uLnTx/>
                <a:uFillTx/>
                <a:latin typeface="Arial"/>
                <a:ea typeface="+mn-ea"/>
                <a:cs typeface="Arial"/>
              </a:rPr>
              <a:t>infected</a:t>
            </a:r>
            <a:endParaRPr kumimoji="0" sz="1814" b="0" i="0" u="none" strike="noStrike" kern="1200" cap="none" spc="0" normalizeH="0" baseline="0" noProof="0" dirty="0">
              <a:ln>
                <a:noFill/>
              </a:ln>
              <a:solidFill>
                <a:srgbClr val="000000"/>
              </a:solidFill>
              <a:effectLst/>
              <a:uLnTx/>
              <a:uFillTx/>
              <a:latin typeface="Arial"/>
              <a:ea typeface="+mn-ea"/>
              <a:cs typeface="Arial"/>
            </a:endParaRPr>
          </a:p>
        </p:txBody>
      </p:sp>
      <p:sp>
        <p:nvSpPr>
          <p:cNvPr id="24" name="Rectangle 2"/>
          <p:cNvSpPr txBox="1">
            <a:spLocks noChangeArrowheads="1"/>
          </p:cNvSpPr>
          <p:nvPr/>
        </p:nvSpPr>
        <p:spPr bwMode="auto">
          <a:xfrm>
            <a:off x="2986088" y="284163"/>
            <a:ext cx="6307137" cy="785812"/>
          </a:xfrm>
          <a:prstGeom prst="rect">
            <a:avLst/>
          </a:prstGeom>
          <a:solidFill>
            <a:schemeClr val="accent5"/>
          </a:solidFill>
          <a:ln>
            <a:solidFill>
              <a:srgbClr val="000000"/>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4400" b="1" i="0" u="none" strike="noStrike" kern="0" cap="none" spc="0" normalizeH="0" baseline="0" noProof="0" dirty="0" smtClean="0">
                <a:ln>
                  <a:noFill/>
                </a:ln>
                <a:solidFill>
                  <a:srgbClr val="000000"/>
                </a:solidFill>
                <a:effectLst/>
                <a:uLnTx/>
                <a:uFillTx/>
                <a:latin typeface="Arial"/>
                <a:ea typeface="+mj-ea"/>
                <a:cs typeface="+mj-cs"/>
              </a:rPr>
              <a:t>Global HIV Epidemic</a:t>
            </a:r>
            <a:endParaRPr kumimoji="0" lang="en-US" altLang="fr-FR" sz="4000" b="1" i="0" u="none" strike="noStrike" kern="0" cap="none" spc="0" normalizeH="0" baseline="0" noProof="0" dirty="0">
              <a:ln>
                <a:noFill/>
              </a:ln>
              <a:solidFill>
                <a:srgbClr val="000000"/>
              </a:solidFill>
              <a:effectLst/>
              <a:uLnTx/>
              <a:uFillTx/>
              <a:latin typeface="Arial"/>
              <a:ea typeface="+mj-ea"/>
              <a:cs typeface="+mj-cs"/>
            </a:endParaRPr>
          </a:p>
        </p:txBody>
      </p:sp>
      <p:sp>
        <p:nvSpPr>
          <p:cNvPr id="204816" name="object 3"/>
          <p:cNvSpPr txBox="1">
            <a:spLocks noChangeArrowheads="1"/>
          </p:cNvSpPr>
          <p:nvPr/>
        </p:nvSpPr>
        <p:spPr bwMode="auto">
          <a:xfrm>
            <a:off x="7567613" y="1127125"/>
            <a:ext cx="283527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1113"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3500" b="1" i="0" u="none" strike="noStrike" kern="1200" cap="none" spc="0" normalizeH="0" baseline="0" noProof="0" dirty="0" smtClean="0">
                <a:ln>
                  <a:noFill/>
                </a:ln>
                <a:solidFill>
                  <a:srgbClr val="E51837"/>
                </a:solidFill>
                <a:effectLst/>
                <a:uLnTx/>
                <a:uFillTx/>
                <a:latin typeface="Arial" panose="020B0604020202020204" pitchFamily="34" charset="0"/>
                <a:ea typeface="+mn-ea"/>
                <a:cs typeface="Arial" panose="020B0604020202020204" pitchFamily="34" charset="0"/>
              </a:rPr>
              <a:t>- 32%</a:t>
            </a:r>
            <a:endParaRPr kumimoji="0" lang="fr-FR" altLang="fr-FR" sz="35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11113" marR="0" lvl="0" indent="0" algn="l" defTabSz="914400" rtl="0" eaLnBrk="0" fontAlgn="base" latinLnBrk="0" hangingPunct="0">
              <a:lnSpc>
                <a:spcPct val="100000"/>
              </a:lnSpc>
              <a:spcBef>
                <a:spcPts val="88"/>
              </a:spcBef>
              <a:spcAft>
                <a:spcPct val="0"/>
              </a:spcAft>
              <a:buClrTx/>
              <a:buSzTx/>
              <a:buFontTx/>
              <a:buNone/>
              <a:tabLst/>
              <a:defRPr/>
            </a:pPr>
            <a:r>
              <a:rPr kumimoji="0" lang="fr-FR" altLang="fr-FR" sz="1800" b="1" i="0" u="none" strike="noStrike" kern="1200" cap="none" spc="0" normalizeH="0" baseline="0" noProof="0" dirty="0" smtClean="0">
                <a:ln>
                  <a:noFill/>
                </a:ln>
                <a:solidFill>
                  <a:srgbClr val="3E3E3E"/>
                </a:solidFill>
                <a:effectLst/>
                <a:uLnTx/>
                <a:uFillTx/>
                <a:latin typeface="Arial" panose="020B0604020202020204" pitchFamily="34" charset="0"/>
                <a:ea typeface="+mn-ea"/>
                <a:cs typeface="Arial" panose="020B0604020202020204" pitchFamily="34" charset="0"/>
              </a:rPr>
              <a:t>New infections </a:t>
            </a:r>
            <a:r>
              <a:rPr kumimoji="0" lang="fr-FR" altLang="fr-FR" sz="1800" b="1" i="0" u="none" strike="noStrike" kern="1200" cap="none" spc="0" normalizeH="0" baseline="0" noProof="0" dirty="0" err="1" smtClean="0">
                <a:ln>
                  <a:noFill/>
                </a:ln>
                <a:solidFill>
                  <a:srgbClr val="3E3E3E"/>
                </a:solidFill>
                <a:effectLst/>
                <a:uLnTx/>
                <a:uFillTx/>
                <a:latin typeface="Arial" panose="020B0604020202020204" pitchFamily="34" charset="0"/>
                <a:ea typeface="+mn-ea"/>
                <a:cs typeface="Arial" panose="020B0604020202020204" pitchFamily="34" charset="0"/>
              </a:rPr>
              <a:t>annually</a:t>
            </a:r>
            <a:r>
              <a:rPr kumimoji="0" lang="fr-FR" altLang="fr-FR" sz="1800" b="1" i="0" u="none" strike="noStrike" kern="1200" cap="none" spc="0" normalizeH="0" baseline="0" noProof="0" dirty="0" smtClean="0">
                <a:ln>
                  <a:noFill/>
                </a:ln>
                <a:solidFill>
                  <a:srgbClr val="3E3E3E"/>
                </a:solidFill>
                <a:effectLst/>
                <a:uLnTx/>
                <a:uFillTx/>
                <a:latin typeface="Arial" panose="020B0604020202020204" pitchFamily="34" charset="0"/>
                <a:ea typeface="+mn-ea"/>
                <a:cs typeface="Arial" panose="020B0604020202020204" pitchFamily="34" charset="0"/>
              </a:rPr>
              <a:t> relative to 2010</a:t>
            </a:r>
            <a:endParaRPr kumimoji="0" lang="fr-FR" altLang="fr-F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99200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ZoneTexte 1"/>
          <p:cNvSpPr txBox="1">
            <a:spLocks noChangeArrowheads="1"/>
          </p:cNvSpPr>
          <p:nvPr/>
        </p:nvSpPr>
        <p:spPr bwMode="auto">
          <a:xfrm>
            <a:off x="2295144" y="6548944"/>
            <a:ext cx="967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Velter</a:t>
            </a:r>
            <a:r>
              <a:rPr kumimoji="0" lang="fr-FR" alt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 et al BEH </a:t>
            </a:r>
            <a:r>
              <a:rPr kumimoji="0" lang="fr-FR" altLang="fr-FR" sz="1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November</a:t>
            </a:r>
            <a:r>
              <a:rPr kumimoji="0" lang="fr-FR" altLang="fr-FR"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2022</a:t>
            </a:r>
            <a:endParaRPr kumimoji="0" lang="fr-FR" altLang="fr-FR"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2"/>
          <p:cNvSpPr txBox="1">
            <a:spLocks noChangeArrowheads="1"/>
          </p:cNvSpPr>
          <p:nvPr/>
        </p:nvSpPr>
        <p:spPr bwMode="auto">
          <a:xfrm>
            <a:off x="533400" y="152400"/>
            <a:ext cx="11439144" cy="1063752"/>
          </a:xfrm>
          <a:prstGeom prst="rect">
            <a:avLst/>
          </a:prstGeom>
          <a:solidFill>
            <a:schemeClr val="accent5"/>
          </a:solidFill>
          <a:ln>
            <a:solidFill>
              <a:schemeClr val="tx1"/>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3600" b="1" i="0" u="none" strike="noStrike" kern="1200" cap="none" spc="0" normalizeH="0" baseline="0" noProof="0" dirty="0" smtClean="0">
                <a:ln>
                  <a:noFill/>
                </a:ln>
                <a:solidFill>
                  <a:srgbClr val="000000"/>
                </a:solidFill>
                <a:effectLst/>
                <a:uLnTx/>
                <a:uFillTx/>
                <a:latin typeface="Arial"/>
                <a:ea typeface="+mj-ea"/>
                <a:cs typeface="+mj-cs"/>
              </a:rPr>
              <a:t>Condom Use by HIV Negative MSM at Last Anal Sexual Intercourse with a Casual Partner in France</a:t>
            </a:r>
            <a:endParaRPr kumimoji="0" lang="en-US" altLang="fr-FR" sz="3600" b="1" i="0" u="none" strike="noStrike" kern="1200" cap="none" spc="0" normalizeH="0" baseline="0" noProof="0" dirty="0">
              <a:ln>
                <a:noFill/>
              </a:ln>
              <a:solidFill>
                <a:srgbClr val="000000"/>
              </a:solidFill>
              <a:effectLst/>
              <a:uLnTx/>
              <a:uFillTx/>
              <a:latin typeface="Arial"/>
              <a:ea typeface="+mj-ea"/>
              <a:cs typeface="+mj-cs"/>
            </a:endParaRPr>
          </a:p>
        </p:txBody>
      </p:sp>
      <p:pic>
        <p:nvPicPr>
          <p:cNvPr id="2" name="Image 1"/>
          <p:cNvPicPr>
            <a:picLocks noChangeAspect="1"/>
          </p:cNvPicPr>
          <p:nvPr/>
        </p:nvPicPr>
        <p:blipFill rotWithShape="1">
          <a:blip r:embed="rId2"/>
          <a:srcRect b="15679"/>
          <a:stretch/>
        </p:blipFill>
        <p:spPr>
          <a:xfrm>
            <a:off x="685800" y="1358148"/>
            <a:ext cx="10951540" cy="4484993"/>
          </a:xfrm>
          <a:prstGeom prst="rect">
            <a:avLst/>
          </a:prstGeom>
        </p:spPr>
      </p:pic>
      <p:sp>
        <p:nvSpPr>
          <p:cNvPr id="3" name="ZoneTexte 2"/>
          <p:cNvSpPr txBox="1"/>
          <p:nvPr/>
        </p:nvSpPr>
        <p:spPr>
          <a:xfrm>
            <a:off x="3151549" y="6223639"/>
            <a:ext cx="954107" cy="369332"/>
          </a:xfrm>
          <a:prstGeom prst="rect">
            <a:avLst/>
          </a:prstGeom>
          <a:solidFill>
            <a:srgbClr val="1087B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18-24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ZoneTexte 5"/>
          <p:cNvSpPr txBox="1"/>
          <p:nvPr/>
        </p:nvSpPr>
        <p:spPr>
          <a:xfrm>
            <a:off x="5941993" y="6223639"/>
            <a:ext cx="954107" cy="369332"/>
          </a:xfrm>
          <a:prstGeom prst="rect">
            <a:avLst/>
          </a:prstGeom>
          <a:solidFill>
            <a:schemeClr val="bg1">
              <a:lumMod val="5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35-44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ZoneTexte 6"/>
          <p:cNvSpPr txBox="1"/>
          <p:nvPr/>
        </p:nvSpPr>
        <p:spPr>
          <a:xfrm>
            <a:off x="7321073" y="6223639"/>
            <a:ext cx="819455" cy="369332"/>
          </a:xfrm>
          <a:prstGeom prst="rect">
            <a:avLst/>
          </a:prstGeom>
          <a:solidFill>
            <a:srgbClr val="E7797C"/>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45+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ZoneTexte 7"/>
          <p:cNvSpPr txBox="1"/>
          <p:nvPr/>
        </p:nvSpPr>
        <p:spPr>
          <a:xfrm>
            <a:off x="4648200" y="6228396"/>
            <a:ext cx="954107" cy="369332"/>
          </a:xfrm>
          <a:prstGeom prst="rect">
            <a:avLst/>
          </a:prstGeom>
          <a:solidFill>
            <a:srgbClr val="FF00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FFFFFF"/>
                </a:solidFill>
                <a:effectLst/>
                <a:uLnTx/>
                <a:uFillTx/>
                <a:latin typeface="Arial" charset="0"/>
                <a:ea typeface="+mn-ea"/>
                <a:cs typeface="+mn-cs"/>
              </a:rPr>
              <a:t>25-34 y</a:t>
            </a: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ZoneTexte 4"/>
          <p:cNvSpPr txBox="1"/>
          <p:nvPr/>
        </p:nvSpPr>
        <p:spPr>
          <a:xfrm>
            <a:off x="2619993" y="5734226"/>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4078</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ZoneTexte 9"/>
          <p:cNvSpPr txBox="1"/>
          <p:nvPr/>
        </p:nvSpPr>
        <p:spPr>
          <a:xfrm>
            <a:off x="9180088" y="5742764"/>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3259</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ZoneTexte 10"/>
          <p:cNvSpPr txBox="1"/>
          <p:nvPr/>
        </p:nvSpPr>
        <p:spPr>
          <a:xfrm>
            <a:off x="5887490" y="5741694"/>
            <a:ext cx="106311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N= 5168</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45599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3571190488"/>
              </p:ext>
            </p:extLst>
          </p:nvPr>
        </p:nvGraphicFramePr>
        <p:xfrm>
          <a:off x="152399" y="1655417"/>
          <a:ext cx="11582401" cy="505018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2"/>
          <p:cNvSpPr txBox="1">
            <a:spLocks noChangeArrowheads="1"/>
          </p:cNvSpPr>
          <p:nvPr/>
        </p:nvSpPr>
        <p:spPr bwMode="auto">
          <a:xfrm>
            <a:off x="152400" y="159334"/>
            <a:ext cx="11887200" cy="1063752"/>
          </a:xfrm>
          <a:prstGeom prst="rect">
            <a:avLst/>
          </a:prstGeom>
          <a:solidFill>
            <a:srgbClr val="E1F2F3"/>
          </a:solidFill>
          <a:ln>
            <a:solidFill>
              <a:schemeClr val="tx1"/>
            </a:solidFill>
            <a:miter lim="800000"/>
            <a:headEnd/>
            <a:tailEnd/>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3600" b="1" i="0" u="none" strike="noStrike" kern="1200" cap="none" spc="0" normalizeH="0" baseline="0" noProof="0" dirty="0" smtClean="0">
                <a:ln>
                  <a:noFill/>
                </a:ln>
                <a:solidFill>
                  <a:srgbClr val="000000"/>
                </a:solidFill>
                <a:effectLst/>
                <a:uLnTx/>
                <a:uFillTx/>
                <a:latin typeface="Arial"/>
                <a:ea typeface="+mj-ea"/>
                <a:cs typeface="+mj-cs"/>
              </a:rPr>
              <a:t>Preventive Tools used by HIV Negative MSM at Last Anal Sexual Intercourse with a Casual Partner (Paris)</a:t>
            </a:r>
            <a:endParaRPr kumimoji="0" lang="en-US" altLang="fr-FR" sz="3600" b="1" i="0" u="none" strike="noStrike" kern="1200" cap="none" spc="0" normalizeH="0" baseline="0" noProof="0" dirty="0">
              <a:ln>
                <a:noFill/>
              </a:ln>
              <a:solidFill>
                <a:srgbClr val="000000"/>
              </a:solidFill>
              <a:effectLst/>
              <a:uLnTx/>
              <a:uFillTx/>
              <a:latin typeface="Arial"/>
              <a:ea typeface="+mj-ea"/>
              <a:cs typeface="+mj-cs"/>
            </a:endParaRPr>
          </a:p>
        </p:txBody>
      </p:sp>
      <p:sp>
        <p:nvSpPr>
          <p:cNvPr id="2" name="ZoneTexte 1"/>
          <p:cNvSpPr txBox="1"/>
          <p:nvPr/>
        </p:nvSpPr>
        <p:spPr>
          <a:xfrm>
            <a:off x="8150539" y="6521861"/>
            <a:ext cx="399609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charset="0"/>
                <a:ea typeface="+mn-ea"/>
                <a:cs typeface="+mn-cs"/>
              </a:rPr>
              <a:t>Annie </a:t>
            </a:r>
            <a:r>
              <a:rPr kumimoji="0" lang="fr-FR" sz="1400" b="0" i="0" u="none" strike="noStrike" kern="1200" cap="none" spc="0" normalizeH="0" baseline="0" noProof="0" dirty="0" err="1" smtClean="0">
                <a:ln>
                  <a:noFill/>
                </a:ln>
                <a:solidFill>
                  <a:prstClr val="black"/>
                </a:solidFill>
                <a:effectLst/>
                <a:uLnTx/>
                <a:uFillTx/>
                <a:latin typeface="Arial" charset="0"/>
                <a:ea typeface="+mn-ea"/>
                <a:cs typeface="+mn-cs"/>
              </a:rPr>
              <a:t>Velter</a:t>
            </a:r>
            <a:r>
              <a:rPr kumimoji="0" lang="fr-FR"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fr-FR" sz="1400" b="0" i="0" u="none" strike="noStrike" kern="1200" cap="none" spc="0" normalizeH="0" baseline="0" noProof="0" dirty="0" err="1" smtClean="0">
                <a:ln>
                  <a:noFill/>
                </a:ln>
                <a:solidFill>
                  <a:prstClr val="black"/>
                </a:solidFill>
                <a:effectLst/>
                <a:uLnTx/>
                <a:uFillTx/>
                <a:latin typeface="Arial" charset="0"/>
                <a:ea typeface="+mn-ea"/>
                <a:cs typeface="+mn-cs"/>
              </a:rPr>
              <a:t>Personnal</a:t>
            </a:r>
            <a:r>
              <a:rPr kumimoji="0" lang="fr-FR" sz="1400" b="0" i="0" u="none" strike="noStrike" kern="1200" cap="none" spc="0" normalizeH="0" baseline="0" noProof="0" dirty="0" smtClean="0">
                <a:ln>
                  <a:noFill/>
                </a:ln>
                <a:solidFill>
                  <a:prstClr val="black"/>
                </a:solidFill>
                <a:effectLst/>
                <a:uLnTx/>
                <a:uFillTx/>
                <a:latin typeface="Arial" charset="0"/>
                <a:ea typeface="+mn-ea"/>
                <a:cs typeface="+mn-cs"/>
              </a:rPr>
              <a:t> communication 09/2023</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 name="ZoneTexte 10"/>
          <p:cNvSpPr txBox="1"/>
          <p:nvPr/>
        </p:nvSpPr>
        <p:spPr>
          <a:xfrm>
            <a:off x="9515440" y="5181162"/>
            <a:ext cx="1818126" cy="83099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No Protection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lang="fr-FR" sz="1600" b="1" dirty="0">
              <a:solidFill>
                <a:prstClr val="black"/>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ZoneTexte 11"/>
          <p:cNvSpPr txBox="1"/>
          <p:nvPr/>
        </p:nvSpPr>
        <p:spPr>
          <a:xfrm>
            <a:off x="9520721" y="3835165"/>
            <a:ext cx="2625912"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err="1" smtClean="0">
                <a:ln>
                  <a:noFill/>
                </a:ln>
                <a:solidFill>
                  <a:prstClr val="black"/>
                </a:solidFill>
                <a:effectLst/>
                <a:uLnTx/>
                <a:uFillTx/>
                <a:latin typeface="Arial" charset="0"/>
                <a:ea typeface="+mn-ea"/>
                <a:cs typeface="+mn-cs"/>
              </a:rPr>
              <a:t>Treatment</a:t>
            </a: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 as </a:t>
            </a:r>
            <a:r>
              <a:rPr kumimoji="0" lang="fr-FR" sz="1600" b="1" i="0" u="none" strike="noStrike" kern="1200" cap="none" spc="0" normalizeH="0" baseline="0" noProof="0" dirty="0" err="1">
                <a:ln>
                  <a:noFill/>
                </a:ln>
                <a:solidFill>
                  <a:prstClr val="black"/>
                </a:solidFill>
                <a:effectLst/>
                <a:uLnTx/>
                <a:uFillTx/>
                <a:latin typeface="Arial" charset="0"/>
                <a:ea typeface="+mn-ea"/>
                <a:cs typeface="+mn-cs"/>
              </a:rPr>
              <a:t>P</a:t>
            </a:r>
            <a:r>
              <a:rPr kumimoji="0" lang="fr-FR" sz="1600" b="1" i="0" u="none" strike="noStrike" kern="1200" cap="none" spc="0" normalizeH="0" baseline="0" noProof="0" dirty="0" err="1" smtClean="0">
                <a:ln>
                  <a:noFill/>
                </a:ln>
                <a:solidFill>
                  <a:prstClr val="black"/>
                </a:solidFill>
                <a:effectLst/>
                <a:uLnTx/>
                <a:uFillTx/>
                <a:latin typeface="Arial" charset="0"/>
                <a:ea typeface="+mn-ea"/>
                <a:cs typeface="+mn-cs"/>
              </a:rPr>
              <a:t>revention</a:t>
            </a: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 name="ZoneTexte 12"/>
          <p:cNvSpPr txBox="1"/>
          <p:nvPr/>
        </p:nvSpPr>
        <p:spPr>
          <a:xfrm>
            <a:off x="9515440" y="4502183"/>
            <a:ext cx="2047355"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Condoms </a:t>
            </a:r>
            <a:r>
              <a:rPr kumimoji="0" lang="fr-FR" sz="1600" b="1" i="0" u="none" strike="noStrike" kern="1200" cap="none" spc="0" normalizeH="0" baseline="0" noProof="0" dirty="0" err="1" smtClean="0">
                <a:ln>
                  <a:noFill/>
                </a:ln>
                <a:solidFill>
                  <a:prstClr val="black"/>
                </a:solidFill>
                <a:effectLst/>
                <a:uLnTx/>
                <a:uFillTx/>
                <a:latin typeface="Arial" charset="0"/>
                <a:ea typeface="+mn-ea"/>
                <a:cs typeface="+mn-cs"/>
              </a:rPr>
              <a:t>Only</a:t>
            </a:r>
            <a:r>
              <a:rPr kumimoji="0" lang="fr-FR" sz="16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ZoneTexte 13"/>
          <p:cNvSpPr txBox="1"/>
          <p:nvPr/>
        </p:nvSpPr>
        <p:spPr>
          <a:xfrm>
            <a:off x="2686572" y="2280893"/>
            <a:ext cx="6514053" cy="310854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800" b="1"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a:ln>
                  <a:noFill/>
                </a:ln>
                <a:solidFill>
                  <a:srgbClr val="000000"/>
                </a:solidFill>
                <a:effectLst/>
                <a:uLnTx/>
                <a:uFillTx/>
                <a:latin typeface="Arial" charset="0"/>
                <a:ea typeface="+mn-ea"/>
                <a:cs typeface="+mn-cs"/>
              </a:rPr>
              <a:t>Up to </a:t>
            </a: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20% </a:t>
            </a:r>
            <a:r>
              <a:rPr kumimoji="0" lang="fr-FR" sz="2800" b="1" i="0" u="none" strike="noStrike" kern="1200" cap="none" spc="0" normalizeH="0" baseline="0" noProof="0" dirty="0">
                <a:ln>
                  <a:noFill/>
                </a:ln>
                <a:solidFill>
                  <a:srgbClr val="000000"/>
                </a:solidFill>
                <a:effectLst/>
                <a:uLnTx/>
                <a:uFillTx/>
                <a:latin typeface="Arial" charset="0"/>
                <a:ea typeface="+mn-ea"/>
                <a:cs typeface="+mn-cs"/>
              </a:rPr>
              <a:t>of MSM </a:t>
            </a: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do not use </a:t>
            </a:r>
            <a:r>
              <a:rPr kumimoji="0" lang="fr-FR" sz="2800" b="1" i="0" u="none" strike="noStrike" kern="1200" cap="none" spc="0" normalizeH="0" baseline="0" noProof="0" dirty="0" err="1">
                <a:ln>
                  <a:noFill/>
                </a:ln>
                <a:solidFill>
                  <a:srgbClr val="000000"/>
                </a:solidFill>
                <a:effectLst/>
                <a:uLnTx/>
                <a:uFillTx/>
                <a:latin typeface="Arial" charset="0"/>
                <a:ea typeface="+mn-ea"/>
                <a:cs typeface="+mn-cs"/>
              </a:rPr>
              <a:t>P</a:t>
            </a:r>
            <a:r>
              <a:rPr kumimoji="0" lang="fr-FR" sz="2800" b="1" i="0" u="none" strike="noStrike" kern="1200" cap="none" spc="0" normalizeH="0" baseline="0" noProof="0" dirty="0" err="1" smtClean="0">
                <a:ln>
                  <a:noFill/>
                </a:ln>
                <a:solidFill>
                  <a:srgbClr val="000000"/>
                </a:solidFill>
                <a:effectLst/>
                <a:uLnTx/>
                <a:uFillTx/>
                <a:latin typeface="Arial" charset="0"/>
                <a:ea typeface="+mn-ea"/>
                <a:cs typeface="+mn-cs"/>
              </a:rPr>
              <a:t>reventive</a:t>
            </a: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 Tools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8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This Proportion </a:t>
            </a:r>
            <a:r>
              <a:rPr kumimoji="0" lang="fr-FR" sz="2800" b="1" i="0" u="none" strike="noStrike" kern="1200" cap="none" spc="0" normalizeH="0" baseline="0" noProof="0" dirty="0" err="1" smtClean="0">
                <a:ln>
                  <a:noFill/>
                </a:ln>
                <a:solidFill>
                  <a:srgbClr val="000000"/>
                </a:solidFill>
                <a:effectLst/>
                <a:uLnTx/>
                <a:uFillTx/>
                <a:latin typeface="Arial" charset="0"/>
                <a:ea typeface="+mn-ea"/>
                <a:cs typeface="+mn-cs"/>
              </a:rPr>
              <a:t>did</a:t>
            </a: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 not </a:t>
            </a:r>
            <a:r>
              <a:rPr kumimoji="0" lang="fr-FR" sz="2800" b="1" i="0" u="none" strike="noStrike" kern="1200" cap="none" spc="0" normalizeH="0" baseline="0" noProof="0" dirty="0" err="1">
                <a:ln>
                  <a:noFill/>
                </a:ln>
                <a:solidFill>
                  <a:srgbClr val="000000"/>
                </a:solidFill>
                <a:effectLst/>
                <a:uLnTx/>
                <a:uFillTx/>
                <a:latin typeface="Arial" charset="0"/>
                <a:ea typeface="+mn-ea"/>
                <a:cs typeface="+mn-cs"/>
              </a:rPr>
              <a:t>D</a:t>
            </a:r>
            <a:r>
              <a:rPr kumimoji="0" lang="fr-FR" sz="2800" b="1" i="0" u="none" strike="noStrike" kern="1200" cap="none" spc="0" normalizeH="0" baseline="0" noProof="0" dirty="0" err="1" smtClean="0">
                <a:ln>
                  <a:noFill/>
                </a:ln>
                <a:solidFill>
                  <a:srgbClr val="000000"/>
                </a:solidFill>
                <a:effectLst/>
                <a:uLnTx/>
                <a:uFillTx/>
                <a:latin typeface="Arial" charset="0"/>
                <a:ea typeface="+mn-ea"/>
                <a:cs typeface="+mn-cs"/>
              </a:rPr>
              <a:t>ecreased</a:t>
            </a:r>
            <a:r>
              <a:rPr kumimoji="0" lang="fr-FR" sz="2800" b="1" i="0" u="none" strike="noStrike" kern="1200" cap="none" spc="0" normalizeH="0" baseline="0" noProof="0" dirty="0" smtClean="0">
                <a:ln>
                  <a:noFill/>
                </a:ln>
                <a:solidFill>
                  <a:srgbClr val="000000"/>
                </a:solidFill>
                <a:effectLst/>
                <a:uLnTx/>
                <a:uFillTx/>
                <a:latin typeface="Arial" charset="0"/>
                <a:ea typeface="+mn-ea"/>
                <a:cs typeface="+mn-cs"/>
              </a:rPr>
              <a:t> over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 name="ZoneTexte 8"/>
          <p:cNvSpPr txBox="1"/>
          <p:nvPr/>
        </p:nvSpPr>
        <p:spPr>
          <a:xfrm>
            <a:off x="9520721" y="2544090"/>
            <a:ext cx="545342" cy="30777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smtClean="0">
                <a:ln>
                  <a:noFill/>
                </a:ln>
                <a:effectLst/>
                <a:uLnTx/>
                <a:uFillTx/>
                <a:latin typeface="Arial" charset="0"/>
                <a:ea typeface="+mn-ea"/>
                <a:cs typeface="+mn-cs"/>
              </a:rPr>
              <a:t>PEP</a:t>
            </a:r>
            <a:endParaRPr kumimoji="0" lang="en-US" sz="14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13061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nvSpPr>
        <p:spPr bwMode="auto">
          <a:xfrm>
            <a:off x="152403" y="76200"/>
            <a:ext cx="11937997" cy="1422400"/>
          </a:xfrm>
          <a:prstGeom prst="rect">
            <a:avLst/>
          </a:prstGeom>
          <a:solidFill>
            <a:srgbClr val="E7F3F4"/>
          </a:solidFill>
          <a:ln w="9525">
            <a:solidFill>
              <a:schemeClr val="tx2"/>
            </a:solidFill>
            <a:miter lim="800000"/>
            <a:headEnd/>
            <a:tailEnd/>
          </a:ln>
        </p:spPr>
        <p:txBody>
          <a:bodyPr lIns="91357" tIns="45677" rIns="91357" bIns="45677" anchor="ctr"/>
          <a:lstStyle/>
          <a:p>
            <a:pPr marL="0" marR="0" lvl="0" indent="0" algn="ctr" defTabSz="913528" rtl="0" eaLnBrk="1" fontAlgn="base" latinLnBrk="0" hangingPunct="1">
              <a:lnSpc>
                <a:spcPts val="4265"/>
              </a:lnSpc>
              <a:spcBef>
                <a:spcPct val="2000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Dramatic Increases in Bacterial STI Incidence </a:t>
            </a:r>
          </a:p>
          <a:p>
            <a:pPr marL="0" marR="0" lvl="0" indent="0" algn="ctr" defTabSz="913528" rtl="0" eaLnBrk="1" fontAlgn="base" latinLnBrk="0" hangingPunct="1">
              <a:lnSpc>
                <a:spcPts val="4265"/>
              </a:lnSpc>
              <a:spcBef>
                <a:spcPct val="2000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a:t>
            </a:r>
            <a:r>
              <a:rPr kumimoji="0" lang="en-US" sz="3733"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an Era </a:t>
            </a:r>
            <a:r>
              <a:rPr kumimoji="0" lang="en-US" sz="3733"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of Effective HIV Treatment and Prevention</a:t>
            </a:r>
          </a:p>
        </p:txBody>
      </p:sp>
      <p:sp>
        <p:nvSpPr>
          <p:cNvPr id="212995" name="Content Placeholder 2"/>
          <p:cNvSpPr>
            <a:spLocks noGrp="1"/>
          </p:cNvSpPr>
          <p:nvPr/>
        </p:nvSpPr>
        <p:spPr bwMode="auto">
          <a:xfrm>
            <a:off x="287868" y="1273313"/>
            <a:ext cx="116924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7" tIns="45677" rIns="91357" bIns="45677"/>
          <a:lstStyle/>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9">
            <a:extLst/>
          </p:cNvPr>
          <p:cNvSpPr txBox="1"/>
          <p:nvPr/>
        </p:nvSpPr>
        <p:spPr>
          <a:xfrm>
            <a:off x="152404" y="6324698"/>
            <a:ext cx="12034698" cy="574525"/>
          </a:xfrm>
          <a:prstGeom prst="rect">
            <a:avLst/>
          </a:prstGeom>
          <a:noFill/>
        </p:spPr>
        <p:txBody>
          <a:bodyPr wrap="square" lIns="121807" tIns="60901" rIns="121807" bIns="609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352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WHO global progress report on HIV, viral hepatitis and sexually transmitted infections 2021; https</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://www.cdc.gov/std;  </a:t>
            </a:r>
            <a:endParaRPr kumimoji="0" lang="en-US" sz="14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endParaRPr>
          </a:p>
          <a:p>
            <a:pPr marL="0" marR="0" lvl="0" indent="0" algn="r" defTabSz="91352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smtClean="0">
                <a:ln>
                  <a:noFill/>
                </a:ln>
                <a:solidFill>
                  <a:srgbClr val="000000"/>
                </a:solidFill>
                <a:effectLst/>
                <a:uLnTx/>
                <a:uFillTx/>
                <a:latin typeface="Arial"/>
                <a:ea typeface="+mn-ea"/>
                <a:cs typeface="Arial" panose="020B0604020202020204" pitchFamily="34" charset="0"/>
              </a:rPr>
              <a:t>Pathela</a:t>
            </a:r>
            <a:r>
              <a:rPr kumimoji="0" lang="en-US" sz="1400" b="0" i="0" u="none" strike="noStrike" kern="1200" cap="none" spc="0" normalizeH="0" baseline="0" noProof="0" dirty="0" smtClean="0">
                <a:ln>
                  <a:noFill/>
                </a:ln>
                <a:solidFill>
                  <a:srgbClr val="000000"/>
                </a:solidFill>
                <a:effectLst/>
                <a:uLnTx/>
                <a:uFillTx/>
                <a:latin typeface="Arial"/>
                <a:ea typeface="+mn-ea"/>
                <a:cs typeface="Arial" panose="020B0604020202020204" pitchFamily="34" charset="0"/>
              </a:rPr>
              <a:t>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Sex </a:t>
            </a:r>
            <a:r>
              <a:rPr kumimoji="0" lang="en-US" sz="14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Transm</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Dis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2019; WHO; Oliver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Clin Infect Dis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2018; Braun DL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CID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2018, </a:t>
            </a:r>
            <a:r>
              <a:rPr kumimoji="0" lang="es-ES" sz="1400" b="0" i="0" u="none" strike="noStrike" kern="1200" cap="none" spc="0" normalizeH="0" baseline="0" noProof="0" dirty="0" err="1" smtClean="0">
                <a:ln>
                  <a:noFill/>
                </a:ln>
                <a:solidFill>
                  <a:srgbClr val="000000"/>
                </a:solidFill>
                <a:effectLst/>
                <a:uLnTx/>
                <a:uFillTx/>
                <a:latin typeface="Arial"/>
                <a:ea typeface="+mn-ea"/>
                <a:cs typeface="Calibri" pitchFamily="34" charset="0"/>
              </a:rPr>
              <a:t>Marrazzo</a:t>
            </a:r>
            <a:r>
              <a:rPr kumimoji="0" lang="es-ES" sz="1400" b="0" i="0" u="none" strike="noStrike" kern="1200" cap="none" spc="0" normalizeH="0" baseline="0" noProof="0" dirty="0" smtClean="0">
                <a:ln>
                  <a:noFill/>
                </a:ln>
                <a:solidFill>
                  <a:srgbClr val="000000"/>
                </a:solidFill>
                <a:effectLst/>
                <a:uLnTx/>
                <a:uFillTx/>
                <a:latin typeface="Arial"/>
                <a:ea typeface="+mn-ea"/>
                <a:cs typeface="Calibri" pitchFamily="34" charset="0"/>
              </a:rPr>
              <a:t> </a:t>
            </a:r>
            <a:r>
              <a:rPr kumimoji="0" lang="es-ES" sz="1400" b="0" i="0" u="none" strike="noStrike" kern="1200" cap="none" spc="0" normalizeH="0" baseline="0" noProof="0" dirty="0">
                <a:ln>
                  <a:noFill/>
                </a:ln>
                <a:solidFill>
                  <a:srgbClr val="000000"/>
                </a:solidFill>
                <a:effectLst/>
                <a:uLnTx/>
                <a:uFillTx/>
                <a:latin typeface="Arial"/>
                <a:ea typeface="+mn-ea"/>
                <a:cs typeface="Calibri" pitchFamily="34" charset="0"/>
              </a:rPr>
              <a:t>JM. </a:t>
            </a:r>
            <a:r>
              <a:rPr kumimoji="0" lang="es-ES" sz="1400" b="0" i="0" u="none" strike="noStrike" kern="1200" cap="none" spc="0" normalizeH="0" baseline="0" noProof="0" dirty="0" smtClean="0">
                <a:ln>
                  <a:noFill/>
                </a:ln>
                <a:solidFill>
                  <a:srgbClr val="000000"/>
                </a:solidFill>
                <a:effectLst/>
                <a:uLnTx/>
                <a:uFillTx/>
                <a:latin typeface="Arial"/>
                <a:ea typeface="+mn-ea"/>
                <a:cs typeface="Calibri" pitchFamily="34" charset="0"/>
              </a:rPr>
              <a:t>CROI </a:t>
            </a:r>
            <a:r>
              <a:rPr kumimoji="0" lang="es-ES" sz="1400" b="0" i="0" u="none" strike="noStrike" kern="1200" cap="none" spc="0" normalizeH="0" baseline="0" noProof="0" dirty="0">
                <a:ln>
                  <a:noFill/>
                </a:ln>
                <a:solidFill>
                  <a:srgbClr val="000000"/>
                </a:solidFill>
                <a:effectLst/>
                <a:uLnTx/>
                <a:uFillTx/>
                <a:latin typeface="Arial"/>
                <a:ea typeface="+mn-ea"/>
                <a:cs typeface="Calibri" pitchFamily="34" charset="0"/>
              </a:rPr>
              <a:t>2019 Seattle </a:t>
            </a:r>
            <a:r>
              <a:rPr kumimoji="0" lang="es-ES" sz="1400" b="0" i="0" u="none" strike="noStrike" kern="1200" cap="none" spc="0" normalizeH="0" baseline="0" noProof="0" dirty="0" smtClean="0">
                <a:ln>
                  <a:noFill/>
                </a:ln>
                <a:solidFill>
                  <a:srgbClr val="000000"/>
                </a:solidFill>
                <a:effectLst/>
                <a:uLnTx/>
                <a:uFillTx/>
                <a:latin typeface="Arial"/>
                <a:ea typeface="+mn-ea"/>
                <a:cs typeface="Calibri" pitchFamily="34" charset="0"/>
              </a:rPr>
              <a:t>USA</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8" name="TextBox 57">
            <a:extLst/>
          </p:cNvPr>
          <p:cNvSpPr txBox="1"/>
          <p:nvPr/>
        </p:nvSpPr>
        <p:spPr>
          <a:xfrm>
            <a:off x="9120782" y="5246786"/>
            <a:ext cx="1492249" cy="615434"/>
          </a:xfrm>
          <a:prstGeom prst="rect">
            <a:avLst/>
          </a:prstGeom>
          <a:noFill/>
        </p:spPr>
        <p:txBody>
          <a:bodyPr lIns="121807" tIns="60901" rIns="121807" bIns="60901">
            <a:spAutoFit/>
          </a:bodyPr>
          <a:lstStyle/>
          <a:p>
            <a:pPr marL="0" marR="0" lvl="0" indent="0" algn="l" defTabSz="913528"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pitchFamily="34" charset="0"/>
              </a:rPr>
              <a:t>28% ↑</a:t>
            </a:r>
          </a:p>
        </p:txBody>
      </p:sp>
      <p:pic>
        <p:nvPicPr>
          <p:cNvPr id="2129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804" y="1546731"/>
            <a:ext cx="5080000" cy="39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6" name="Rectangle 1"/>
          <p:cNvSpPr>
            <a:spLocks noChangeArrowheads="1"/>
          </p:cNvSpPr>
          <p:nvPr/>
        </p:nvSpPr>
        <p:spPr bwMode="auto">
          <a:xfrm>
            <a:off x="-274759" y="5570790"/>
            <a:ext cx="10769600" cy="7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07" tIns="60901" rIns="121807" bIns="60901">
            <a:spAutoFit/>
          </a:bodyPr>
          <a:lstStyle/>
          <a:p>
            <a:pPr marL="799340" marR="0" lvl="1" indent="-342571" algn="l" defTabSz="913528"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Gonorrhea: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threat of increasing incidence of antimicrobial resistance </a:t>
            </a:r>
          </a:p>
          <a:p>
            <a:pPr marL="799340" marR="0" lvl="1" indent="-342571" algn="l" defTabSz="913528"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Syphilis: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spread into heterosexual networks with congenital syphilis</a:t>
            </a:r>
          </a:p>
          <a:p>
            <a:pPr marL="799340" marR="0" lvl="1" indent="-342571" algn="l" defTabSz="913528" rtl="0" eaLnBrk="1" fontAlgn="base" latinLnBrk="0" hangingPunct="1">
              <a:lnSpc>
                <a:spcPct val="100000"/>
              </a:lnSpc>
              <a:spcBef>
                <a:spcPct val="0"/>
              </a:spcBef>
              <a:spcAft>
                <a:spcPct val="0"/>
              </a:spcAft>
              <a:buClrTx/>
              <a:buSzTx/>
              <a:buFont typeface="Arial"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Reappearance of classics: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LGV </a:t>
            </a:r>
            <a:r>
              <a:rPr kumimoji="0" lang="en-US" sz="1400" b="0" i="0" u="none" strike="noStrike" kern="1200" cap="none" spc="0" normalizeH="0" baseline="0" noProof="0" dirty="0" err="1">
                <a:ln>
                  <a:noFill/>
                </a:ln>
                <a:solidFill>
                  <a:srgbClr val="000000"/>
                </a:solidFill>
                <a:effectLst/>
                <a:uLnTx/>
                <a:uFillTx/>
                <a:latin typeface="Arial" pitchFamily="34" charset="0"/>
                <a:ea typeface="MS PGothic" pitchFamily="34" charset="-128"/>
                <a:cs typeface="Arial" pitchFamily="34" charset="0"/>
              </a:rPr>
              <a:t>proctitis</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in </a:t>
            </a:r>
            <a:r>
              <a:rPr kumimoji="0" lang="en-US" sz="1400" b="0"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pitchFamily="34" charset="0"/>
              </a:rPr>
              <a:t>MSM</a:t>
            </a:r>
            <a:endPar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pic>
        <p:nvPicPr>
          <p:cNvPr id="9" name="Image 8"/>
          <p:cNvPicPr>
            <a:picLocks noChangeAspect="1"/>
          </p:cNvPicPr>
          <p:nvPr/>
        </p:nvPicPr>
        <p:blipFill rotWithShape="1">
          <a:blip r:embed="rId4"/>
          <a:srcRect b="9542"/>
          <a:stretch/>
        </p:blipFill>
        <p:spPr>
          <a:xfrm>
            <a:off x="823690" y="2124513"/>
            <a:ext cx="5680987" cy="3438087"/>
          </a:xfrm>
          <a:prstGeom prst="rect">
            <a:avLst/>
          </a:prstGeom>
        </p:spPr>
      </p:pic>
      <p:pic>
        <p:nvPicPr>
          <p:cNvPr id="12" name="Image 11"/>
          <p:cNvPicPr>
            <a:picLocks noChangeAspect="1"/>
          </p:cNvPicPr>
          <p:nvPr/>
        </p:nvPicPr>
        <p:blipFill>
          <a:blip r:embed="rId5"/>
          <a:stretch>
            <a:fillRect/>
          </a:stretch>
        </p:blipFill>
        <p:spPr>
          <a:xfrm>
            <a:off x="6380368" y="1946822"/>
            <a:ext cx="5697494" cy="3870366"/>
          </a:xfrm>
          <a:prstGeom prst="rect">
            <a:avLst/>
          </a:prstGeom>
        </p:spPr>
      </p:pic>
      <p:sp>
        <p:nvSpPr>
          <p:cNvPr id="3" name="ZoneTexte 2"/>
          <p:cNvSpPr txBox="1"/>
          <p:nvPr/>
        </p:nvSpPr>
        <p:spPr>
          <a:xfrm>
            <a:off x="1371600" y="3773149"/>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74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ZoneTexte 12"/>
          <p:cNvSpPr txBox="1"/>
          <p:nvPr/>
        </p:nvSpPr>
        <p:spPr>
          <a:xfrm>
            <a:off x="3496602" y="3324369"/>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36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ZoneTexte 13"/>
          <p:cNvSpPr txBox="1"/>
          <p:nvPr/>
        </p:nvSpPr>
        <p:spPr>
          <a:xfrm>
            <a:off x="4279364" y="3605006"/>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60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ZoneTexte 14"/>
          <p:cNvSpPr txBox="1"/>
          <p:nvPr/>
        </p:nvSpPr>
        <p:spPr>
          <a:xfrm>
            <a:off x="5167188" y="3270322"/>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86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ZoneTexte 15"/>
          <p:cNvSpPr txBox="1"/>
          <p:nvPr/>
        </p:nvSpPr>
        <p:spPr>
          <a:xfrm>
            <a:off x="3664183" y="2623539"/>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23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7" name="ZoneTexte 16"/>
          <p:cNvSpPr txBox="1"/>
          <p:nvPr/>
        </p:nvSpPr>
        <p:spPr>
          <a:xfrm>
            <a:off x="3147012" y="4187895"/>
            <a:ext cx="830677" cy="276999"/>
          </a:xfrm>
          <a:prstGeom prst="rect">
            <a:avLst/>
          </a:prstGeom>
          <a:solidFill>
            <a:schemeClr val="bg1"/>
          </a:solidFill>
          <a:ln>
            <a:solidFill>
              <a:schemeClr val="tx1"/>
            </a:solid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smtClean="0">
                <a:ln>
                  <a:noFill/>
                </a:ln>
                <a:solidFill>
                  <a:srgbClr val="000000"/>
                </a:solidFill>
                <a:effectLst/>
                <a:uLnTx/>
                <a:uFillTx/>
                <a:latin typeface="Arial" charset="0"/>
                <a:ea typeface="+mn-ea"/>
                <a:cs typeface="+mn-cs"/>
              </a:rPr>
              <a:t>96 million</a:t>
            </a: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ZoneTexte 3"/>
          <p:cNvSpPr txBox="1"/>
          <p:nvPr/>
        </p:nvSpPr>
        <p:spPr>
          <a:xfrm>
            <a:off x="1482388" y="1608693"/>
            <a:ext cx="4028428" cy="58477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WHO </a:t>
            </a:r>
            <a:r>
              <a:rPr kumimoji="0" lang="fr-FR" sz="1600" b="1" i="0" u="none" strike="noStrike" kern="1200" cap="none" spc="0" normalizeH="0" baseline="0" noProof="0" dirty="0" err="1" smtClean="0">
                <a:ln>
                  <a:noFill/>
                </a:ln>
                <a:solidFill>
                  <a:srgbClr val="000000"/>
                </a:solidFill>
                <a:effectLst/>
                <a:uLnTx/>
                <a:uFillTx/>
                <a:latin typeface="Arial" charset="0"/>
                <a:ea typeface="+mn-ea"/>
                <a:cs typeface="+mn-cs"/>
              </a:rPr>
              <a:t>estimates</a:t>
            </a: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 more </a:t>
            </a:r>
            <a:r>
              <a:rPr kumimoji="0" lang="fr-FR" sz="1600" b="1" i="0" u="none" strike="noStrike" kern="1200" cap="none" spc="0" normalizeH="0" baseline="0" noProof="0" dirty="0" err="1" smtClean="0">
                <a:ln>
                  <a:noFill/>
                </a:ln>
                <a:solidFill>
                  <a:srgbClr val="000000"/>
                </a:solidFill>
                <a:effectLst/>
                <a:uLnTx/>
                <a:uFillTx/>
                <a:latin typeface="Arial" charset="0"/>
                <a:ea typeface="+mn-ea"/>
                <a:cs typeface="+mn-cs"/>
              </a:rPr>
              <a:t>than</a:t>
            </a: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 374 million new curable </a:t>
            </a:r>
            <a:r>
              <a:rPr kumimoji="0" lang="fr-FR" sz="1600" b="1" i="0" u="none" strike="noStrike" kern="1200" cap="none" spc="0" normalizeH="0" baseline="0" noProof="0" dirty="0" err="1" smtClean="0">
                <a:ln>
                  <a:noFill/>
                </a:ln>
                <a:solidFill>
                  <a:srgbClr val="000000"/>
                </a:solidFill>
                <a:effectLst/>
                <a:uLnTx/>
                <a:uFillTx/>
                <a:latin typeface="Arial" charset="0"/>
                <a:ea typeface="+mn-ea"/>
                <a:cs typeface="+mn-cs"/>
              </a:rPr>
              <a:t>STIs</a:t>
            </a: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 </a:t>
            </a:r>
            <a:r>
              <a:rPr kumimoji="0" lang="fr-FR" sz="1600" b="1" i="0" u="none" strike="noStrike" kern="1200" cap="none" spc="0" normalizeH="0" baseline="0" noProof="0" dirty="0" err="1" smtClean="0">
                <a:ln>
                  <a:noFill/>
                </a:ln>
                <a:solidFill>
                  <a:srgbClr val="000000"/>
                </a:solidFill>
                <a:effectLst/>
                <a:uLnTx/>
                <a:uFillTx/>
                <a:latin typeface="Arial" charset="0"/>
                <a:ea typeface="+mn-ea"/>
                <a:cs typeface="+mn-cs"/>
              </a:rPr>
              <a:t>each</a:t>
            </a: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 </a:t>
            </a:r>
            <a:r>
              <a:rPr kumimoji="0" lang="fr-FR" sz="1600" b="1" i="0" u="none" strike="noStrike" kern="1200" cap="none" spc="0" normalizeH="0" baseline="0" noProof="0" dirty="0" err="1" smtClean="0">
                <a:ln>
                  <a:noFill/>
                </a:ln>
                <a:solidFill>
                  <a:srgbClr val="000000"/>
                </a:solidFill>
                <a:effectLst/>
                <a:uLnTx/>
                <a:uFillTx/>
                <a:latin typeface="Arial" charset="0"/>
                <a:ea typeface="+mn-ea"/>
                <a:cs typeface="+mn-cs"/>
              </a:rPr>
              <a:t>year</a:t>
            </a:r>
            <a:r>
              <a:rPr kumimoji="0" lang="fr-FR" sz="1600" b="1" i="0" u="none" strike="noStrike" kern="1200" cap="none" spc="0" normalizeH="0" baseline="0" noProof="0" dirty="0" smtClean="0">
                <a:ln>
                  <a:noFill/>
                </a:ln>
                <a:solidFill>
                  <a:srgbClr val="000000"/>
                </a:solidFill>
                <a:effectLst/>
                <a:uLnTx/>
                <a:uFillTx/>
                <a:latin typeface="Arial" charset="0"/>
                <a:ea typeface="+mn-ea"/>
                <a:cs typeface="+mn-cs"/>
              </a:rPr>
              <a:t> </a:t>
            </a:r>
            <a:endParaRPr kumimoji="0" lang="fr-FR" sz="1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66537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nvPr>
        </p:nvGraphicFramePr>
        <p:xfrm>
          <a:off x="608402" y="2971801"/>
          <a:ext cx="10972800" cy="3082516"/>
        </p:xfrm>
        <a:graphic>
          <a:graphicData uri="http://schemas.openxmlformats.org/drawingml/2006/table">
            <a:tbl>
              <a:tblPr/>
              <a:tblGrid>
                <a:gridCol w="5132537">
                  <a:extLst>
                    <a:ext uri="{9D8B030D-6E8A-4147-A177-3AD203B41FA5}">
                      <a16:colId xmlns:a16="http://schemas.microsoft.com/office/drawing/2014/main" val="20000"/>
                    </a:ext>
                  </a:extLst>
                </a:gridCol>
                <a:gridCol w="1849416">
                  <a:extLst>
                    <a:ext uri="{9D8B030D-6E8A-4147-A177-3AD203B41FA5}">
                      <a16:colId xmlns:a16="http://schemas.microsoft.com/office/drawing/2014/main" val="20001"/>
                    </a:ext>
                  </a:extLst>
                </a:gridCol>
                <a:gridCol w="2141431">
                  <a:extLst>
                    <a:ext uri="{9D8B030D-6E8A-4147-A177-3AD203B41FA5}">
                      <a16:colId xmlns:a16="http://schemas.microsoft.com/office/drawing/2014/main" val="20002"/>
                    </a:ext>
                  </a:extLst>
                </a:gridCol>
                <a:gridCol w="1849416">
                  <a:extLst>
                    <a:ext uri="{9D8B030D-6E8A-4147-A177-3AD203B41FA5}">
                      <a16:colId xmlns:a16="http://schemas.microsoft.com/office/drawing/2014/main" val="20003"/>
                    </a:ext>
                  </a:extLst>
                </a:gridCol>
              </a:tblGrid>
              <a:tr h="627108">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400" b="1" i="0" u="none" strike="noStrike" cap="none" normalizeH="0" baseline="0" dirty="0" err="1" smtClean="0">
                          <a:ln>
                            <a:noFill/>
                          </a:ln>
                          <a:solidFill>
                            <a:schemeClr val="tx1"/>
                          </a:solidFill>
                          <a:effectLst/>
                          <a:latin typeface="Arial" pitchFamily="34" charset="0"/>
                        </a:rPr>
                        <a:t>Predicting</a:t>
                      </a:r>
                      <a:r>
                        <a:rPr kumimoji="0" lang="fr-FR" altLang="fr-FR" sz="2400" b="1" i="0" u="none" strike="noStrike" cap="none" normalizeH="0" baseline="0" dirty="0" smtClean="0">
                          <a:ln>
                            <a:noFill/>
                          </a:ln>
                          <a:solidFill>
                            <a:schemeClr val="tx1"/>
                          </a:solidFill>
                          <a:effectLst/>
                          <a:latin typeface="Arial" pitchFamily="34" charset="0"/>
                        </a:rPr>
                        <a:t> </a:t>
                      </a:r>
                      <a:r>
                        <a:rPr kumimoji="0" lang="fr-FR" altLang="fr-FR" sz="2400" b="1" i="0" u="none" strike="noStrike" cap="none" normalizeH="0" baseline="0" dirty="0" err="1" smtClean="0">
                          <a:ln>
                            <a:noFill/>
                          </a:ln>
                          <a:solidFill>
                            <a:schemeClr val="tx1"/>
                          </a:solidFill>
                          <a:effectLst/>
                          <a:latin typeface="Arial" pitchFamily="34" charset="0"/>
                        </a:rPr>
                        <a:t>factors</a:t>
                      </a:r>
                      <a:r>
                        <a:rPr kumimoji="0" lang="fr-FR" altLang="fr-FR" sz="2400" b="1" i="0" u="none" strike="noStrike" cap="none" normalizeH="0" baseline="0" dirty="0" smtClean="0">
                          <a:ln>
                            <a:noFill/>
                          </a:ln>
                          <a:solidFill>
                            <a:schemeClr val="tx1"/>
                          </a:solidFill>
                          <a:effectLst/>
                          <a:latin typeface="Arial" pitchFamily="34" charset="0"/>
                        </a:rPr>
                        <a:t> of </a:t>
                      </a:r>
                      <a:r>
                        <a:rPr kumimoji="0" lang="fr-FR" altLang="fr-FR" sz="2400" b="1" i="0" u="none" strike="noStrike" cap="none" normalizeH="0" baseline="0" dirty="0" err="1" smtClean="0">
                          <a:ln>
                            <a:noFill/>
                          </a:ln>
                          <a:solidFill>
                            <a:schemeClr val="tx1"/>
                          </a:solidFill>
                          <a:effectLst/>
                          <a:latin typeface="Arial" pitchFamily="34" charset="0"/>
                        </a:rPr>
                        <a:t>STIs</a:t>
                      </a:r>
                      <a:endParaRPr kumimoji="0" lang="fr-FR" altLang="fr-FR" sz="2400" b="1" i="0" u="none" strike="noStrike" cap="none" normalizeH="0" baseline="0" dirty="0" smtClean="0">
                        <a:ln>
                          <a:noFill/>
                        </a:ln>
                        <a:solidFill>
                          <a:schemeClr val="tx1"/>
                        </a:solidFill>
                        <a:effectLst/>
                        <a:latin typeface="Arial" pitchFamily="34" charset="0"/>
                      </a:endParaRP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FFC00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400" b="1" i="0" u="none" strike="noStrike" cap="none" normalizeH="0" baseline="0" dirty="0" err="1" smtClean="0">
                          <a:ln>
                            <a:noFill/>
                          </a:ln>
                          <a:solidFill>
                            <a:schemeClr val="tx1"/>
                          </a:solidFill>
                          <a:effectLst/>
                          <a:latin typeface="Arial" pitchFamily="34" charset="0"/>
                        </a:rPr>
                        <a:t>aOR</a:t>
                      </a:r>
                      <a:endParaRPr kumimoji="0" lang="en-US" altLang="fr-FR" sz="2400" b="1" i="0" u="none" strike="noStrike" cap="none" normalizeH="0" baseline="0" dirty="0" smtClean="0">
                        <a:ln>
                          <a:noFill/>
                        </a:ln>
                        <a:solidFill>
                          <a:schemeClr val="tx1"/>
                        </a:solidFill>
                        <a:effectLst/>
                        <a:latin typeface="Arial" pitchFamily="34" charset="0"/>
                      </a:endParaRP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000" b="1" i="0" u="none" strike="noStrike" cap="none" normalizeH="0" baseline="0" dirty="0" smtClean="0">
                          <a:ln>
                            <a:noFill/>
                          </a:ln>
                          <a:solidFill>
                            <a:schemeClr val="tx1"/>
                          </a:solidFill>
                          <a:effectLst/>
                          <a:latin typeface="Arial" pitchFamily="34" charset="0"/>
                        </a:rPr>
                        <a:t>95% CI</a:t>
                      </a:r>
                      <a:endParaRPr kumimoji="0" lang="en-US" altLang="fr-FR" sz="2000" b="1" i="0" u="none" strike="noStrike" cap="none" normalizeH="0" baseline="0" dirty="0" smtClean="0">
                        <a:ln>
                          <a:noFill/>
                        </a:ln>
                        <a:solidFill>
                          <a:schemeClr val="tx1"/>
                        </a:solidFill>
                        <a:effectLst/>
                        <a:latin typeface="Arial" pitchFamily="34" charset="0"/>
                      </a:endParaRP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dirty="0" smtClean="0">
                          <a:ln>
                            <a:noFill/>
                          </a:ln>
                          <a:solidFill>
                            <a:schemeClr val="tx1"/>
                          </a:solidFill>
                          <a:effectLst/>
                          <a:latin typeface="Arial" pitchFamily="34" charset="0"/>
                        </a:rPr>
                        <a:t>p-value</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884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Age (5 years increase)</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0.94</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0.90–0.97</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&lt; 0.001</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1"/>
                  </a:ext>
                </a:extLst>
              </a:tr>
              <a:tr h="74886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No. of anal sex partners in last 6 months </a:t>
                      </a:r>
                      <a:b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b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(&lt; 5 vs. &gt;10)</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1.91</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1.48–2.46</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&lt; 0.001</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884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Group sex (monthly </a:t>
                      </a:r>
                      <a:r>
                        <a:rPr kumimoji="0" lang="en-US" altLang="fr-FR" sz="2000" b="0" i="0" u="none" strike="noStrike" kern="1200" cap="none" normalizeH="0" baseline="0" dirty="0" err="1" smtClean="0">
                          <a:ln>
                            <a:noFill/>
                          </a:ln>
                          <a:solidFill>
                            <a:srgbClr val="000000"/>
                          </a:solidFill>
                          <a:effectLst/>
                          <a:latin typeface="Arial" pitchFamily="34" charset="0"/>
                          <a:ea typeface="+mn-ea"/>
                          <a:cs typeface="+mn-cs"/>
                        </a:rPr>
                        <a:t>vs</a:t>
                      </a: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 none)</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1.45</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1.15–1.83</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0.002</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3"/>
                  </a:ext>
                </a:extLst>
              </a:tr>
              <a:tr h="5688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Condom use (never </a:t>
                      </a:r>
                      <a:r>
                        <a:rPr kumimoji="0" lang="en-US" altLang="fr-FR" sz="2000" b="0" i="0" u="none" strike="noStrike" kern="1200" cap="none" normalizeH="0" baseline="0" dirty="0" err="1" smtClean="0">
                          <a:ln>
                            <a:noFill/>
                          </a:ln>
                          <a:solidFill>
                            <a:srgbClr val="000000"/>
                          </a:solidFill>
                          <a:effectLst/>
                          <a:latin typeface="Arial" pitchFamily="34" charset="0"/>
                          <a:ea typeface="+mn-ea"/>
                          <a:cs typeface="+mn-cs"/>
                        </a:rPr>
                        <a:t>vs</a:t>
                      </a: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 always)</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1.31</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0.88–1.97</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0" i="0" u="none" strike="noStrike" kern="1200" cap="none" normalizeH="0" baseline="0" dirty="0" smtClean="0">
                          <a:ln>
                            <a:noFill/>
                          </a:ln>
                          <a:solidFill>
                            <a:srgbClr val="000000"/>
                          </a:solidFill>
                          <a:effectLst/>
                          <a:latin typeface="Arial" pitchFamily="34" charset="0"/>
                          <a:ea typeface="+mn-ea"/>
                          <a:cs typeface="+mn-cs"/>
                        </a:rPr>
                        <a:t>0.18</a:t>
                      </a:r>
                    </a:p>
                  </a:txBody>
                  <a:tcPr marL="91428" marR="91428" marT="45697" marB="45697" horzOverflow="overflow">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23940" name="ZoneTexte 2"/>
          <p:cNvSpPr txBox="1">
            <a:spLocks noChangeArrowheads="1"/>
          </p:cNvSpPr>
          <p:nvPr/>
        </p:nvSpPr>
        <p:spPr bwMode="auto">
          <a:xfrm>
            <a:off x="608400" y="1531195"/>
            <a:ext cx="9373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80990" marR="0" lvl="0" indent="-380990" algn="l" defTabSz="1219170" rtl="0" eaLnBrk="0" fontAlgn="base" latinLnBrk="0" hangingPunct="0">
              <a:lnSpc>
                <a:spcPts val="2800"/>
              </a:lnSpc>
              <a:spcBef>
                <a:spcPct val="0"/>
              </a:spcBef>
              <a:spcAft>
                <a:spcPct val="0"/>
              </a:spcAft>
              <a:buClrTx/>
              <a:buSzTx/>
              <a:buFont typeface="Arial" pitchFamily="34" charset="0"/>
              <a:buChar char="•"/>
              <a:tabLst/>
              <a:defRPr/>
            </a:pP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PrEPX</a:t>
            </a: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Multi-site, open-label PrEP </a:t>
            </a: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study</a:t>
            </a: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a:t>
            </a: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Australia</a:t>
            </a:r>
            <a:endPar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80990" marR="0" lvl="0" indent="-380990" algn="l" defTabSz="1219170" rtl="0" eaLnBrk="0" fontAlgn="base" latinLnBrk="0" hangingPunct="0">
              <a:lnSpc>
                <a:spcPts val="2800"/>
              </a:lnSpc>
              <a:spcBef>
                <a:spcPct val="0"/>
              </a:spcBef>
              <a:spcAft>
                <a:spcPct val="0"/>
              </a:spcAft>
              <a:buClrTx/>
              <a:buSzTx/>
              <a:buFont typeface="Arial" pitchFamily="34" charset="0"/>
              <a:buChar char="•"/>
              <a:tabLst/>
              <a:defRPr/>
            </a:pP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4275 participants (98.5% MSM) </a:t>
            </a: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enrolled</a:t>
            </a: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(July 2016–April 2018)</a:t>
            </a:r>
          </a:p>
          <a:p>
            <a:pPr marL="380990" marR="0" lvl="0" indent="-380990" algn="l" defTabSz="1219170" rtl="0" eaLnBrk="0" fontAlgn="base" latinLnBrk="0" hangingPunct="0">
              <a:lnSpc>
                <a:spcPts val="2800"/>
              </a:lnSpc>
              <a:spcBef>
                <a:spcPct val="0"/>
              </a:spcBef>
              <a:spcAft>
                <a:spcPct val="0"/>
              </a:spcAft>
              <a:buClrTx/>
              <a:buSzTx/>
              <a:buFont typeface="Arial" pitchFamily="34" charset="0"/>
              <a:buChar char="•"/>
              <a:tabLst/>
              <a:defRPr/>
            </a:pP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STI incidence of 91.9 /100 PY and 2058 patients in a multi-</a:t>
            </a: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variate</a:t>
            </a:r>
            <a:r>
              <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fr-FR"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analysis</a:t>
            </a:r>
            <a:endParaRPr kumimoji="0" lang="fr-FR"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8" name="Rectangle 2">
            <a:extLst/>
          </p:cNvPr>
          <p:cNvSpPr txBox="1">
            <a:spLocks noChangeArrowheads="1"/>
          </p:cNvSpPr>
          <p:nvPr/>
        </p:nvSpPr>
        <p:spPr>
          <a:xfrm>
            <a:off x="228600" y="274637"/>
            <a:ext cx="11811000" cy="1143000"/>
          </a:xfrm>
          <a:prstGeom prst="rect">
            <a:avLst/>
          </a:prstGeom>
          <a:solidFill>
            <a:schemeClr val="accent5"/>
          </a:solidFill>
          <a:ln>
            <a:solidFill>
              <a:schemeClr val="tx1"/>
            </a:solidFill>
            <a:miter lim="800000"/>
            <a:headEnd/>
            <a:tailEnd/>
          </a:ln>
        </p:spPr>
        <p:txBody>
          <a:bodyPr vert="horz" wrap="square" lIns="0" tIns="45720" rIns="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066" algn="ctr" rtl="0" fontAlgn="base">
              <a:spcBef>
                <a:spcPct val="0"/>
              </a:spcBef>
              <a:spcAft>
                <a:spcPct val="0"/>
              </a:spcAft>
              <a:defRPr sz="4400">
                <a:solidFill>
                  <a:schemeClr val="tx2"/>
                </a:solidFill>
                <a:latin typeface="Arial" pitchFamily="34" charset="0"/>
              </a:defRPr>
            </a:lvl6pPr>
            <a:lvl7pPr marL="914129" algn="ctr" rtl="0" fontAlgn="base">
              <a:spcBef>
                <a:spcPct val="0"/>
              </a:spcBef>
              <a:spcAft>
                <a:spcPct val="0"/>
              </a:spcAft>
              <a:defRPr sz="4400">
                <a:solidFill>
                  <a:schemeClr val="tx2"/>
                </a:solidFill>
                <a:latin typeface="Arial" pitchFamily="34" charset="0"/>
              </a:defRPr>
            </a:lvl7pPr>
            <a:lvl8pPr marL="1371194" algn="ctr" rtl="0" fontAlgn="base">
              <a:spcBef>
                <a:spcPct val="0"/>
              </a:spcBef>
              <a:spcAft>
                <a:spcPct val="0"/>
              </a:spcAft>
              <a:defRPr sz="4400">
                <a:solidFill>
                  <a:schemeClr val="tx2"/>
                </a:solidFill>
                <a:latin typeface="Arial" pitchFamily="34" charset="0"/>
              </a:defRPr>
            </a:lvl8pPr>
            <a:lvl9pPr marL="1828258" algn="ctr" rtl="0" fontAlgn="base">
              <a:spcBef>
                <a:spcPct val="0"/>
              </a:spcBef>
              <a:spcAft>
                <a:spcPct val="0"/>
              </a:spcAft>
              <a:defRPr sz="4400">
                <a:solidFill>
                  <a:schemeClr val="tx2"/>
                </a:solidFill>
                <a:latin typeface="Arial" pitchFamily="34"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altLang="en-US" sz="4400" b="1" i="0" u="none" strike="noStrike" kern="1200" cap="none" spc="0" normalizeH="0" baseline="0" noProof="0" dirty="0" smtClean="0">
                <a:ln>
                  <a:noFill/>
                </a:ln>
                <a:solidFill>
                  <a:srgbClr val="000000"/>
                </a:solidFill>
                <a:effectLst/>
                <a:uLnTx/>
                <a:uFillTx/>
                <a:latin typeface="Arial"/>
                <a:ea typeface="MS PGothic" pitchFamily="34" charset="-128"/>
                <a:cs typeface="Arial" pitchFamily="34" charset="0"/>
              </a:rPr>
              <a:t>Predicting</a:t>
            </a:r>
            <a:r>
              <a:rPr kumimoji="0" lang="en-GB" altLang="en-US" sz="4400" b="1" i="0" u="none" strike="noStrike" kern="1200" cap="none" spc="0" normalizeH="0" noProof="0" dirty="0" smtClean="0">
                <a:ln>
                  <a:noFill/>
                </a:ln>
                <a:solidFill>
                  <a:srgbClr val="000000"/>
                </a:solidFill>
                <a:effectLst/>
                <a:uLnTx/>
                <a:uFillTx/>
                <a:latin typeface="Arial"/>
                <a:ea typeface="MS PGothic" pitchFamily="34" charset="-128"/>
                <a:cs typeface="Arial" pitchFamily="34" charset="0"/>
              </a:rPr>
              <a:t> Factors of </a:t>
            </a:r>
            <a:r>
              <a:rPr kumimoji="0" lang="en-GB" altLang="en-US" sz="4400" b="1" i="0" u="none" strike="noStrike" kern="1200" cap="none" spc="0" normalizeH="0" baseline="0" noProof="0" dirty="0" smtClean="0">
                <a:ln>
                  <a:noFill/>
                </a:ln>
                <a:solidFill>
                  <a:srgbClr val="000000"/>
                </a:solidFill>
                <a:effectLst/>
                <a:uLnTx/>
                <a:uFillTx/>
                <a:latin typeface="Arial"/>
                <a:ea typeface="MS PGothic" pitchFamily="34" charset="-128"/>
                <a:cs typeface="Arial" pitchFamily="34" charset="0"/>
              </a:rPr>
              <a:t>STIs in </a:t>
            </a:r>
            <a:r>
              <a:rPr kumimoji="0" lang="en-GB" altLang="en-US" sz="4400" b="1" i="0" u="none" strike="noStrike" kern="1200" cap="none" spc="0" normalizeH="0" baseline="0" noProof="0" dirty="0" err="1" smtClean="0">
                <a:ln>
                  <a:noFill/>
                </a:ln>
                <a:solidFill>
                  <a:srgbClr val="000000"/>
                </a:solidFill>
                <a:effectLst/>
                <a:uLnTx/>
                <a:uFillTx/>
                <a:latin typeface="Arial"/>
                <a:ea typeface="MS PGothic" pitchFamily="34" charset="-128"/>
                <a:cs typeface="Arial" pitchFamily="34" charset="0"/>
              </a:rPr>
              <a:t>PrEP</a:t>
            </a:r>
            <a:r>
              <a:rPr kumimoji="0" lang="en-GB" altLang="en-US" sz="4400" b="1" i="0" u="none" strike="noStrike" kern="1200" cap="none" spc="0" normalizeH="0" noProof="0" dirty="0" smtClean="0">
                <a:ln>
                  <a:noFill/>
                </a:ln>
                <a:solidFill>
                  <a:srgbClr val="000000"/>
                </a:solidFill>
                <a:effectLst/>
                <a:uLnTx/>
                <a:uFillTx/>
                <a:latin typeface="Arial"/>
                <a:ea typeface="MS PGothic" pitchFamily="34" charset="-128"/>
                <a:cs typeface="Arial" pitchFamily="34" charset="0"/>
              </a:rPr>
              <a:t> Users</a:t>
            </a:r>
            <a:endParaRPr kumimoji="0" lang="en-GB" altLang="en-US" sz="4400" b="1"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9" name="ZoneTexte 8"/>
          <p:cNvSpPr txBox="1"/>
          <p:nvPr/>
        </p:nvSpPr>
        <p:spPr>
          <a:xfrm>
            <a:off x="8254962" y="6550224"/>
            <a:ext cx="3937040" cy="307777"/>
          </a:xfrm>
          <a:prstGeom prst="rect">
            <a:avLst/>
          </a:prstGeom>
          <a:noFill/>
        </p:spPr>
        <p:txBody>
          <a:bodyPr wrap="none" rtlCol="0">
            <a:spAutoFit/>
          </a:bodyPr>
          <a:lstStyle/>
          <a:p>
            <a:pPr marL="0" marR="0" lvl="0" indent="0" algn="r" defTabSz="121917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Arial" charset="0"/>
                <a:ea typeface="+mn-ea"/>
                <a:cs typeface="+mn-cs"/>
              </a:rPr>
              <a:t>Traeger</a:t>
            </a:r>
            <a:r>
              <a:rPr kumimoji="0" lang="fr-FR" sz="1400" b="0" i="0" u="none" strike="noStrike" kern="1200" cap="none" spc="0" normalizeH="0" baseline="0" noProof="0" dirty="0">
                <a:ln>
                  <a:noFill/>
                </a:ln>
                <a:solidFill>
                  <a:srgbClr val="000000"/>
                </a:solidFill>
                <a:effectLst/>
                <a:uLnTx/>
                <a:uFillTx/>
                <a:latin typeface="Arial" charset="0"/>
                <a:ea typeface="+mn-ea"/>
                <a:cs typeface="+mn-cs"/>
              </a:rPr>
              <a:t> MW et al. </a:t>
            </a:r>
            <a:r>
              <a:rPr kumimoji="0" lang="pt-BR" sz="1400" b="0" i="0" u="none" strike="noStrike" kern="1200" cap="none" spc="0" normalizeH="0" baseline="0" noProof="0" dirty="0">
                <a:ln>
                  <a:noFill/>
                </a:ln>
                <a:solidFill>
                  <a:srgbClr val="000000"/>
                </a:solidFill>
                <a:effectLst/>
                <a:uLnTx/>
                <a:uFillTx/>
                <a:latin typeface="Arial" charset="0"/>
                <a:ea typeface="+mn-ea"/>
                <a:cs typeface="+mn-cs"/>
              </a:rPr>
              <a:t>JAMA. 2019;321:1380-1390.</a:t>
            </a:r>
            <a:endParaRPr kumimoji="0" lang="fr-FR"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ZoneTexte 1"/>
          <p:cNvSpPr txBox="1">
            <a:spLocks noChangeArrowheads="1"/>
          </p:cNvSpPr>
          <p:nvPr/>
        </p:nvSpPr>
        <p:spPr bwMode="auto">
          <a:xfrm>
            <a:off x="0" y="6596420"/>
            <a:ext cx="5334000" cy="2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7" rIns="91412" bIns="45707">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PY, Person years; </a:t>
            </a:r>
            <a:r>
              <a:rPr kumimoji="0" lang="en-GB" sz="11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aOR</a:t>
            </a:r>
            <a:r>
              <a:rPr kumimoji="0" lang="en-GB"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Adjusted odds ratio</a:t>
            </a:r>
          </a:p>
        </p:txBody>
      </p:sp>
    </p:spTree>
    <p:extLst>
      <p:ext uri="{BB962C8B-B14F-4D97-AF65-F5344CB8AC3E}">
        <p14:creationId xmlns:p14="http://schemas.microsoft.com/office/powerpoint/2010/main" val="1768751976"/>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9954" y="281793"/>
            <a:ext cx="11709646" cy="1096963"/>
          </a:xfrm>
          <a:solidFill>
            <a:schemeClr val="accent5"/>
          </a:solidFill>
          <a:ln>
            <a:solidFill>
              <a:srgbClr val="000000"/>
            </a:solidFill>
            <a:miter lim="800000"/>
            <a:headEnd/>
            <a:tailEnd/>
          </a:ln>
        </p:spPr>
        <p:txBody>
          <a:bodyPr/>
          <a:lstStyle/>
          <a:p>
            <a:pPr eaLnBrk="1" hangingPunct="1">
              <a:defRPr/>
            </a:pPr>
            <a:r>
              <a:rPr lang="en-US" altLang="fr-FR" sz="4000" b="1" dirty="0" err="1" smtClean="0">
                <a:solidFill>
                  <a:schemeClr val="tx1"/>
                </a:solidFill>
              </a:rPr>
              <a:t>Reccurent</a:t>
            </a:r>
            <a:r>
              <a:rPr lang="en-US" altLang="fr-FR" sz="4000" b="1" dirty="0" smtClean="0">
                <a:solidFill>
                  <a:schemeClr val="tx1"/>
                </a:solidFill>
              </a:rPr>
              <a:t> STIs in the ANRS </a:t>
            </a:r>
            <a:r>
              <a:rPr lang="en-US" altLang="fr-FR" sz="4000" b="1" dirty="0" err="1" smtClean="0">
                <a:solidFill>
                  <a:schemeClr val="tx1"/>
                </a:solidFill>
              </a:rPr>
              <a:t>Ipergay</a:t>
            </a:r>
            <a:r>
              <a:rPr lang="en-US" altLang="fr-FR" sz="4000" b="1" dirty="0" smtClean="0">
                <a:solidFill>
                  <a:schemeClr val="tx1"/>
                </a:solidFill>
              </a:rPr>
              <a:t> </a:t>
            </a:r>
            <a:r>
              <a:rPr lang="en-US" altLang="fr-FR" sz="4000" b="1" dirty="0" err="1" smtClean="0">
                <a:solidFill>
                  <a:schemeClr val="tx1"/>
                </a:solidFill>
              </a:rPr>
              <a:t>PrEP</a:t>
            </a:r>
            <a:r>
              <a:rPr lang="en-US" altLang="fr-FR" sz="4000" b="1" dirty="0" smtClean="0">
                <a:solidFill>
                  <a:schemeClr val="tx1"/>
                </a:solidFill>
              </a:rPr>
              <a:t> Trial</a:t>
            </a:r>
            <a:endParaRPr lang="en-US" altLang="fr-FR" sz="3600" b="1" dirty="0">
              <a:solidFill>
                <a:schemeClr val="tx1"/>
              </a:solidFill>
            </a:endParaRPr>
          </a:p>
        </p:txBody>
      </p:sp>
      <p:sp>
        <p:nvSpPr>
          <p:cNvPr id="6" name="ZoneTexte 8"/>
          <p:cNvSpPr txBox="1"/>
          <p:nvPr/>
        </p:nvSpPr>
        <p:spPr>
          <a:xfrm>
            <a:off x="9601200" y="6550223"/>
            <a:ext cx="2523190" cy="30777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err="1" smtClean="0">
                <a:ln>
                  <a:noFill/>
                </a:ln>
                <a:solidFill>
                  <a:srgbClr val="000000"/>
                </a:solidFill>
                <a:effectLst/>
                <a:uLnTx/>
                <a:uFillTx/>
                <a:latin typeface="Arial" charset="0"/>
                <a:ea typeface="+mn-ea"/>
                <a:cs typeface="+mn-cs"/>
              </a:rPr>
              <a:t>Zeggagh</a:t>
            </a:r>
            <a:r>
              <a:rPr kumimoji="0" lang="fr-FR" sz="1400" b="0" i="0" u="none" strike="noStrike" kern="1200" cap="none" spc="0" normalizeH="0" baseline="0" noProof="0" dirty="0" smtClean="0">
                <a:ln>
                  <a:noFill/>
                </a:ln>
                <a:solidFill>
                  <a:srgbClr val="000000"/>
                </a:solidFill>
                <a:effectLst/>
                <a:uLnTx/>
                <a:uFillTx/>
                <a:latin typeface="Arial" charset="0"/>
                <a:ea typeface="+mn-ea"/>
                <a:cs typeface="+mn-cs"/>
              </a:rPr>
              <a:t> J.  </a:t>
            </a:r>
            <a:r>
              <a:rPr kumimoji="0" lang="fr-FR" sz="1400" b="0" i="0" u="none" strike="noStrike" kern="1200" cap="none" spc="0" normalizeH="0" baseline="0" noProof="0" dirty="0">
                <a:ln>
                  <a:noFill/>
                </a:ln>
                <a:solidFill>
                  <a:srgbClr val="000000"/>
                </a:solidFill>
                <a:effectLst/>
                <a:uLnTx/>
                <a:uFillTx/>
                <a:latin typeface="Arial" charset="0"/>
                <a:ea typeface="+mn-ea"/>
                <a:cs typeface="+mn-cs"/>
              </a:rPr>
              <a:t>et </a:t>
            </a:r>
            <a:r>
              <a:rPr kumimoji="0" lang="fr-FR" sz="1400" b="0" i="0" u="none" strike="noStrike" kern="1200" cap="none" spc="0" normalizeH="0" baseline="0" noProof="0" dirty="0" smtClean="0">
                <a:ln>
                  <a:noFill/>
                </a:ln>
                <a:solidFill>
                  <a:srgbClr val="000000"/>
                </a:solidFill>
                <a:effectLst/>
                <a:uLnTx/>
                <a:uFillTx/>
                <a:latin typeface="Arial" charset="0"/>
                <a:ea typeface="+mn-ea"/>
                <a:cs typeface="+mn-cs"/>
              </a:rPr>
              <a:t>al. </a:t>
            </a:r>
            <a:r>
              <a:rPr kumimoji="0" lang="pt-BR" sz="1400" b="0" i="0" u="none" strike="noStrike" kern="1200" cap="none" spc="0" normalizeH="0" baseline="0" noProof="0" dirty="0" smtClean="0">
                <a:ln>
                  <a:noFill/>
                </a:ln>
                <a:solidFill>
                  <a:srgbClr val="000000"/>
                </a:solidFill>
                <a:effectLst/>
                <a:uLnTx/>
                <a:uFillTx/>
                <a:latin typeface="Arial" charset="0"/>
                <a:ea typeface="+mn-ea"/>
                <a:cs typeface="+mn-cs"/>
              </a:rPr>
              <a:t>AIDS 2022</a:t>
            </a:r>
            <a:endParaRPr kumimoji="0" lang="fr-FR"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Image 1"/>
          <p:cNvPicPr>
            <a:picLocks noChangeAspect="1"/>
          </p:cNvPicPr>
          <p:nvPr/>
        </p:nvPicPr>
        <p:blipFill rotWithShape="1">
          <a:blip r:embed="rId3"/>
          <a:srcRect l="4332" r="3627" b="18254"/>
          <a:stretch/>
        </p:blipFill>
        <p:spPr>
          <a:xfrm>
            <a:off x="304801" y="2323911"/>
            <a:ext cx="6477000" cy="4353584"/>
          </a:xfrm>
          <a:prstGeom prst="rect">
            <a:avLst/>
          </a:prstGeom>
        </p:spPr>
      </p:pic>
      <p:sp>
        <p:nvSpPr>
          <p:cNvPr id="4" name="ZoneTexte 3"/>
          <p:cNvSpPr txBox="1"/>
          <p:nvPr/>
        </p:nvSpPr>
        <p:spPr>
          <a:xfrm>
            <a:off x="417922" y="1929441"/>
            <a:ext cx="191590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charset="0"/>
                <a:ea typeface="+mn-ea"/>
                <a:cs typeface="+mn-cs"/>
              </a:rPr>
              <a:t>% of Participants</a:t>
            </a:r>
            <a:endParaRPr kumimoji="0" lang="fr-FR"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Rectangle 3"/>
          <p:cNvSpPr txBox="1">
            <a:spLocks noChangeArrowheads="1"/>
          </p:cNvSpPr>
          <p:nvPr/>
        </p:nvSpPr>
        <p:spPr bwMode="auto">
          <a:xfrm>
            <a:off x="6857999" y="2326130"/>
            <a:ext cx="487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06" rIns="91412" bIns="45706" numCol="1" anchor="t" anchorCtr="0" compatLnSpc="1">
            <a:prstTxWarp prst="textNoShape">
              <a:avLst/>
            </a:prstTxWarp>
          </a:bodyPr>
          <a:lst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9825" indent="-225425" algn="l" rtl="0" eaLnBrk="0" fontAlgn="base" hangingPunct="0">
              <a:spcBef>
                <a:spcPct val="20000"/>
              </a:spcBef>
              <a:spcAft>
                <a:spcPct val="0"/>
              </a:spcAft>
              <a:buChar char="•"/>
              <a:defRPr sz="2400">
                <a:solidFill>
                  <a:schemeClr val="tx1"/>
                </a:solidFill>
                <a:latin typeface="+mn-lt"/>
              </a:defRPr>
            </a:lvl3pPr>
            <a:lvl4pPr marL="1597025" indent="-225425"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3855" indent="-228531" algn="l" rtl="0" fontAlgn="base">
              <a:spcBef>
                <a:spcPct val="20000"/>
              </a:spcBef>
              <a:spcAft>
                <a:spcPct val="0"/>
              </a:spcAft>
              <a:buChar char="»"/>
              <a:defRPr sz="2000">
                <a:solidFill>
                  <a:schemeClr val="tx1"/>
                </a:solidFill>
                <a:latin typeface="+mn-lt"/>
              </a:defRPr>
            </a:lvl6pPr>
            <a:lvl7pPr marL="2970918" indent="-228531" algn="l" rtl="0" fontAlgn="base">
              <a:spcBef>
                <a:spcPct val="20000"/>
              </a:spcBef>
              <a:spcAft>
                <a:spcPct val="0"/>
              </a:spcAft>
              <a:buChar char="»"/>
              <a:defRPr sz="2000">
                <a:solidFill>
                  <a:schemeClr val="tx1"/>
                </a:solidFill>
                <a:latin typeface="+mn-lt"/>
              </a:defRPr>
            </a:lvl7pPr>
            <a:lvl8pPr marL="3427984" indent="-228531" algn="l" rtl="0" fontAlgn="base">
              <a:spcBef>
                <a:spcPct val="20000"/>
              </a:spcBef>
              <a:spcAft>
                <a:spcPct val="0"/>
              </a:spcAft>
              <a:buChar char="»"/>
              <a:defRPr sz="2000">
                <a:solidFill>
                  <a:schemeClr val="tx1"/>
                </a:solidFill>
                <a:latin typeface="+mn-lt"/>
              </a:defRPr>
            </a:lvl8pPr>
            <a:lvl9pPr marL="3885046" indent="-228531" algn="l" rtl="0" fontAlgn="base">
              <a:spcBef>
                <a:spcPct val="20000"/>
              </a:spcBef>
              <a:spcAft>
                <a:spcPct val="0"/>
              </a:spcAft>
              <a:buChar char="»"/>
              <a:defRPr sz="2000">
                <a:solidFill>
                  <a:schemeClr val="tx1"/>
                </a:solidFill>
                <a:latin typeface="+mn-lt"/>
              </a:defRPr>
            </a:lvl9pPr>
          </a:lstStyle>
          <a:p>
            <a:pPr marL="363430" marR="0" lvl="0" indent="-363430" algn="l" defTabSz="914400" rtl="0" eaLnBrk="0" fontAlgn="base" latinLnBrk="0" hangingPunct="0">
              <a:lnSpc>
                <a:spcPts val="2000"/>
              </a:lnSpc>
              <a:spcBef>
                <a:spcPct val="25000"/>
              </a:spcBef>
              <a:spcAft>
                <a:spcPct val="25000"/>
              </a:spcAft>
              <a:buClr>
                <a:srgbClr val="333399"/>
              </a:buClr>
              <a:buSzPct val="120000"/>
              <a:buFont typeface="Wingdings" pitchFamily="2" charset="2"/>
              <a:buChar char="§"/>
              <a:tabLst/>
              <a:defRPr/>
            </a:pP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Median</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FU of 23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months</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p>
          <a:p>
            <a:pPr marL="363430" marR="0" lvl="0" indent="-363430" algn="l" defTabSz="914400" rtl="0" eaLnBrk="0" fontAlgn="base" latinLnBrk="0" hangingPunct="0">
              <a:lnSpc>
                <a:spcPts val="2000"/>
              </a:lnSpc>
              <a:spcBef>
                <a:spcPct val="25000"/>
              </a:spcBef>
              <a:spcAft>
                <a:spcPct val="25000"/>
              </a:spcAft>
              <a:buClr>
                <a:srgbClr val="333399"/>
              </a:buClr>
              <a:buSzPct val="120000"/>
              <a:buFont typeface="Wingdings" pitchFamily="2" charset="2"/>
              <a:buChar char="§"/>
              <a:tabLst/>
              <a:defRPr/>
            </a:pPr>
            <a:r>
              <a:rPr kumimoji="0" lang="fr-FR" sz="2400" b="0" i="0" u="none" strike="noStrike" kern="0" cap="none" spc="0" normalizeH="0" baseline="0" noProof="0" dirty="0" smtClean="0">
                <a:ln>
                  <a:noFill/>
                </a:ln>
                <a:solidFill>
                  <a:srgbClr val="000000"/>
                </a:solidFill>
                <a:effectLst/>
                <a:uLnTx/>
                <a:uFillTx/>
                <a:latin typeface="Arial"/>
                <a:ea typeface="+mn-ea"/>
                <a:cs typeface="+mn-cs"/>
              </a:rPr>
              <a:t>STI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testing</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every</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6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months</a:t>
            </a:r>
            <a:endParaRPr kumimoji="0" lang="fr-FR" sz="2400" b="0" i="0" u="none" strike="noStrike" kern="0" cap="none" spc="0" normalizeH="0" baseline="0" noProof="0" dirty="0" smtClean="0">
              <a:ln>
                <a:noFill/>
              </a:ln>
              <a:solidFill>
                <a:srgbClr val="000000"/>
              </a:solidFill>
              <a:effectLst/>
              <a:uLnTx/>
              <a:uFillTx/>
              <a:latin typeface="Arial"/>
              <a:ea typeface="+mn-ea"/>
              <a:cs typeface="+mn-cs"/>
            </a:endParaRPr>
          </a:p>
          <a:p>
            <a:pPr marL="363430" marR="0" lvl="0" indent="-363430" algn="l" defTabSz="914400" rtl="0" eaLnBrk="0" fontAlgn="base" latinLnBrk="0" hangingPunct="0">
              <a:lnSpc>
                <a:spcPts val="2000"/>
              </a:lnSpc>
              <a:spcBef>
                <a:spcPct val="25000"/>
              </a:spcBef>
              <a:spcAft>
                <a:spcPct val="25000"/>
              </a:spcAft>
              <a:buClr>
                <a:srgbClr val="333399"/>
              </a:buClr>
              <a:buSzPct val="120000"/>
              <a:buFont typeface="Wingdings" pitchFamily="2" charset="2"/>
              <a:buChar char="§"/>
              <a:tabLst/>
              <a:defRPr/>
            </a:pPr>
            <a:r>
              <a:rPr kumimoji="0" lang="fr-FR" sz="2400" b="0" i="0" u="none" strike="noStrike" kern="0" cap="none" spc="0" normalizeH="0" baseline="0" noProof="0" dirty="0">
                <a:ln>
                  <a:noFill/>
                </a:ln>
                <a:solidFill>
                  <a:srgbClr val="000000"/>
                </a:solidFill>
                <a:effectLst/>
                <a:uLnTx/>
                <a:uFillTx/>
                <a:latin typeface="Arial"/>
                <a:ea typeface="+mn-ea"/>
                <a:cs typeface="+mn-cs"/>
              </a:rPr>
              <a:t>6</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0%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with</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incident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STIs</a:t>
            </a:r>
            <a:endParaRPr kumimoji="0" lang="fr-FR" sz="2400" b="0" i="0" u="none" strike="noStrike" kern="0" cap="none" spc="0" normalizeH="0" baseline="0" noProof="0" dirty="0" smtClean="0">
              <a:ln>
                <a:noFill/>
              </a:ln>
              <a:solidFill>
                <a:srgbClr val="000000"/>
              </a:solidFill>
              <a:effectLst/>
              <a:uLnTx/>
              <a:uFillTx/>
              <a:latin typeface="Arial"/>
              <a:ea typeface="+mn-ea"/>
              <a:cs typeface="+mn-cs"/>
            </a:endParaRPr>
          </a:p>
          <a:p>
            <a:pPr marL="363430" marR="0" lvl="0" indent="-363430" algn="l" defTabSz="914400" rtl="0" eaLnBrk="0" fontAlgn="base" latinLnBrk="0" hangingPunct="0">
              <a:lnSpc>
                <a:spcPts val="2000"/>
              </a:lnSpc>
              <a:spcBef>
                <a:spcPct val="25000"/>
              </a:spcBef>
              <a:spcAft>
                <a:spcPct val="25000"/>
              </a:spcAft>
              <a:buClr>
                <a:srgbClr val="333399"/>
              </a:buClr>
              <a:buSzPct val="120000"/>
              <a:buFont typeface="Wingdings" pitchFamily="2" charset="2"/>
              <a:buChar char="§"/>
              <a:tabLst/>
              <a:defRPr/>
            </a:pP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Recurrent</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STIs</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associated</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r>
              <a:rPr kumimoji="0" lang="fr-FR" sz="2400" b="0" i="0" u="none" strike="noStrike" kern="0" cap="none" spc="0" normalizeH="0" baseline="0" noProof="0" dirty="0" err="1" smtClean="0">
                <a:ln>
                  <a:noFill/>
                </a:ln>
                <a:solidFill>
                  <a:srgbClr val="000000"/>
                </a:solidFill>
                <a:effectLst/>
                <a:uLnTx/>
                <a:uFillTx/>
                <a:latin typeface="Arial"/>
                <a:ea typeface="+mn-ea"/>
                <a:cs typeface="+mn-cs"/>
              </a:rPr>
              <a:t>with</a:t>
            </a:r>
            <a:r>
              <a:rPr kumimoji="0" lang="fr-FR" sz="2400" b="0" i="0" u="none" strike="noStrike" kern="0" cap="none" spc="0" normalizeH="0" baseline="0" noProof="0" dirty="0" smtClean="0">
                <a:ln>
                  <a:noFill/>
                </a:ln>
                <a:solidFill>
                  <a:srgbClr val="000000"/>
                </a:solidFill>
                <a:effectLst/>
                <a:uLnTx/>
                <a:uFillTx/>
                <a:latin typeface="Arial"/>
                <a:ea typeface="+mn-ea"/>
                <a:cs typeface="+mn-cs"/>
              </a:rPr>
              <a:t> </a:t>
            </a:r>
          </a:p>
          <a:p>
            <a:pPr marL="763480" marR="0" lvl="1" indent="-363430" algn="l" defTabSz="914400" rtl="0" eaLnBrk="0" fontAlgn="base" latinLnBrk="0" hangingPunct="0">
              <a:lnSpc>
                <a:spcPts val="2000"/>
              </a:lnSpc>
              <a:spcBef>
                <a:spcPct val="25000"/>
              </a:spcBef>
              <a:spcAft>
                <a:spcPct val="25000"/>
              </a:spcAft>
              <a:buClr>
                <a:srgbClr val="333399"/>
              </a:buClr>
              <a:buSzPct val="120000"/>
              <a:buFont typeface="Wingdings" panose="05000000000000000000" pitchFamily="2" charset="2"/>
              <a:buChar char="ü"/>
              <a:tabLst/>
              <a:defRPr/>
            </a:pPr>
            <a:r>
              <a:rPr kumimoji="0" lang="fr-FR" sz="2000" b="0" i="0" u="none" strike="noStrike" kern="0" cap="none" spc="0" normalizeH="0" baseline="0" noProof="0" dirty="0" err="1" smtClean="0">
                <a:ln>
                  <a:noFill/>
                </a:ln>
                <a:solidFill>
                  <a:srgbClr val="000000"/>
                </a:solidFill>
                <a:effectLst/>
                <a:uLnTx/>
                <a:uFillTx/>
                <a:latin typeface="Arial"/>
                <a:ea typeface="+mn-ea"/>
                <a:cs typeface="+mn-cs"/>
              </a:rPr>
              <a:t>STIs</a:t>
            </a:r>
            <a:r>
              <a:rPr kumimoji="0" lang="fr-FR" sz="2000" b="0" i="0" u="none" strike="noStrike" kern="0" cap="none" spc="0" normalizeH="0" baseline="0" noProof="0" dirty="0" smtClean="0">
                <a:ln>
                  <a:noFill/>
                </a:ln>
                <a:solidFill>
                  <a:srgbClr val="000000"/>
                </a:solidFill>
                <a:effectLst/>
                <a:uLnTx/>
                <a:uFillTx/>
                <a:latin typeface="Arial"/>
                <a:ea typeface="+mn-ea"/>
                <a:cs typeface="+mn-cs"/>
              </a:rPr>
              <a:t> at </a:t>
            </a:r>
            <a:r>
              <a:rPr kumimoji="0" lang="fr-FR" sz="2000" b="0" i="0" u="none" strike="noStrike" kern="0" cap="none" spc="0" normalizeH="0" baseline="0" noProof="0" dirty="0" err="1" smtClean="0">
                <a:ln>
                  <a:noFill/>
                </a:ln>
                <a:solidFill>
                  <a:srgbClr val="000000"/>
                </a:solidFill>
                <a:effectLst/>
                <a:uLnTx/>
                <a:uFillTx/>
                <a:latin typeface="Arial"/>
                <a:ea typeface="+mn-ea"/>
                <a:cs typeface="+mn-cs"/>
              </a:rPr>
              <a:t>baseline</a:t>
            </a:r>
            <a:r>
              <a:rPr kumimoji="0" lang="fr-FR" sz="2000" b="0" i="0" u="none" strike="noStrike" kern="0" cap="none" spc="0" normalizeH="0" baseline="0" noProof="0" dirty="0" smtClean="0">
                <a:ln>
                  <a:noFill/>
                </a:ln>
                <a:solidFill>
                  <a:srgbClr val="000000"/>
                </a:solidFill>
                <a:effectLst/>
                <a:uLnTx/>
                <a:uFillTx/>
                <a:latin typeface="Arial"/>
                <a:ea typeface="+mn-ea"/>
                <a:cs typeface="+mn-cs"/>
              </a:rPr>
              <a:t>, </a:t>
            </a:r>
          </a:p>
          <a:p>
            <a:pPr marL="763480" marR="0" lvl="1" indent="-363430" algn="l" defTabSz="914400" rtl="0" eaLnBrk="0" fontAlgn="base" latinLnBrk="0" hangingPunct="0">
              <a:lnSpc>
                <a:spcPts val="2000"/>
              </a:lnSpc>
              <a:spcBef>
                <a:spcPct val="25000"/>
              </a:spcBef>
              <a:spcAft>
                <a:spcPct val="25000"/>
              </a:spcAft>
              <a:buClr>
                <a:srgbClr val="333399"/>
              </a:buClr>
              <a:buSzPct val="120000"/>
              <a:buFont typeface="Wingdings" panose="05000000000000000000" pitchFamily="2" charset="2"/>
              <a:buChar char="ü"/>
              <a:tabLst/>
              <a:defRPr/>
            </a:pPr>
            <a:r>
              <a:rPr kumimoji="0" lang="fr-FR" sz="2000" b="0" i="0" u="none" strike="noStrike" kern="0" cap="none" spc="0" normalizeH="0" baseline="0" noProof="0" dirty="0" smtClean="0">
                <a:ln>
                  <a:noFill/>
                </a:ln>
                <a:solidFill>
                  <a:srgbClr val="000000"/>
                </a:solidFill>
                <a:effectLst/>
                <a:uLnTx/>
                <a:uFillTx/>
                <a:latin typeface="Arial"/>
                <a:ea typeface="+mn-ea"/>
                <a:cs typeface="+mn-cs"/>
              </a:rPr>
              <a:t>&gt; 8 </a:t>
            </a:r>
            <a:r>
              <a:rPr kumimoji="0" lang="fr-FR" sz="2000" b="0" i="0" u="none" strike="noStrike" kern="0" cap="none" spc="0" normalizeH="0" baseline="0" noProof="0" dirty="0" err="1" smtClean="0">
                <a:ln>
                  <a:noFill/>
                </a:ln>
                <a:solidFill>
                  <a:srgbClr val="000000"/>
                </a:solidFill>
                <a:effectLst/>
                <a:uLnTx/>
                <a:uFillTx/>
                <a:latin typeface="Arial"/>
                <a:ea typeface="+mn-ea"/>
                <a:cs typeface="+mn-cs"/>
              </a:rPr>
              <a:t>partners</a:t>
            </a:r>
            <a:r>
              <a:rPr kumimoji="0" lang="fr-FR" sz="2000" b="0" i="0" u="none" strike="noStrike" kern="0" cap="none" spc="0" normalizeH="0" baseline="0" noProof="0" dirty="0" smtClean="0">
                <a:ln>
                  <a:noFill/>
                </a:ln>
                <a:solidFill>
                  <a:srgbClr val="000000"/>
                </a:solidFill>
                <a:effectLst/>
                <a:uLnTx/>
                <a:uFillTx/>
                <a:latin typeface="Arial"/>
                <a:ea typeface="+mn-ea"/>
                <a:cs typeface="+mn-cs"/>
              </a:rPr>
              <a:t> in </a:t>
            </a:r>
            <a:r>
              <a:rPr kumimoji="0" lang="fr-FR" sz="2000" b="0" i="0" u="none" strike="noStrike" kern="0" cap="none" spc="0" normalizeH="0" baseline="0" noProof="0" dirty="0" err="1" smtClean="0">
                <a:ln>
                  <a:noFill/>
                </a:ln>
                <a:solidFill>
                  <a:srgbClr val="000000"/>
                </a:solidFill>
                <a:effectLst/>
                <a:uLnTx/>
                <a:uFillTx/>
                <a:latin typeface="Arial"/>
                <a:ea typeface="+mn-ea"/>
                <a:cs typeface="+mn-cs"/>
              </a:rPr>
              <a:t>prior</a:t>
            </a:r>
            <a:r>
              <a:rPr kumimoji="0" lang="fr-FR" sz="2000" b="0" i="0" u="none" strike="noStrike" kern="0" cap="none" spc="0" normalizeH="0" baseline="0" noProof="0" dirty="0" smtClean="0">
                <a:ln>
                  <a:noFill/>
                </a:ln>
                <a:solidFill>
                  <a:srgbClr val="000000"/>
                </a:solidFill>
                <a:effectLst/>
                <a:uLnTx/>
                <a:uFillTx/>
                <a:latin typeface="Arial"/>
                <a:ea typeface="+mn-ea"/>
                <a:cs typeface="+mn-cs"/>
              </a:rPr>
              <a:t> 2 </a:t>
            </a:r>
            <a:r>
              <a:rPr kumimoji="0" lang="fr-FR" sz="2000" b="0" i="0" u="none" strike="noStrike" kern="0" cap="none" spc="0" normalizeH="0" baseline="0" noProof="0" dirty="0" err="1" smtClean="0">
                <a:ln>
                  <a:noFill/>
                </a:ln>
                <a:solidFill>
                  <a:srgbClr val="000000"/>
                </a:solidFill>
                <a:effectLst/>
                <a:uLnTx/>
                <a:uFillTx/>
                <a:latin typeface="Arial"/>
                <a:ea typeface="+mn-ea"/>
                <a:cs typeface="+mn-cs"/>
              </a:rPr>
              <a:t>months</a:t>
            </a:r>
            <a:r>
              <a:rPr kumimoji="0" lang="fr-FR" sz="2000" b="0" i="0" u="none" strike="noStrike" kern="0" cap="none" spc="0" normalizeH="0" baseline="0" noProof="0" dirty="0" smtClean="0">
                <a:ln>
                  <a:noFill/>
                </a:ln>
                <a:solidFill>
                  <a:srgbClr val="000000"/>
                </a:solidFill>
                <a:effectLst/>
                <a:uLnTx/>
                <a:uFillTx/>
                <a:latin typeface="Arial"/>
                <a:ea typeface="+mn-ea"/>
                <a:cs typeface="+mn-cs"/>
              </a:rPr>
              <a:t> </a:t>
            </a:r>
          </a:p>
          <a:p>
            <a:pPr marL="763480" marR="0" lvl="1" indent="-363430" algn="l" defTabSz="914400" rtl="0" eaLnBrk="0" fontAlgn="base" latinLnBrk="0" hangingPunct="0">
              <a:lnSpc>
                <a:spcPts val="2000"/>
              </a:lnSpc>
              <a:spcBef>
                <a:spcPct val="25000"/>
              </a:spcBef>
              <a:spcAft>
                <a:spcPct val="25000"/>
              </a:spcAft>
              <a:buClr>
                <a:srgbClr val="333399"/>
              </a:buClr>
              <a:buSzPct val="120000"/>
              <a:buFont typeface="Wingdings" panose="05000000000000000000" pitchFamily="2" charset="2"/>
              <a:buChar char="ü"/>
              <a:tabLst/>
              <a:defRPr/>
            </a:pPr>
            <a:r>
              <a:rPr kumimoji="0" lang="fr-FR" sz="2000" b="0" i="0" u="none" strike="noStrike" kern="0" cap="none" spc="0" normalizeH="0" baseline="0" noProof="0" dirty="0" smtClean="0">
                <a:ln>
                  <a:noFill/>
                </a:ln>
                <a:solidFill>
                  <a:srgbClr val="000000"/>
                </a:solidFill>
                <a:effectLst/>
                <a:uLnTx/>
                <a:uFillTx/>
                <a:latin typeface="Arial"/>
                <a:ea typeface="+mn-ea"/>
                <a:cs typeface="+mn-cs"/>
              </a:rPr>
              <a:t>GHB use</a:t>
            </a:r>
            <a:endParaRPr kumimoji="0" lang="fr-FR" sz="2000" b="0" i="0" u="none" strike="noStrike" kern="0" cap="none" spc="0" normalizeH="0" baseline="0" noProof="0" dirty="0" smtClean="0">
              <a:ln>
                <a:noFill/>
              </a:ln>
              <a:solidFill>
                <a:srgbClr val="FFFFFF">
                  <a:lumMod val="75000"/>
                </a:srgbClr>
              </a:solidFill>
              <a:effectLst/>
              <a:uLnTx/>
              <a:uFillTx/>
              <a:latin typeface="Arial"/>
              <a:ea typeface="+mn-ea"/>
              <a:cs typeface="+mn-cs"/>
            </a:endParaRPr>
          </a:p>
          <a:p>
            <a:pPr marL="0" marR="0" lvl="0" indent="0" algn="l" defTabSz="914400" rtl="0" eaLnBrk="0" fontAlgn="base" latinLnBrk="0" hangingPunct="0">
              <a:lnSpc>
                <a:spcPct val="125000"/>
              </a:lnSpc>
              <a:spcBef>
                <a:spcPct val="40000"/>
              </a:spcBef>
              <a:spcAft>
                <a:spcPct val="40000"/>
              </a:spcAft>
              <a:buClrTx/>
              <a:buSzTx/>
              <a:buFontTx/>
              <a:buNone/>
              <a:tabLst/>
              <a:defRPr/>
            </a:pPr>
            <a:endParaRPr kumimoji="0" lang="fr-FR" sz="1800" b="0" i="0" u="none" strike="noStrike" kern="0" cap="none" spc="0" normalizeH="0" baseline="0" noProof="0" dirty="0" smtClean="0">
              <a:ln>
                <a:noFill/>
              </a:ln>
              <a:solidFill>
                <a:srgbClr val="000000"/>
              </a:solidFill>
              <a:effectLst/>
              <a:uLnTx/>
              <a:uFillTx/>
              <a:latin typeface="Arial"/>
              <a:ea typeface="+mn-ea"/>
              <a:cs typeface="+mn-cs"/>
            </a:endParaRPr>
          </a:p>
          <a:p>
            <a:pPr marL="363430" marR="0" lvl="0" indent="-363430" algn="ctr" defTabSz="914400" rtl="0" eaLnBrk="0" fontAlgn="base" latinLnBrk="0" hangingPunct="0">
              <a:lnSpc>
                <a:spcPct val="70000"/>
              </a:lnSpc>
              <a:spcBef>
                <a:spcPct val="20000"/>
              </a:spcBef>
              <a:spcAft>
                <a:spcPct val="0"/>
              </a:spcAft>
              <a:buClrTx/>
              <a:buSzTx/>
              <a:buFontTx/>
              <a:buNone/>
              <a:tabLst/>
              <a:defRPr/>
            </a:pPr>
            <a:endParaRPr kumimoji="0" lang="fr-FR" sz="600" b="0" i="0" u="none" strike="noStrike" kern="0" cap="none" spc="0" normalizeH="0" baseline="0" noProof="0" dirty="0">
              <a:ln>
                <a:noFill/>
              </a:ln>
              <a:solidFill>
                <a:srgbClr val="000000"/>
              </a:solidFill>
              <a:effectLst/>
              <a:uLnTx/>
              <a:uFillTx/>
              <a:latin typeface="Arial"/>
              <a:ea typeface="+mn-ea"/>
              <a:cs typeface="+mn-cs"/>
            </a:endParaRPr>
          </a:p>
        </p:txBody>
      </p:sp>
      <p:sp>
        <p:nvSpPr>
          <p:cNvPr id="15" name="ZoneTexte 14"/>
          <p:cNvSpPr txBox="1"/>
          <p:nvPr/>
        </p:nvSpPr>
        <p:spPr>
          <a:xfrm>
            <a:off x="990600" y="3505200"/>
            <a:ext cx="10058400" cy="1323439"/>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smtClean="0">
                <a:ln>
                  <a:noFill/>
                </a:ln>
                <a:solidFill>
                  <a:srgbClr val="FF0000"/>
                </a:solidFill>
                <a:effectLst/>
                <a:uLnTx/>
                <a:uFillTx/>
                <a:latin typeface="Arial" charset="0"/>
                <a:ea typeface="+mn-ea"/>
                <a:cs typeface="+mn-cs"/>
              </a:rPr>
              <a:t>39% </a:t>
            </a:r>
            <a:r>
              <a:rPr kumimoji="0" lang="fr-FR" sz="3200" b="1" i="0" u="none" strike="noStrike" kern="1200" cap="none" spc="0" normalizeH="0" baseline="0" noProof="0" dirty="0">
                <a:ln>
                  <a:noFill/>
                </a:ln>
                <a:solidFill>
                  <a:srgbClr val="FF0000"/>
                </a:solidFill>
                <a:effectLst/>
                <a:uLnTx/>
                <a:uFillTx/>
                <a:latin typeface="Arial" charset="0"/>
                <a:ea typeface="+mn-ea"/>
                <a:cs typeface="+mn-cs"/>
              </a:rPr>
              <a:t>of participants </a:t>
            </a:r>
            <a:r>
              <a:rPr kumimoji="0" lang="fr-FR" sz="3200" b="1" i="0" u="none" strike="noStrike" kern="1200" cap="none" spc="0" normalizeH="0" baseline="0" noProof="0" dirty="0" err="1">
                <a:ln>
                  <a:noFill/>
                </a:ln>
                <a:solidFill>
                  <a:srgbClr val="FF0000"/>
                </a:solidFill>
                <a:effectLst/>
                <a:uLnTx/>
                <a:uFillTx/>
                <a:latin typeface="Arial" charset="0"/>
                <a:ea typeface="+mn-ea"/>
                <a:cs typeface="+mn-cs"/>
              </a:rPr>
              <a:t>accounted</a:t>
            </a:r>
            <a:r>
              <a:rPr kumimoji="0" lang="fr-FR" sz="3200" b="1" i="0" u="none" strike="noStrike" kern="1200" cap="none" spc="0" normalizeH="0" baseline="0" noProof="0" dirty="0">
                <a:ln>
                  <a:noFill/>
                </a:ln>
                <a:solidFill>
                  <a:srgbClr val="FF0000"/>
                </a:solidFill>
                <a:effectLst/>
                <a:uLnTx/>
                <a:uFillTx/>
                <a:latin typeface="Arial" charset="0"/>
                <a:ea typeface="+mn-ea"/>
                <a:cs typeface="+mn-cs"/>
              </a:rPr>
              <a:t> for </a:t>
            </a:r>
            <a:r>
              <a:rPr kumimoji="0" lang="fr-FR" sz="3200" b="1" i="0" u="none" strike="noStrike" kern="1200" cap="none" spc="0" normalizeH="0" baseline="0" noProof="0" dirty="0" smtClean="0">
                <a:ln>
                  <a:noFill/>
                </a:ln>
                <a:solidFill>
                  <a:srgbClr val="FF0000"/>
                </a:solidFill>
                <a:effectLst/>
                <a:uLnTx/>
                <a:uFillTx/>
                <a:latin typeface="Arial" charset="0"/>
                <a:ea typeface="+mn-ea"/>
                <a:cs typeface="+mn-cs"/>
              </a:rPr>
              <a:t>86</a:t>
            </a:r>
            <a:r>
              <a:rPr kumimoji="0" lang="fr-FR" sz="3200" b="1" i="0" u="none" strike="noStrike" kern="1200" cap="none" spc="0" normalizeH="0" baseline="0" noProof="0" dirty="0">
                <a:ln>
                  <a:noFill/>
                </a:ln>
                <a:solidFill>
                  <a:srgbClr val="FF0000"/>
                </a:solidFill>
                <a:effectLst/>
                <a:uLnTx/>
                <a:uFillTx/>
                <a:latin typeface="Arial" charset="0"/>
                <a:ea typeface="+mn-ea"/>
                <a:cs typeface="+mn-cs"/>
              </a:rPr>
              <a:t>% of all </a:t>
            </a:r>
            <a:r>
              <a:rPr kumimoji="0" lang="fr-FR" sz="3200" b="1" i="0" u="none" strike="noStrike" kern="1200" cap="none" spc="0" normalizeH="0" baseline="0" noProof="0" dirty="0" err="1">
                <a:ln>
                  <a:noFill/>
                </a:ln>
                <a:solidFill>
                  <a:srgbClr val="FF0000"/>
                </a:solidFill>
                <a:effectLst/>
                <a:uLnTx/>
                <a:uFillTx/>
                <a:latin typeface="Arial" charset="0"/>
                <a:ea typeface="+mn-ea"/>
                <a:cs typeface="+mn-cs"/>
              </a:rPr>
              <a:t>STIs</a:t>
            </a:r>
            <a:endParaRPr kumimoji="0" lang="fr-FR" sz="32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46296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bwMode="auto">
          <a:xfrm>
            <a:off x="609600" y="274637"/>
            <a:ext cx="10972800" cy="1143000"/>
          </a:xfrm>
          <a:prstGeom prst="rect">
            <a:avLst/>
          </a:prstGeom>
          <a:solidFill>
            <a:schemeClr val="accent5"/>
          </a:solidFill>
          <a:ln>
            <a:solidFill>
              <a:schemeClr val="tx1"/>
            </a:solidFill>
          </a:ln>
          <a:extLst/>
        </p:spPr>
        <p:txBody>
          <a:bodyPr vert="horz" wrap="square" lIns="91412" tIns="45707" rIns="91412" bIns="45707"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          Doxycycline</a:t>
            </a:r>
            <a:r>
              <a:rPr kumimoji="0" lang="en-US" altLang="fr-FR" sz="4400" b="1" i="0" u="none" strike="noStrike" kern="1200" cap="none" spc="0" normalizeH="0" baseline="0" noProof="0" dirty="0">
                <a:ln>
                  <a:noFill/>
                </a:ln>
                <a:solidFill>
                  <a:srgbClr val="000000"/>
                </a:solidFill>
                <a:effectLst/>
                <a:uLnTx/>
                <a:uFillTx/>
                <a:latin typeface="Arial"/>
                <a:ea typeface="+mj-ea"/>
                <a:cs typeface="+mj-cs"/>
              </a:rPr>
              <a:t> PEP in MSM</a:t>
            </a:r>
            <a:endParaRPr kumimoji="0" lang="en-US" sz="4400" b="1" i="0" u="none" strike="noStrike" kern="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173059" name="Line 3"/>
          <p:cNvSpPr>
            <a:spLocks noChangeShapeType="1"/>
          </p:cNvSpPr>
          <p:nvPr/>
        </p:nvSpPr>
        <p:spPr bwMode="auto">
          <a:xfrm>
            <a:off x="8786813" y="4670428"/>
            <a:ext cx="0" cy="365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12" tIns="45707" rIns="91412" bIns="45707"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grpSp>
        <p:nvGrpSpPr>
          <p:cNvPr id="173060" name="Group 4"/>
          <p:cNvGrpSpPr>
            <a:grpSpLocks/>
          </p:cNvGrpSpPr>
          <p:nvPr/>
        </p:nvGrpSpPr>
        <p:grpSpPr bwMode="auto">
          <a:xfrm>
            <a:off x="609600" y="2286001"/>
            <a:ext cx="10972800" cy="2749549"/>
            <a:chOff x="338" y="1373"/>
            <a:chExt cx="4237" cy="1633"/>
          </a:xfrm>
        </p:grpSpPr>
        <p:sp>
          <p:nvSpPr>
            <p:cNvPr id="20491" name="AutoShape 5"/>
            <p:cNvSpPr>
              <a:spLocks noChangeArrowheads="1"/>
            </p:cNvSpPr>
            <p:nvPr/>
          </p:nvSpPr>
          <p:spPr bwMode="auto">
            <a:xfrm>
              <a:off x="338" y="1603"/>
              <a:ext cx="1875" cy="1072"/>
            </a:xfrm>
            <a:prstGeom prst="roundRect">
              <a:avLst>
                <a:gd name="adj" fmla="val 16667"/>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pPr marL="114264" marR="0" lvl="0" indent="-114264" algn="l" defTabSz="1219170" rtl="0" eaLnBrk="1" fontAlgn="base" latinLnBrk="0" hangingPunct="1">
                <a:lnSpc>
                  <a:spcPct val="100000"/>
                </a:lnSpc>
                <a:spcBef>
                  <a:spcPts val="600"/>
                </a:spcBef>
                <a:spcAft>
                  <a:spcPts val="600"/>
                </a:spcAft>
                <a:buClrTx/>
                <a:buSzTx/>
                <a:buFontTx/>
                <a:buChar char="•"/>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t>HIV-negative </a:t>
              </a:r>
              <a:r>
                <a:rPr kumimoji="0" lang="en-US" altLang="fr-FR" sz="2000" b="1" i="0" u="none" strike="noStrike" kern="1200" cap="none" spc="0" normalizeH="0" baseline="0" noProof="0" dirty="0" smtClean="0">
                  <a:ln>
                    <a:noFill/>
                  </a:ln>
                  <a:solidFill>
                    <a:srgbClr val="FFFFFF"/>
                  </a:solidFill>
                  <a:effectLst/>
                  <a:uLnTx/>
                  <a:uFillTx/>
                  <a:latin typeface="Arial" pitchFamily="34" charset="0"/>
                  <a:ea typeface="+mn-ea"/>
                  <a:cs typeface="Arial" charset="0"/>
                </a:rPr>
                <a:t>MSM on </a:t>
              </a:r>
              <a:r>
                <a:rPr kumimoji="0" lang="en-US" altLang="fr-FR" sz="2000" b="1" i="0" u="none" strike="noStrike" kern="1200" cap="none" spc="0" normalizeH="0" baseline="0" noProof="0" dirty="0" err="1" smtClean="0">
                  <a:ln>
                    <a:noFill/>
                  </a:ln>
                  <a:solidFill>
                    <a:srgbClr val="FFFFFF"/>
                  </a:solidFill>
                  <a:effectLst/>
                  <a:uLnTx/>
                  <a:uFillTx/>
                  <a:latin typeface="Arial" pitchFamily="34" charset="0"/>
                  <a:ea typeface="+mn-ea"/>
                  <a:cs typeface="Arial" charset="0"/>
                </a:rPr>
                <a:t>PrEP</a:t>
              </a:r>
              <a:endPar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endParaRPr>
            </a:p>
            <a:p>
              <a:pPr marL="114264" marR="0" lvl="0" indent="-114264" algn="l" defTabSz="1219170" rtl="0" eaLnBrk="1" fontAlgn="base" latinLnBrk="0" hangingPunct="1">
                <a:lnSpc>
                  <a:spcPct val="100000"/>
                </a:lnSpc>
                <a:spcBef>
                  <a:spcPts val="600"/>
                </a:spcBef>
                <a:spcAft>
                  <a:spcPts val="600"/>
                </a:spcAft>
                <a:buClrTx/>
                <a:buSzTx/>
                <a:buFontTx/>
                <a:buChar char="•"/>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t>Enrolled in the ANRS IPERGAY </a:t>
              </a:r>
              <a:b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b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t>open-label extension study</a:t>
              </a:r>
            </a:p>
            <a:p>
              <a:pPr marL="114264" marR="0" lvl="0" indent="-114264" algn="l" defTabSz="1219170" rtl="0" eaLnBrk="1" fontAlgn="base" latinLnBrk="0" hangingPunct="1">
                <a:lnSpc>
                  <a:spcPct val="100000"/>
                </a:lnSpc>
                <a:spcBef>
                  <a:spcPts val="600"/>
                </a:spcBef>
                <a:spcAft>
                  <a:spcPts val="600"/>
                </a:spcAft>
                <a:buClrTx/>
                <a:buSzTx/>
                <a:buFontTx/>
                <a:buChar char="•"/>
                <a:tabLst/>
                <a:defRPr/>
              </a:pPr>
              <a:r>
                <a:rPr kumimoji="0" lang="fr-FR"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t>No </a:t>
              </a:r>
              <a:r>
                <a:rPr kumimoji="0" lang="fr-FR" altLang="fr-FR" sz="2000" b="1" i="0" u="none" strike="noStrike" kern="1200" cap="none" spc="0" normalizeH="0" baseline="0" noProof="0" dirty="0" err="1">
                  <a:ln>
                    <a:noFill/>
                  </a:ln>
                  <a:solidFill>
                    <a:srgbClr val="FFFFFF"/>
                  </a:solidFill>
                  <a:effectLst/>
                  <a:uLnTx/>
                  <a:uFillTx/>
                  <a:latin typeface="Arial" pitchFamily="34" charset="0"/>
                  <a:ea typeface="+mn-ea"/>
                  <a:cs typeface="Arial" charset="0"/>
                </a:rPr>
                <a:t>contra-indication</a:t>
              </a:r>
              <a:r>
                <a:rPr kumimoji="0" lang="fr-FR"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rPr>
                <a:t> to </a:t>
              </a:r>
              <a:r>
                <a:rPr kumimoji="0" lang="fr-FR" altLang="fr-FR" sz="2000" b="1" i="0" u="none" strike="noStrike" kern="1200" cap="none" spc="0" normalizeH="0" baseline="0" noProof="0" dirty="0" err="1">
                  <a:ln>
                    <a:noFill/>
                  </a:ln>
                  <a:solidFill>
                    <a:srgbClr val="FFFFFF"/>
                  </a:solidFill>
                  <a:effectLst/>
                  <a:uLnTx/>
                  <a:uFillTx/>
                  <a:latin typeface="Arial" pitchFamily="34" charset="0"/>
                  <a:ea typeface="+mn-ea"/>
                  <a:cs typeface="Arial" charset="0"/>
                </a:rPr>
                <a:t>Doxy</a:t>
              </a:r>
              <a:endPar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charset="0"/>
              </a:endParaRPr>
            </a:p>
          </p:txBody>
        </p:sp>
        <p:sp>
          <p:nvSpPr>
            <p:cNvPr id="173068" name="Line 6"/>
            <p:cNvSpPr>
              <a:spLocks noChangeShapeType="1"/>
            </p:cNvSpPr>
            <p:nvPr/>
          </p:nvSpPr>
          <p:spPr bwMode="auto">
            <a:xfrm>
              <a:off x="3076" y="2942"/>
              <a:ext cx="1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3069" name="Line 7"/>
            <p:cNvSpPr>
              <a:spLocks noChangeShapeType="1"/>
            </p:cNvSpPr>
            <p:nvPr/>
          </p:nvSpPr>
          <p:spPr bwMode="auto">
            <a:xfrm>
              <a:off x="3076" y="3006"/>
              <a:ext cx="1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3070" name="Line 8"/>
            <p:cNvSpPr>
              <a:spLocks noChangeShapeType="1"/>
            </p:cNvSpPr>
            <p:nvPr/>
          </p:nvSpPr>
          <p:spPr bwMode="auto">
            <a:xfrm>
              <a:off x="3924" y="2510"/>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3071" name="Line 9"/>
            <p:cNvSpPr>
              <a:spLocks noChangeShapeType="1"/>
            </p:cNvSpPr>
            <p:nvPr/>
          </p:nvSpPr>
          <p:spPr bwMode="auto">
            <a:xfrm>
              <a:off x="3924" y="2344"/>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3072" name="Line 10"/>
            <p:cNvSpPr>
              <a:spLocks noChangeShapeType="1"/>
            </p:cNvSpPr>
            <p:nvPr/>
          </p:nvSpPr>
          <p:spPr bwMode="auto">
            <a:xfrm>
              <a:off x="4575" y="2776"/>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cxnSp>
          <p:nvCxnSpPr>
            <p:cNvPr id="173073" name="AutoShape 11"/>
            <p:cNvCxnSpPr>
              <a:cxnSpLocks noChangeShapeType="1"/>
              <a:stCxn id="20491" idx="3"/>
            </p:cNvCxnSpPr>
            <p:nvPr/>
          </p:nvCxnSpPr>
          <p:spPr bwMode="auto">
            <a:xfrm flipV="1">
              <a:off x="2213" y="1665"/>
              <a:ext cx="445" cy="434"/>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73074" name="AutoShape 12"/>
            <p:cNvCxnSpPr>
              <a:cxnSpLocks noChangeShapeType="1"/>
            </p:cNvCxnSpPr>
            <p:nvPr/>
          </p:nvCxnSpPr>
          <p:spPr bwMode="auto">
            <a:xfrm>
              <a:off x="2213" y="2099"/>
              <a:ext cx="445" cy="360"/>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73075" name="Rectangle 13"/>
            <p:cNvSpPr>
              <a:spLocks noChangeArrowheads="1"/>
            </p:cNvSpPr>
            <p:nvPr/>
          </p:nvSpPr>
          <p:spPr bwMode="auto">
            <a:xfrm>
              <a:off x="2658" y="1373"/>
              <a:ext cx="1886" cy="64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219170"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On Demand PEP with doxycycline                              </a:t>
              </a:r>
            </a:p>
            <a:p>
              <a:pPr marL="0" marR="0" lvl="0" indent="0" algn="ctr" defTabSz="1219170"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(200 mg, </a:t>
              </a:r>
              <a:r>
                <a:rPr kumimoji="0" lang="en-US" altLang="fr-FR" sz="20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within 24-72h </a:t>
              </a: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after sex) </a:t>
              </a:r>
            </a:p>
            <a:p>
              <a:pPr marL="0" marR="0" lvl="0" indent="0" algn="ctr" defTabSz="1219170"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N=116 </a:t>
              </a:r>
            </a:p>
          </p:txBody>
        </p:sp>
        <p:sp>
          <p:nvSpPr>
            <p:cNvPr id="173076" name="Rectangle 14"/>
            <p:cNvSpPr>
              <a:spLocks noChangeArrowheads="1"/>
            </p:cNvSpPr>
            <p:nvPr/>
          </p:nvSpPr>
          <p:spPr bwMode="auto">
            <a:xfrm>
              <a:off x="2658" y="2228"/>
              <a:ext cx="1886" cy="4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1219170" rtl="0" eaLnBrk="1" fontAlgn="base" latinLnBrk="0" hangingPunct="1">
                <a:lnSpc>
                  <a:spcPts val="1700"/>
                </a:lnSpc>
                <a:spcBef>
                  <a:spcPct val="35000"/>
                </a:spcBef>
                <a:spcAft>
                  <a:spcPct val="25000"/>
                </a:spcAft>
                <a:buClr>
                  <a:srgbClr val="333399"/>
                </a:buClr>
                <a:buSzTx/>
                <a:buFontTx/>
                <a:buNone/>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No PEP  </a:t>
              </a:r>
            </a:p>
            <a:p>
              <a:pPr marL="0" marR="0" lvl="0" indent="0" algn="ctr" defTabSz="1219170" rtl="0" eaLnBrk="1" fontAlgn="base" latinLnBrk="0" hangingPunct="1">
                <a:lnSpc>
                  <a:spcPts val="1700"/>
                </a:lnSpc>
                <a:spcBef>
                  <a:spcPct val="35000"/>
                </a:spcBef>
                <a:spcAft>
                  <a:spcPct val="25000"/>
                </a:spcAft>
                <a:buClr>
                  <a:srgbClr val="333399"/>
                </a:buClr>
                <a:buSzTx/>
                <a:buFontTx/>
                <a:buNone/>
                <a:tabLst/>
                <a:defRPr/>
              </a:pPr>
              <a:r>
                <a:rPr kumimoji="0" lang="en-US" altLang="fr-FR"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N=116</a:t>
              </a:r>
            </a:p>
          </p:txBody>
        </p:sp>
      </p:grpSp>
      <p:sp>
        <p:nvSpPr>
          <p:cNvPr id="20485" name="Rectangle 15"/>
          <p:cNvSpPr>
            <a:spLocks noChangeArrowheads="1"/>
          </p:cNvSpPr>
          <p:nvPr/>
        </p:nvSpPr>
        <p:spPr bwMode="auto">
          <a:xfrm>
            <a:off x="536400" y="4793090"/>
            <a:ext cx="11046000" cy="1931561"/>
          </a:xfrm>
          <a:prstGeom prst="rect">
            <a:avLst/>
          </a:prstGeom>
          <a:noFill/>
          <a:ln>
            <a:noFill/>
          </a:ln>
          <a:extLst/>
        </p:spPr>
        <p:txBody>
          <a:bodyPr lIns="91412" tIns="45707" rIns="91412" bIns="45707" anchor="t"/>
          <a:lstStyle/>
          <a:p>
            <a:pPr marL="0" marR="0" lvl="0" indent="0" algn="l" defTabSz="1219170" rtl="0" eaLnBrk="1" fontAlgn="base" latinLnBrk="0" hangingPunct="1">
              <a:lnSpc>
                <a:spcPct val="100000"/>
              </a:lnSpc>
              <a:spcBef>
                <a:spcPct val="35000"/>
              </a:spcBef>
              <a:spcAft>
                <a:spcPct val="20000"/>
              </a:spcAft>
              <a:buClr>
                <a:srgbClr val="333399"/>
              </a:buClr>
              <a:buSzTx/>
              <a:buFontTx/>
              <a:buNone/>
              <a:tabLst/>
              <a:defRPr/>
            </a:pPr>
            <a:r>
              <a:rPr kumimoji="0" lang="en-GB" sz="2400" b="0" i="0" u="none" strike="noStrike" kern="1200" cap="none" spc="0" normalizeH="0" baseline="0" noProof="0" dirty="0">
                <a:ln>
                  <a:noFill/>
                </a:ln>
                <a:solidFill>
                  <a:srgbClr val="000000"/>
                </a:solidFill>
                <a:effectLst/>
                <a:uLnTx/>
                <a:uFillTx/>
                <a:latin typeface="Arial" pitchFamily="34" charset="0"/>
                <a:ea typeface="+mn-ea"/>
                <a:cs typeface="Arial" charset="0"/>
              </a:rPr>
              <a:t>* </a:t>
            </a:r>
            <a:r>
              <a:rPr kumimoji="0" lang="en-GB" sz="2000" b="0" i="0" u="sng" strike="noStrike" kern="1200" cap="none" spc="0" normalizeH="0" baseline="0" noProof="0" dirty="0">
                <a:ln>
                  <a:noFill/>
                </a:ln>
                <a:solidFill>
                  <a:srgbClr val="000000"/>
                </a:solidFill>
                <a:effectLst/>
                <a:uLnTx/>
                <a:uFillTx/>
                <a:latin typeface="Arial" pitchFamily="34" charset="0"/>
                <a:ea typeface="+mn-ea"/>
                <a:cs typeface="Arial" charset="0"/>
              </a:rPr>
              <a:t>&lt;</a:t>
            </a:r>
            <a:r>
              <a:rPr kumimoji="0" lang="en-GB" sz="2000" b="0" i="0" u="none" strike="noStrike" kern="1200" cap="none" spc="0" normalizeH="0" baseline="0" noProof="0" dirty="0">
                <a:ln>
                  <a:noFill/>
                </a:ln>
                <a:solidFill>
                  <a:srgbClr val="000000"/>
                </a:solidFill>
                <a:effectLst/>
                <a:uLnTx/>
                <a:uFillTx/>
                <a:latin typeface="Arial" pitchFamily="34" charset="0"/>
                <a:ea typeface="+mn-ea"/>
                <a:cs typeface="Arial" charset="0"/>
              </a:rPr>
              <a:t> 6 pills/week to limit antibiotic exposure</a:t>
            </a:r>
            <a:r>
              <a:rPr kumimoji="0" lang="en-GB" sz="2000" b="1" i="0" u="none" strike="noStrike" kern="1200" cap="none" spc="0" normalizeH="0" baseline="0" noProof="0" dirty="0">
                <a:ln>
                  <a:noFill/>
                </a:ln>
                <a:solidFill>
                  <a:srgbClr val="000000"/>
                </a:solidFill>
                <a:effectLst/>
                <a:uLnTx/>
                <a:uFillTx/>
                <a:latin typeface="Arial" pitchFamily="34" charset="0"/>
                <a:ea typeface="+mn-ea"/>
                <a:cs typeface="Arial" charset="0"/>
              </a:rPr>
              <a:t>: use of a median of 6.8 pills/month per patient</a:t>
            </a:r>
          </a:p>
          <a:p>
            <a:pPr marL="228525" marR="0" lvl="1" indent="-228525" algn="l" defTabSz="1219170" rtl="0" eaLnBrk="1" fontAlgn="base" latinLnBrk="0" hangingPunct="1">
              <a:lnSpc>
                <a:spcPct val="100000"/>
              </a:lnSpc>
              <a:spcBef>
                <a:spcPct val="35000"/>
              </a:spcBef>
              <a:spcAft>
                <a:spcPct val="20000"/>
              </a:spcAft>
              <a:buClr>
                <a:srgbClr val="333399"/>
              </a:buClr>
              <a:buSzTx/>
              <a:buFont typeface="Wingdings" pitchFamily="2" charset="2"/>
              <a:buChar char="§"/>
              <a:tabLst/>
              <a:defRPr/>
            </a:pPr>
            <a:r>
              <a:rPr kumimoji="0" lang="en-GB"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Visits at baseline and every </a:t>
            </a:r>
            <a:r>
              <a:rPr kumimoji="0" lang="en-GB" sz="2000" b="0" i="0" u="sng" strike="noStrike" kern="1200" cap="none" spc="0" normalizeH="0" baseline="0" noProof="0" dirty="0">
                <a:ln>
                  <a:noFill/>
                </a:ln>
                <a:solidFill>
                  <a:srgbClr val="000000"/>
                </a:solidFill>
                <a:effectLst/>
                <a:uLnTx/>
                <a:uFillTx/>
                <a:latin typeface="Arial" pitchFamily="34" charset="0"/>
                <a:ea typeface="+mn-ea"/>
                <a:cs typeface="Arial" pitchFamily="34" charset="0"/>
              </a:rPr>
              <a:t>two months </a:t>
            </a:r>
            <a:r>
              <a:rPr kumimoji="0" lang="en-GB"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with serologic assays for HIV and syphilis and PCR assays for CT and NG in urine samples, anal and throat swabs </a:t>
            </a:r>
            <a:endParaRPr kumimoji="0" lang="en-GB" sz="2000" b="0" i="0" u="none" strike="noStrike" kern="1200" cap="none" spc="0" normalizeH="0" baseline="0" noProof="0" dirty="0">
              <a:ln>
                <a:noFill/>
              </a:ln>
              <a:solidFill>
                <a:srgbClr val="000000"/>
              </a:solidFill>
              <a:effectLst/>
              <a:uLnTx/>
              <a:uFillTx/>
              <a:latin typeface="Arial" pitchFamily="34" charset="0"/>
              <a:ea typeface="+mn-ea"/>
              <a:cs typeface="Arial" charset="0"/>
            </a:endParaRPr>
          </a:p>
          <a:p>
            <a:pPr marL="228525" marR="0" lvl="0" indent="-228525" algn="l" defTabSz="1219170" rtl="0" eaLnBrk="1" fontAlgn="base" latinLnBrk="0" hangingPunct="1">
              <a:lnSpc>
                <a:spcPct val="100000"/>
              </a:lnSpc>
              <a:spcBef>
                <a:spcPct val="35000"/>
              </a:spcBef>
              <a:spcAft>
                <a:spcPct val="20000"/>
              </a:spcAft>
              <a:buClr>
                <a:srgbClr val="333399"/>
              </a:buClr>
              <a:buSzTx/>
              <a:buFont typeface="Wingdings" pitchFamily="2" charset="2"/>
              <a:buChar char="§"/>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n-ea"/>
              <a:cs typeface="Arial" charset="0"/>
            </a:endParaRPr>
          </a:p>
        </p:txBody>
      </p:sp>
      <p:sp>
        <p:nvSpPr>
          <p:cNvPr id="173062" name="Rectangle 16"/>
          <p:cNvSpPr>
            <a:spLocks noChangeArrowheads="1"/>
          </p:cNvSpPr>
          <p:nvPr/>
        </p:nvSpPr>
        <p:spPr bwMode="auto">
          <a:xfrm>
            <a:off x="1981200" y="1600200"/>
            <a:ext cx="335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lstStyle/>
          <a:p>
            <a:pPr marL="739756" marR="0" lvl="1" indent="-282568" algn="l" defTabSz="1219170" rtl="0" eaLnBrk="1" fontAlgn="base" latinLnBrk="0" hangingPunct="1">
              <a:lnSpc>
                <a:spcPct val="90000"/>
              </a:lnSpc>
              <a:spcBef>
                <a:spcPct val="35000"/>
              </a:spcBef>
              <a:spcAft>
                <a:spcPct val="20000"/>
              </a:spcAft>
              <a:buClr>
                <a:srgbClr val="333399"/>
              </a:buClr>
              <a:buSzTx/>
              <a:buFontTx/>
              <a:buChar char="–"/>
              <a:tabLst/>
              <a:defRPr/>
            </a:pPr>
            <a:endParaRPr kumimoji="0" lang="en-GB" altLang="fr-FR" sz="2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73063" name="Text Box 17"/>
          <p:cNvSpPr txBox="1">
            <a:spLocks noChangeArrowheads="1"/>
          </p:cNvSpPr>
          <p:nvPr/>
        </p:nvSpPr>
        <p:spPr bwMode="auto">
          <a:xfrm>
            <a:off x="1676400" y="1725614"/>
            <a:ext cx="8839200" cy="38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80000"/>
              </a:lnSpc>
              <a:spcBef>
                <a:spcPct val="25000"/>
              </a:spcBef>
              <a:spcAft>
                <a:spcPct val="10000"/>
              </a:spcAft>
              <a:buClrTx/>
              <a:buSzTx/>
              <a:buFontTx/>
              <a:buNone/>
              <a:tabLst/>
              <a:defRPr/>
            </a:pPr>
            <a:r>
              <a:rPr kumimoji="0" lang="en-US" altLang="fr-FR"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Randomized open-label trial</a:t>
            </a:r>
          </a:p>
        </p:txBody>
      </p:sp>
      <p:sp>
        <p:nvSpPr>
          <p:cNvPr id="173066" name="ZoneTexte 1"/>
          <p:cNvSpPr txBox="1">
            <a:spLocks noChangeArrowheads="1"/>
          </p:cNvSpPr>
          <p:nvPr/>
        </p:nvSpPr>
        <p:spPr bwMode="auto">
          <a:xfrm>
            <a:off x="8158581" y="6538081"/>
            <a:ext cx="4033420" cy="3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7" rIns="91412" bIns="45707">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Molina JM et al. Lancet </a:t>
            </a:r>
            <a:r>
              <a:rPr kumimoji="0" lang="fr-FR"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Inf</a:t>
            </a:r>
            <a:r>
              <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Dis. 2018;18:308-317</a:t>
            </a:r>
          </a:p>
        </p:txBody>
      </p:sp>
      <p:pic>
        <p:nvPicPr>
          <p:cNvPr id="22" name="Picture 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91" t="9650" r="5719" b="5153"/>
          <a:stretch/>
        </p:blipFill>
        <p:spPr bwMode="auto">
          <a:xfrm>
            <a:off x="643960" y="283296"/>
            <a:ext cx="2438400"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6593847"/>
            <a:ext cx="5763116" cy="261610"/>
          </a:xfrm>
          <a:prstGeom prst="rect">
            <a:avLst/>
          </a:prstGeom>
        </p:spPr>
        <p:txBody>
          <a:bodyPr wrap="none" anchor="ctr">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charset="0"/>
                <a:ea typeface="+mn-ea"/>
                <a:cs typeface="+mn-cs"/>
              </a:rPr>
              <a:t>PCR, Polymerase chain reaction; CT, chlamydia trachomatis; NG, Neisseria </a:t>
            </a:r>
            <a:r>
              <a:rPr kumimoji="0" lang="en-GB" sz="1100" b="0" i="0" u="none" strike="noStrike" kern="1200" cap="none" spc="0" normalizeH="0" baseline="0" noProof="0" dirty="0" err="1">
                <a:ln>
                  <a:noFill/>
                </a:ln>
                <a:solidFill>
                  <a:srgbClr val="000000"/>
                </a:solidFill>
                <a:effectLst/>
                <a:uLnTx/>
                <a:uFillTx/>
                <a:latin typeface="Arial" charset="0"/>
                <a:ea typeface="+mn-ea"/>
                <a:cs typeface="+mn-cs"/>
              </a:rPr>
              <a:t>gonorrhoeae</a:t>
            </a:r>
            <a:endParaRPr kumimoji="0" lang="en-GB" sz="11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72877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1752600" y="228600"/>
            <a:ext cx="9067800" cy="927100"/>
          </a:xfrm>
          <a:solidFill>
            <a:schemeClr val="accent5"/>
          </a:solidFill>
          <a:ln>
            <a:solidFill>
              <a:schemeClr val="tx1"/>
            </a:solidFill>
            <a:miter lim="800000"/>
            <a:headEnd/>
            <a:tailEnd/>
          </a:ln>
        </p:spPr>
        <p:txBody>
          <a:bodyPr/>
          <a:lstStyle/>
          <a:p>
            <a:pPr>
              <a:defRPr/>
            </a:pPr>
            <a:r>
              <a:rPr lang="fr-FR" altLang="fr-FR" sz="4000" b="1" dirty="0" err="1"/>
              <a:t>Why</a:t>
            </a:r>
            <a:r>
              <a:rPr lang="fr-FR" altLang="fr-FR" sz="4000" b="1" dirty="0"/>
              <a:t> </a:t>
            </a:r>
            <a:r>
              <a:rPr lang="fr-FR" altLang="fr-FR" sz="4000" b="1" dirty="0" err="1"/>
              <a:t>Testing</a:t>
            </a:r>
            <a:r>
              <a:rPr lang="fr-FR" altLang="fr-FR" sz="4000" b="1" dirty="0"/>
              <a:t> </a:t>
            </a:r>
            <a:r>
              <a:rPr lang="fr-FR" altLang="fr-FR" sz="4000" b="1" dirty="0" err="1"/>
              <a:t>Doxycycline</a:t>
            </a:r>
            <a:r>
              <a:rPr lang="fr-FR" altLang="fr-FR" sz="4000" b="1" dirty="0"/>
              <a:t> </a:t>
            </a:r>
            <a:r>
              <a:rPr lang="fr-FR" altLang="fr-FR" sz="4000" b="1" dirty="0" smtClean="0"/>
              <a:t>for PEP </a:t>
            </a:r>
            <a:r>
              <a:rPr lang="fr-FR" altLang="fr-FR" sz="4000" b="1" dirty="0"/>
              <a:t>? </a:t>
            </a:r>
          </a:p>
        </p:txBody>
      </p:sp>
      <p:sp>
        <p:nvSpPr>
          <p:cNvPr id="312323" name="Rectangle 3"/>
          <p:cNvSpPr>
            <a:spLocks noGrp="1" noChangeArrowheads="1"/>
          </p:cNvSpPr>
          <p:nvPr>
            <p:ph type="body" idx="4294967295"/>
          </p:nvPr>
        </p:nvSpPr>
        <p:spPr>
          <a:xfrm>
            <a:off x="461169" y="1752600"/>
            <a:ext cx="11277600" cy="5595937"/>
          </a:xfrm>
        </p:spPr>
        <p:txBody>
          <a:bodyPr/>
          <a:lstStyle/>
          <a:p>
            <a:pPr marL="360363" indent="-360363">
              <a:spcBef>
                <a:spcPct val="25000"/>
              </a:spcBef>
              <a:spcAft>
                <a:spcPct val="25000"/>
              </a:spcAft>
              <a:buClr>
                <a:schemeClr val="accent2"/>
              </a:buClr>
              <a:buSzPct val="120000"/>
              <a:buFont typeface="Wingdings" pitchFamily="2" charset="2"/>
              <a:buChar char="§"/>
            </a:pPr>
            <a:r>
              <a:rPr lang="fr-FR" altLang="fr-FR" sz="2800" b="1" dirty="0" smtClean="0"/>
              <a:t>No </a:t>
            </a:r>
            <a:r>
              <a:rPr lang="fr-FR" altLang="fr-FR" sz="2800" b="1" dirty="0" err="1"/>
              <a:t>known</a:t>
            </a:r>
            <a:r>
              <a:rPr lang="fr-FR" altLang="fr-FR" sz="2800" b="1" dirty="0"/>
              <a:t> </a:t>
            </a:r>
            <a:r>
              <a:rPr lang="fr-FR" altLang="fr-FR" sz="2800" b="1" dirty="0" err="1"/>
              <a:t>resistance</a:t>
            </a:r>
            <a:r>
              <a:rPr lang="fr-FR" altLang="fr-FR" sz="2800" b="1" dirty="0"/>
              <a:t> to </a:t>
            </a:r>
            <a:r>
              <a:rPr lang="fr-FR" altLang="fr-FR" sz="2800" b="1" dirty="0" err="1"/>
              <a:t>doxycycline</a:t>
            </a:r>
            <a:r>
              <a:rPr lang="fr-FR" altLang="fr-FR" sz="2800" b="1" dirty="0"/>
              <a:t> in </a:t>
            </a:r>
            <a:r>
              <a:rPr lang="fr-FR" altLang="fr-FR" sz="2800" b="1" i="1" dirty="0"/>
              <a:t>C. </a:t>
            </a:r>
            <a:r>
              <a:rPr lang="fr-FR" altLang="fr-FR" sz="2800" b="1" i="1" dirty="0" err="1"/>
              <a:t>trachomatis</a:t>
            </a:r>
            <a:r>
              <a:rPr lang="fr-FR" altLang="fr-FR" sz="2800" b="1" i="1" dirty="0"/>
              <a:t> </a:t>
            </a:r>
            <a:r>
              <a:rPr lang="fr-FR" altLang="fr-FR" sz="2800" b="1" dirty="0"/>
              <a:t>and </a:t>
            </a:r>
            <a:r>
              <a:rPr lang="fr-FR" altLang="fr-FR" sz="2800" b="1" i="1" dirty="0"/>
              <a:t>T. </a:t>
            </a:r>
            <a:r>
              <a:rPr lang="fr-FR" altLang="fr-FR" sz="2800" b="1" i="1" dirty="0" smtClean="0"/>
              <a:t>pallidum</a:t>
            </a:r>
            <a:endParaRPr lang="fr-FR" altLang="fr-FR" sz="1200" b="1" dirty="0" smtClean="0"/>
          </a:p>
          <a:p>
            <a:pPr marL="360363" indent="-360363">
              <a:spcBef>
                <a:spcPct val="25000"/>
              </a:spcBef>
              <a:spcAft>
                <a:spcPct val="25000"/>
              </a:spcAft>
              <a:buClr>
                <a:schemeClr val="accent2"/>
              </a:buClr>
              <a:buSzPct val="120000"/>
              <a:buFont typeface="Wingdings" pitchFamily="2" charset="2"/>
              <a:buChar char="§"/>
            </a:pPr>
            <a:r>
              <a:rPr lang="fr-FR" altLang="fr-FR" sz="2800" dirty="0" err="1" smtClean="0"/>
              <a:t>Doxycycline</a:t>
            </a:r>
            <a:r>
              <a:rPr lang="fr-FR" altLang="fr-FR" sz="2800" dirty="0" smtClean="0"/>
              <a:t> PEP </a:t>
            </a:r>
            <a:r>
              <a:rPr lang="fr-FR" altLang="fr-FR" sz="2800" dirty="0" err="1" smtClean="0"/>
              <a:t>successfully</a:t>
            </a:r>
            <a:r>
              <a:rPr lang="fr-FR" altLang="fr-FR" sz="2800" dirty="0" smtClean="0"/>
              <a:t> </a:t>
            </a:r>
            <a:r>
              <a:rPr lang="fr-FR" altLang="fr-FR" sz="2800" dirty="0" err="1" smtClean="0"/>
              <a:t>used</a:t>
            </a:r>
            <a:r>
              <a:rPr lang="fr-FR" altLang="fr-FR" sz="2800" dirty="0" smtClean="0"/>
              <a:t> </a:t>
            </a:r>
            <a:r>
              <a:rPr lang="fr-FR" altLang="fr-FR" sz="2800" dirty="0"/>
              <a:t>for </a:t>
            </a:r>
            <a:r>
              <a:rPr lang="fr-FR" altLang="fr-FR" sz="2800" dirty="0" err="1"/>
              <a:t>prevention</a:t>
            </a:r>
            <a:r>
              <a:rPr lang="fr-FR" altLang="fr-FR" sz="2800" dirty="0"/>
              <a:t> of Lyme </a:t>
            </a:r>
            <a:r>
              <a:rPr lang="fr-FR" altLang="fr-FR" sz="2800" dirty="0" err="1"/>
              <a:t>disease</a:t>
            </a:r>
            <a:r>
              <a:rPr lang="fr-FR" altLang="fr-FR" sz="2800" dirty="0"/>
              <a:t> and </a:t>
            </a:r>
            <a:r>
              <a:rPr lang="fr-FR" altLang="fr-FR" sz="2800" dirty="0" err="1"/>
              <a:t>Leptospirosis</a:t>
            </a:r>
            <a:r>
              <a:rPr lang="fr-FR" altLang="fr-FR" sz="2800" dirty="0"/>
              <a:t> (</a:t>
            </a:r>
            <a:r>
              <a:rPr lang="fr-FR" altLang="fr-FR" sz="2800" dirty="0" err="1"/>
              <a:t>Nadelman</a:t>
            </a:r>
            <a:r>
              <a:rPr lang="fr-FR" altLang="fr-FR" sz="2800" dirty="0"/>
              <a:t>, NEJM 2001; </a:t>
            </a:r>
            <a:r>
              <a:rPr lang="fr-FR" altLang="fr-FR" sz="2800" dirty="0" err="1"/>
              <a:t>Takafuji</a:t>
            </a:r>
            <a:r>
              <a:rPr lang="fr-FR" altLang="fr-FR" sz="2800" dirty="0"/>
              <a:t>, NEJM 1984</a:t>
            </a:r>
            <a:r>
              <a:rPr lang="fr-FR" altLang="fr-FR" sz="2800" dirty="0" smtClean="0"/>
              <a:t>)</a:t>
            </a:r>
            <a:endParaRPr lang="fr-FR" altLang="fr-FR" sz="2800" dirty="0"/>
          </a:p>
          <a:p>
            <a:pPr marL="360363" indent="-360363">
              <a:spcBef>
                <a:spcPct val="25000"/>
              </a:spcBef>
              <a:spcAft>
                <a:spcPct val="25000"/>
              </a:spcAft>
              <a:buClr>
                <a:schemeClr val="accent2"/>
              </a:buClr>
              <a:buSzPct val="120000"/>
              <a:buFont typeface="Wingdings" pitchFamily="2" charset="2"/>
              <a:buChar char="§"/>
            </a:pPr>
            <a:r>
              <a:rPr lang="fr-FR" altLang="fr-FR" sz="2800" dirty="0"/>
              <a:t>Limited use of </a:t>
            </a:r>
            <a:r>
              <a:rPr lang="fr-FR" altLang="fr-FR" sz="2800" dirty="0" err="1"/>
              <a:t>doxycycline</a:t>
            </a:r>
            <a:r>
              <a:rPr lang="fr-FR" altLang="fr-FR" sz="2800" dirty="0"/>
              <a:t> in France for the </a:t>
            </a:r>
            <a:r>
              <a:rPr lang="fr-FR" altLang="fr-FR" sz="2800" dirty="0" err="1"/>
              <a:t>treatment</a:t>
            </a:r>
            <a:r>
              <a:rPr lang="fr-FR" altLang="fr-FR" sz="2800" dirty="0"/>
              <a:t> of </a:t>
            </a:r>
            <a:r>
              <a:rPr lang="fr-FR" altLang="fr-FR" sz="2800" dirty="0" err="1"/>
              <a:t>bacterial</a:t>
            </a:r>
            <a:r>
              <a:rPr lang="fr-FR" altLang="fr-FR" sz="2800" dirty="0"/>
              <a:t> infections, </a:t>
            </a:r>
            <a:r>
              <a:rPr lang="fr-FR" altLang="fr-FR" sz="2800" dirty="0" err="1"/>
              <a:t>mostly</a:t>
            </a:r>
            <a:r>
              <a:rPr lang="fr-FR" altLang="fr-FR" sz="2800" dirty="0"/>
              <a:t> </a:t>
            </a:r>
            <a:r>
              <a:rPr lang="fr-FR" altLang="fr-FR" sz="2800" dirty="0" err="1"/>
              <a:t>used</a:t>
            </a:r>
            <a:r>
              <a:rPr lang="fr-FR" altLang="fr-FR" sz="2800" dirty="0"/>
              <a:t> for </a:t>
            </a:r>
            <a:r>
              <a:rPr lang="fr-FR" altLang="fr-FR" sz="2800" dirty="0" err="1"/>
              <a:t>acnea</a:t>
            </a:r>
            <a:r>
              <a:rPr lang="fr-FR" altLang="fr-FR" sz="2800" dirty="0"/>
              <a:t> and malaria </a:t>
            </a:r>
            <a:r>
              <a:rPr lang="fr-FR" altLang="fr-FR" sz="2800" dirty="0" err="1" smtClean="0"/>
              <a:t>prophylaxis</a:t>
            </a:r>
            <a:endParaRPr lang="fr-FR" altLang="fr-FR" sz="2800" dirty="0" smtClean="0"/>
          </a:p>
          <a:p>
            <a:pPr marL="360363" indent="-360363">
              <a:spcBef>
                <a:spcPct val="25000"/>
              </a:spcBef>
              <a:spcAft>
                <a:spcPct val="25000"/>
              </a:spcAft>
              <a:buClr>
                <a:schemeClr val="accent2"/>
              </a:buClr>
              <a:buSzPct val="120000"/>
              <a:buFont typeface="Wingdings" pitchFamily="2" charset="2"/>
              <a:buChar char="§"/>
            </a:pPr>
            <a:r>
              <a:rPr lang="fr-FR" altLang="fr-FR" sz="2800" i="1" dirty="0"/>
              <a:t>N. </a:t>
            </a:r>
            <a:r>
              <a:rPr lang="fr-FR" altLang="fr-FR" sz="2800" i="1" dirty="0" err="1"/>
              <a:t>gonorrhoeae</a:t>
            </a:r>
            <a:r>
              <a:rPr lang="fr-FR" altLang="fr-FR" sz="2800" dirty="0"/>
              <a:t> in France </a:t>
            </a:r>
            <a:r>
              <a:rPr lang="fr-FR" altLang="fr-FR" sz="2800" dirty="0" err="1"/>
              <a:t>already</a:t>
            </a:r>
            <a:r>
              <a:rPr lang="fr-FR" altLang="fr-FR" sz="2800" dirty="0"/>
              <a:t> </a:t>
            </a:r>
            <a:r>
              <a:rPr lang="fr-FR" altLang="fr-FR" sz="2800" dirty="0" err="1"/>
              <a:t>resistant</a:t>
            </a:r>
            <a:r>
              <a:rPr lang="fr-FR" altLang="fr-FR" sz="2800" dirty="0"/>
              <a:t> to </a:t>
            </a:r>
            <a:r>
              <a:rPr lang="fr-FR" altLang="fr-FR" sz="2800" dirty="0" err="1"/>
              <a:t>tetracycline</a:t>
            </a:r>
            <a:r>
              <a:rPr lang="fr-FR" altLang="fr-FR" sz="2800" dirty="0"/>
              <a:t> (</a:t>
            </a:r>
            <a:r>
              <a:rPr lang="fr-FR" sz="2800" dirty="0"/>
              <a:t>65% in 2020-21, 20-30% high </a:t>
            </a:r>
            <a:r>
              <a:rPr lang="fr-FR" sz="2800" dirty="0" err="1"/>
              <a:t>level</a:t>
            </a:r>
            <a:r>
              <a:rPr lang="fr-FR" sz="2800" dirty="0"/>
              <a:t> </a:t>
            </a:r>
            <a:r>
              <a:rPr lang="fr-FR" sz="2800" dirty="0" err="1"/>
              <a:t>with</a:t>
            </a:r>
            <a:r>
              <a:rPr lang="fr-FR" sz="2800" dirty="0"/>
              <a:t> </a:t>
            </a:r>
            <a:r>
              <a:rPr lang="fr-FR" sz="2800" i="1" dirty="0" err="1"/>
              <a:t>tetM</a:t>
            </a:r>
            <a:r>
              <a:rPr lang="fr-FR" sz="2800" dirty="0"/>
              <a:t> acquisition)</a:t>
            </a:r>
          </a:p>
          <a:p>
            <a:pPr marL="360363" indent="-360363">
              <a:spcBef>
                <a:spcPct val="25000"/>
              </a:spcBef>
              <a:spcAft>
                <a:spcPct val="25000"/>
              </a:spcAft>
              <a:buClr>
                <a:schemeClr val="accent2"/>
              </a:buClr>
              <a:buSzPct val="120000"/>
              <a:buFont typeface="Wingdings" pitchFamily="2" charset="2"/>
              <a:buChar char="§"/>
            </a:pPr>
            <a:endParaRPr lang="fr-FR" altLang="fr-FR" sz="2800" dirty="0"/>
          </a:p>
          <a:p>
            <a:pPr marL="360363" indent="-360363">
              <a:spcBef>
                <a:spcPct val="25000"/>
              </a:spcBef>
              <a:spcAft>
                <a:spcPct val="25000"/>
              </a:spcAft>
              <a:buClr>
                <a:schemeClr val="accent2"/>
              </a:buClr>
              <a:buSzPct val="120000"/>
              <a:buFont typeface="Wingdings" pitchFamily="2" charset="2"/>
              <a:buChar char="§"/>
            </a:pPr>
            <a:endParaRPr lang="fr-FR" altLang="fr-FR" sz="2400" dirty="0"/>
          </a:p>
        </p:txBody>
      </p:sp>
    </p:spTree>
    <p:extLst>
      <p:ext uri="{BB962C8B-B14F-4D97-AF65-F5344CB8AC3E}">
        <p14:creationId xmlns:p14="http://schemas.microsoft.com/office/powerpoint/2010/main" val="294464806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6"/>
          <p:cNvSpPr txBox="1">
            <a:spLocks noChangeArrowheads="1"/>
          </p:cNvSpPr>
          <p:nvPr/>
        </p:nvSpPr>
        <p:spPr bwMode="auto">
          <a:xfrm>
            <a:off x="1558926" y="5284867"/>
            <a:ext cx="1002347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Median</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follow</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 of 8.7 </a:t>
            </a:r>
            <a:r>
              <a:rPr kumimoji="0" lang="fr-FR" alt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months</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(IQR: 7.8-9.7): 73 </a:t>
            </a:r>
            <a:r>
              <a:rPr kumimoji="0" lang="fr-FR" alt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subjects</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infected</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
            <a:b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fr-FR" altLang="fr-FR"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45 in No PEP arm </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69.7 per 100 PY), </a:t>
            </a:r>
            <a:r>
              <a:rPr kumimoji="0" lang="fr-FR" altLang="fr-FR"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28 in PEP arm </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37.7 per 100 PY)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0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0.53 (95% CI: 0.33-0.85, p=0.008)</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3558" name="Groupe 23696"/>
          <p:cNvGrpSpPr>
            <a:grpSpLocks/>
          </p:cNvGrpSpPr>
          <p:nvPr/>
        </p:nvGrpSpPr>
        <p:grpSpPr bwMode="auto">
          <a:xfrm>
            <a:off x="2057400" y="1555750"/>
            <a:ext cx="8280400" cy="3600450"/>
            <a:chOff x="1346727" y="1901770"/>
            <a:chExt cx="6007984" cy="3091876"/>
          </a:xfrm>
        </p:grpSpPr>
        <p:sp>
          <p:nvSpPr>
            <p:cNvPr id="23559" name="Rectangle 28819"/>
            <p:cNvSpPr>
              <a:spLocks noChangeArrowheads="1"/>
            </p:cNvSpPr>
            <p:nvPr/>
          </p:nvSpPr>
          <p:spPr bwMode="auto">
            <a:xfrm>
              <a:off x="6440387" y="4419600"/>
              <a:ext cx="914324"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months</a:t>
              </a:r>
              <a:endPar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0" name="ZoneTexte 28820"/>
            <p:cNvSpPr txBox="1">
              <a:spLocks noChangeArrowheads="1"/>
            </p:cNvSpPr>
            <p:nvPr/>
          </p:nvSpPr>
          <p:spPr bwMode="auto">
            <a:xfrm>
              <a:off x="2330039" y="4432509"/>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p>
          </p:txBody>
        </p:sp>
        <p:sp>
          <p:nvSpPr>
            <p:cNvPr id="23561" name="ZoneTexte 183"/>
            <p:cNvSpPr txBox="1">
              <a:spLocks noChangeArrowheads="1"/>
            </p:cNvSpPr>
            <p:nvPr/>
          </p:nvSpPr>
          <p:spPr bwMode="auto">
            <a:xfrm>
              <a:off x="3080017" y="4432509"/>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a:t>
              </a:r>
            </a:p>
          </p:txBody>
        </p:sp>
        <p:sp>
          <p:nvSpPr>
            <p:cNvPr id="23562" name="ZoneTexte 184"/>
            <p:cNvSpPr txBox="1">
              <a:spLocks noChangeArrowheads="1"/>
            </p:cNvSpPr>
            <p:nvPr/>
          </p:nvSpPr>
          <p:spPr bwMode="auto">
            <a:xfrm>
              <a:off x="3832598" y="4432509"/>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4</a:t>
              </a:r>
            </a:p>
          </p:txBody>
        </p:sp>
        <p:sp>
          <p:nvSpPr>
            <p:cNvPr id="23563" name="ZoneTexte 185"/>
            <p:cNvSpPr txBox="1">
              <a:spLocks noChangeArrowheads="1"/>
            </p:cNvSpPr>
            <p:nvPr/>
          </p:nvSpPr>
          <p:spPr bwMode="auto">
            <a:xfrm>
              <a:off x="4602453" y="4432509"/>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p:txBody>
        </p:sp>
        <p:sp>
          <p:nvSpPr>
            <p:cNvPr id="23564" name="ZoneTexte 186"/>
            <p:cNvSpPr txBox="1">
              <a:spLocks noChangeArrowheads="1"/>
            </p:cNvSpPr>
            <p:nvPr/>
          </p:nvSpPr>
          <p:spPr bwMode="auto">
            <a:xfrm>
              <a:off x="5345739" y="4432509"/>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8</a:t>
              </a:r>
            </a:p>
          </p:txBody>
        </p:sp>
        <p:sp>
          <p:nvSpPr>
            <p:cNvPr id="23565" name="ZoneTexte 187"/>
            <p:cNvSpPr txBox="1">
              <a:spLocks noChangeArrowheads="1"/>
            </p:cNvSpPr>
            <p:nvPr/>
          </p:nvSpPr>
          <p:spPr bwMode="auto">
            <a:xfrm>
              <a:off x="6054954" y="4432509"/>
              <a:ext cx="257287"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a:t>
              </a:r>
            </a:p>
          </p:txBody>
        </p:sp>
        <p:sp>
          <p:nvSpPr>
            <p:cNvPr id="23566" name="Rectangle 191"/>
            <p:cNvSpPr>
              <a:spLocks noChangeArrowheads="1"/>
            </p:cNvSpPr>
            <p:nvPr/>
          </p:nvSpPr>
          <p:spPr bwMode="auto">
            <a:xfrm rot="-5400000">
              <a:off x="698825" y="3080478"/>
              <a:ext cx="2317194" cy="20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Cumulative probability of first STI</a:t>
              </a:r>
              <a:endPar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7" name="ZoneTexte 192"/>
            <p:cNvSpPr txBox="1">
              <a:spLocks noChangeArrowheads="1"/>
            </p:cNvSpPr>
            <p:nvPr/>
          </p:nvSpPr>
          <p:spPr bwMode="auto">
            <a:xfrm>
              <a:off x="2078028" y="4222512"/>
              <a:ext cx="195641"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p>
          </p:txBody>
        </p:sp>
        <p:sp>
          <p:nvSpPr>
            <p:cNvPr id="23568" name="ZoneTexte 193"/>
            <p:cNvSpPr txBox="1">
              <a:spLocks noChangeArrowheads="1"/>
            </p:cNvSpPr>
            <p:nvPr/>
          </p:nvSpPr>
          <p:spPr bwMode="auto">
            <a:xfrm>
              <a:off x="2031504" y="3758377"/>
              <a:ext cx="288692"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0.1</a:t>
              </a:r>
            </a:p>
          </p:txBody>
        </p:sp>
        <p:sp>
          <p:nvSpPr>
            <p:cNvPr id="23569" name="ZoneTexte 194"/>
            <p:cNvSpPr txBox="1">
              <a:spLocks noChangeArrowheads="1"/>
            </p:cNvSpPr>
            <p:nvPr/>
          </p:nvSpPr>
          <p:spPr bwMode="auto">
            <a:xfrm>
              <a:off x="2031504" y="3294550"/>
              <a:ext cx="288692"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0.2</a:t>
              </a:r>
            </a:p>
          </p:txBody>
        </p:sp>
        <p:sp>
          <p:nvSpPr>
            <p:cNvPr id="23570" name="ZoneTexte 195"/>
            <p:cNvSpPr txBox="1">
              <a:spLocks noChangeArrowheads="1"/>
            </p:cNvSpPr>
            <p:nvPr/>
          </p:nvSpPr>
          <p:spPr bwMode="auto">
            <a:xfrm>
              <a:off x="2031504" y="2843977"/>
              <a:ext cx="288692"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0.3</a:t>
              </a:r>
            </a:p>
          </p:txBody>
        </p:sp>
        <p:sp>
          <p:nvSpPr>
            <p:cNvPr id="23571" name="ZoneTexte 196"/>
            <p:cNvSpPr txBox="1">
              <a:spLocks noChangeArrowheads="1"/>
            </p:cNvSpPr>
            <p:nvPr/>
          </p:nvSpPr>
          <p:spPr bwMode="auto">
            <a:xfrm>
              <a:off x="2031504" y="2378848"/>
              <a:ext cx="288692"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0.4</a:t>
              </a:r>
            </a:p>
          </p:txBody>
        </p:sp>
        <p:sp>
          <p:nvSpPr>
            <p:cNvPr id="23572" name="ZoneTexte 197"/>
            <p:cNvSpPr txBox="1">
              <a:spLocks noChangeArrowheads="1"/>
            </p:cNvSpPr>
            <p:nvPr/>
          </p:nvSpPr>
          <p:spPr bwMode="auto">
            <a:xfrm>
              <a:off x="2031504" y="1901770"/>
              <a:ext cx="288692" cy="2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0.5</a:t>
              </a:r>
            </a:p>
          </p:txBody>
        </p:sp>
        <p:sp>
          <p:nvSpPr>
            <p:cNvPr id="23573" name="ZoneTexte 28822"/>
            <p:cNvSpPr txBox="1">
              <a:spLocks noChangeArrowheads="1"/>
            </p:cNvSpPr>
            <p:nvPr/>
          </p:nvSpPr>
          <p:spPr bwMode="auto">
            <a:xfrm>
              <a:off x="1346727" y="4645230"/>
              <a:ext cx="973782"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No at risk : No PEP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PEP</a:t>
              </a:r>
            </a:p>
          </p:txBody>
        </p:sp>
        <p:sp>
          <p:nvSpPr>
            <p:cNvPr id="23574" name="ZoneTexte 202"/>
            <p:cNvSpPr txBox="1">
              <a:spLocks noChangeArrowheads="1"/>
            </p:cNvSpPr>
            <p:nvPr/>
          </p:nvSpPr>
          <p:spPr bwMode="auto">
            <a:xfrm>
              <a:off x="2291207" y="4645230"/>
              <a:ext cx="287528"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116</a:t>
              </a:r>
            </a:p>
          </p:txBody>
        </p:sp>
        <p:sp>
          <p:nvSpPr>
            <p:cNvPr id="23575" name="ZoneTexte 204"/>
            <p:cNvSpPr txBox="1">
              <a:spLocks noChangeArrowheads="1"/>
            </p:cNvSpPr>
            <p:nvPr/>
          </p:nvSpPr>
          <p:spPr bwMode="auto">
            <a:xfrm>
              <a:off x="3040748" y="4645230"/>
              <a:ext cx="287528"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112</a:t>
              </a:r>
            </a:p>
          </p:txBody>
        </p:sp>
        <p:sp>
          <p:nvSpPr>
            <p:cNvPr id="23576" name="ZoneTexte 205"/>
            <p:cNvSpPr txBox="1">
              <a:spLocks noChangeArrowheads="1"/>
            </p:cNvSpPr>
            <p:nvPr/>
          </p:nvSpPr>
          <p:spPr bwMode="auto">
            <a:xfrm>
              <a:off x="5331859" y="4645230"/>
              <a:ext cx="236350"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69</a:t>
              </a:r>
            </a:p>
          </p:txBody>
        </p:sp>
        <p:sp>
          <p:nvSpPr>
            <p:cNvPr id="23577" name="ZoneTexte 206"/>
            <p:cNvSpPr txBox="1">
              <a:spLocks noChangeArrowheads="1"/>
            </p:cNvSpPr>
            <p:nvPr/>
          </p:nvSpPr>
          <p:spPr bwMode="auto">
            <a:xfrm>
              <a:off x="6073815" y="4645230"/>
              <a:ext cx="236350"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18</a:t>
              </a:r>
            </a:p>
          </p:txBody>
        </p:sp>
        <p:sp>
          <p:nvSpPr>
            <p:cNvPr id="23578" name="ZoneTexte 207"/>
            <p:cNvSpPr txBox="1">
              <a:spLocks noChangeArrowheads="1"/>
            </p:cNvSpPr>
            <p:nvPr/>
          </p:nvSpPr>
          <p:spPr bwMode="auto">
            <a:xfrm>
              <a:off x="3772504" y="4645230"/>
              <a:ext cx="287528"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91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105</a:t>
              </a:r>
            </a:p>
          </p:txBody>
        </p:sp>
        <p:sp>
          <p:nvSpPr>
            <p:cNvPr id="23579" name="ZoneTexte 208"/>
            <p:cNvSpPr txBox="1">
              <a:spLocks noChangeArrowheads="1"/>
            </p:cNvSpPr>
            <p:nvPr/>
          </p:nvSpPr>
          <p:spPr bwMode="auto">
            <a:xfrm>
              <a:off x="4579703" y="4645230"/>
              <a:ext cx="236350" cy="34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76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93</a:t>
              </a:r>
            </a:p>
          </p:txBody>
        </p:sp>
        <p:sp>
          <p:nvSpPr>
            <p:cNvPr id="23580" name="Line 5"/>
            <p:cNvSpPr>
              <a:spLocks noChangeShapeType="1"/>
            </p:cNvSpPr>
            <p:nvPr/>
          </p:nvSpPr>
          <p:spPr bwMode="auto">
            <a:xfrm flipH="1">
              <a:off x="2362200" y="439261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1" name="Line 6"/>
            <p:cNvSpPr>
              <a:spLocks noChangeShapeType="1"/>
            </p:cNvSpPr>
            <p:nvPr/>
          </p:nvSpPr>
          <p:spPr bwMode="auto">
            <a:xfrm flipH="1">
              <a:off x="2362200" y="3924301"/>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2" name="Line 7"/>
            <p:cNvSpPr>
              <a:spLocks noChangeShapeType="1"/>
            </p:cNvSpPr>
            <p:nvPr/>
          </p:nvSpPr>
          <p:spPr bwMode="auto">
            <a:xfrm flipH="1">
              <a:off x="2362200" y="3455988"/>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3" name="Line 8"/>
            <p:cNvSpPr>
              <a:spLocks noChangeShapeType="1"/>
            </p:cNvSpPr>
            <p:nvPr/>
          </p:nvSpPr>
          <p:spPr bwMode="auto">
            <a:xfrm flipH="1">
              <a:off x="2362200" y="298926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4" name="Line 9"/>
            <p:cNvSpPr>
              <a:spLocks noChangeShapeType="1"/>
            </p:cNvSpPr>
            <p:nvPr/>
          </p:nvSpPr>
          <p:spPr bwMode="auto">
            <a:xfrm flipH="1">
              <a:off x="2362200" y="2520951"/>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5" name="Line 10"/>
            <p:cNvSpPr>
              <a:spLocks noChangeShapeType="1"/>
            </p:cNvSpPr>
            <p:nvPr/>
          </p:nvSpPr>
          <p:spPr bwMode="auto">
            <a:xfrm flipH="1">
              <a:off x="2362200" y="2052638"/>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6" name="Line 65"/>
            <p:cNvSpPr>
              <a:spLocks noChangeShapeType="1"/>
            </p:cNvSpPr>
            <p:nvPr/>
          </p:nvSpPr>
          <p:spPr bwMode="auto">
            <a:xfrm>
              <a:off x="2424113"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7" name="Line 66"/>
            <p:cNvSpPr>
              <a:spLocks noChangeShapeType="1"/>
            </p:cNvSpPr>
            <p:nvPr/>
          </p:nvSpPr>
          <p:spPr bwMode="auto">
            <a:xfrm>
              <a:off x="3176588"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8" name="Line 67"/>
            <p:cNvSpPr>
              <a:spLocks noChangeShapeType="1"/>
            </p:cNvSpPr>
            <p:nvPr/>
          </p:nvSpPr>
          <p:spPr bwMode="auto">
            <a:xfrm>
              <a:off x="3929063"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89" name="Line 68"/>
            <p:cNvSpPr>
              <a:spLocks noChangeShapeType="1"/>
            </p:cNvSpPr>
            <p:nvPr/>
          </p:nvSpPr>
          <p:spPr bwMode="auto">
            <a:xfrm>
              <a:off x="4681538"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0" name="Line 69"/>
            <p:cNvSpPr>
              <a:spLocks noChangeShapeType="1"/>
            </p:cNvSpPr>
            <p:nvPr/>
          </p:nvSpPr>
          <p:spPr bwMode="auto">
            <a:xfrm>
              <a:off x="5435600"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1" name="Line 70"/>
            <p:cNvSpPr>
              <a:spLocks noChangeShapeType="1"/>
            </p:cNvSpPr>
            <p:nvPr/>
          </p:nvSpPr>
          <p:spPr bwMode="auto">
            <a:xfrm>
              <a:off x="6188075"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2" name="Line 71"/>
            <p:cNvSpPr>
              <a:spLocks noChangeShapeType="1"/>
            </p:cNvSpPr>
            <p:nvPr/>
          </p:nvSpPr>
          <p:spPr bwMode="auto">
            <a:xfrm>
              <a:off x="6940550" y="4421188"/>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3" name="Rectangle 147"/>
            <p:cNvSpPr>
              <a:spLocks noChangeArrowheads="1"/>
            </p:cNvSpPr>
            <p:nvPr/>
          </p:nvSpPr>
          <p:spPr bwMode="auto">
            <a:xfrm>
              <a:off x="2393950" y="2024063"/>
              <a:ext cx="4578350" cy="2397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4" name="Rectangle 188"/>
            <p:cNvSpPr>
              <a:spLocks noChangeArrowheads="1"/>
            </p:cNvSpPr>
            <p:nvPr/>
          </p:nvSpPr>
          <p:spPr bwMode="auto">
            <a:xfrm>
              <a:off x="5475687" y="2161121"/>
              <a:ext cx="1123672" cy="2948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 PEP</a:t>
              </a:r>
              <a:endParaRPr kumimoji="0" lang="fr-FR" altLang="fr-FR" sz="1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23595" name="Rectangle 189"/>
            <p:cNvSpPr>
              <a:spLocks noChangeArrowheads="1"/>
            </p:cNvSpPr>
            <p:nvPr/>
          </p:nvSpPr>
          <p:spPr bwMode="auto">
            <a:xfrm>
              <a:off x="4999237" y="3202125"/>
              <a:ext cx="834628" cy="29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PEP</a:t>
              </a:r>
              <a:endParaRPr kumimoji="0" lang="fr-FR" altLang="fr-FR" sz="16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3596" name="Rectangle 28821"/>
            <p:cNvSpPr>
              <a:spLocks noChangeArrowheads="1"/>
            </p:cNvSpPr>
            <p:nvPr/>
          </p:nvSpPr>
          <p:spPr bwMode="auto">
            <a:xfrm>
              <a:off x="2531398" y="2462008"/>
              <a:ext cx="1669342" cy="29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Log-rank test p=0.007</a:t>
              </a:r>
              <a:endParaRPr kumimoji="0" lang="fr-FR" altLang="fr-FR" sz="16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7" name="Line 142"/>
            <p:cNvSpPr>
              <a:spLocks noChangeShapeType="1"/>
            </p:cNvSpPr>
            <p:nvPr/>
          </p:nvSpPr>
          <p:spPr bwMode="auto">
            <a:xfrm>
              <a:off x="6140450" y="2851221"/>
              <a:ext cx="3048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8" name="Freeform 144"/>
            <p:cNvSpPr>
              <a:spLocks/>
            </p:cNvSpPr>
            <p:nvPr/>
          </p:nvSpPr>
          <p:spPr bwMode="auto">
            <a:xfrm>
              <a:off x="2424113" y="2841626"/>
              <a:ext cx="3727450" cy="1550988"/>
            </a:xfrm>
            <a:custGeom>
              <a:avLst/>
              <a:gdLst>
                <a:gd name="T0" fmla="*/ 0 w 11738"/>
                <a:gd name="T1" fmla="*/ 2147483647 h 7816"/>
                <a:gd name="T2" fmla="*/ 2147483647 w 11738"/>
                <a:gd name="T3" fmla="*/ 2147483647 h 7816"/>
                <a:gd name="T4" fmla="*/ 2147483647 w 11738"/>
                <a:gd name="T5" fmla="*/ 2147483647 h 7816"/>
                <a:gd name="T6" fmla="*/ 2147483647 w 11738"/>
                <a:gd name="T7" fmla="*/ 2147483647 h 7816"/>
                <a:gd name="T8" fmla="*/ 2147483647 w 11738"/>
                <a:gd name="T9" fmla="*/ 2147483647 h 7816"/>
                <a:gd name="T10" fmla="*/ 2147483647 w 11738"/>
                <a:gd name="T11" fmla="*/ 2147483647 h 7816"/>
                <a:gd name="T12" fmla="*/ 2147483647 w 11738"/>
                <a:gd name="T13" fmla="*/ 2147483647 h 7816"/>
                <a:gd name="T14" fmla="*/ 2147483647 w 11738"/>
                <a:gd name="T15" fmla="*/ 2147483647 h 7816"/>
                <a:gd name="T16" fmla="*/ 2147483647 w 11738"/>
                <a:gd name="T17" fmla="*/ 2147483647 h 7816"/>
                <a:gd name="T18" fmla="*/ 2147483647 w 11738"/>
                <a:gd name="T19" fmla="*/ 2147483647 h 7816"/>
                <a:gd name="T20" fmla="*/ 2147483647 w 11738"/>
                <a:gd name="T21" fmla="*/ 2147483647 h 7816"/>
                <a:gd name="T22" fmla="*/ 2147483647 w 11738"/>
                <a:gd name="T23" fmla="*/ 2147483647 h 7816"/>
                <a:gd name="T24" fmla="*/ 2147483647 w 11738"/>
                <a:gd name="T25" fmla="*/ 2147483647 h 7816"/>
                <a:gd name="T26" fmla="*/ 2147483647 w 11738"/>
                <a:gd name="T27" fmla="*/ 2147483647 h 7816"/>
                <a:gd name="T28" fmla="*/ 2147483647 w 11738"/>
                <a:gd name="T29" fmla="*/ 2147483647 h 7816"/>
                <a:gd name="T30" fmla="*/ 2147483647 w 11738"/>
                <a:gd name="T31" fmla="*/ 2147483647 h 7816"/>
                <a:gd name="T32" fmla="*/ 2147483647 w 11738"/>
                <a:gd name="T33" fmla="*/ 2147483647 h 7816"/>
                <a:gd name="T34" fmla="*/ 2147483647 w 11738"/>
                <a:gd name="T35" fmla="*/ 2147483647 h 7816"/>
                <a:gd name="T36" fmla="*/ 2147483647 w 11738"/>
                <a:gd name="T37" fmla="*/ 2147483647 h 7816"/>
                <a:gd name="T38" fmla="*/ 2147483647 w 11738"/>
                <a:gd name="T39" fmla="*/ 2147483647 h 7816"/>
                <a:gd name="T40" fmla="*/ 2147483647 w 11738"/>
                <a:gd name="T41" fmla="*/ 2147483647 h 7816"/>
                <a:gd name="T42" fmla="*/ 2147483647 w 11738"/>
                <a:gd name="T43" fmla="*/ 2147483647 h 7816"/>
                <a:gd name="T44" fmla="*/ 2147483647 w 11738"/>
                <a:gd name="T45" fmla="*/ 2147483647 h 7816"/>
                <a:gd name="T46" fmla="*/ 2147483647 w 11738"/>
                <a:gd name="T47" fmla="*/ 2147483647 h 7816"/>
                <a:gd name="T48" fmla="*/ 2147483647 w 11738"/>
                <a:gd name="T49" fmla="*/ 2147483647 h 7816"/>
                <a:gd name="T50" fmla="*/ 2147483647 w 11738"/>
                <a:gd name="T51" fmla="*/ 2147483647 h 7816"/>
                <a:gd name="T52" fmla="*/ 2147483647 w 11738"/>
                <a:gd name="T53" fmla="*/ 2147483647 h 7816"/>
                <a:gd name="T54" fmla="*/ 2147483647 w 11738"/>
                <a:gd name="T55" fmla="*/ 2147483647 h 7816"/>
                <a:gd name="T56" fmla="*/ 2147483647 w 11738"/>
                <a:gd name="T57" fmla="*/ 2147483647 h 7816"/>
                <a:gd name="T58" fmla="*/ 2147483647 w 11738"/>
                <a:gd name="T59" fmla="*/ 2147483647 h 7816"/>
                <a:gd name="T60" fmla="*/ 2147483647 w 11738"/>
                <a:gd name="T61" fmla="*/ 2147483647 h 7816"/>
                <a:gd name="T62" fmla="*/ 2147483647 w 11738"/>
                <a:gd name="T63" fmla="*/ 2147483647 h 7816"/>
                <a:gd name="T64" fmla="*/ 2147483647 w 11738"/>
                <a:gd name="T65" fmla="*/ 2147483647 h 7816"/>
                <a:gd name="T66" fmla="*/ 2147483647 w 11738"/>
                <a:gd name="T67" fmla="*/ 2147483647 h 7816"/>
                <a:gd name="T68" fmla="*/ 2147483647 w 11738"/>
                <a:gd name="T69" fmla="*/ 2147483647 h 7816"/>
                <a:gd name="T70" fmla="*/ 2147483647 w 11738"/>
                <a:gd name="T71" fmla="*/ 2147483647 h 7816"/>
                <a:gd name="T72" fmla="*/ 2147483647 w 11738"/>
                <a:gd name="T73" fmla="*/ 2147483647 h 7816"/>
                <a:gd name="T74" fmla="*/ 2147483647 w 11738"/>
                <a:gd name="T75" fmla="*/ 2147483647 h 7816"/>
                <a:gd name="T76" fmla="*/ 2147483647 w 11738"/>
                <a:gd name="T77" fmla="*/ 2147483647 h 7816"/>
                <a:gd name="T78" fmla="*/ 2147483647 w 11738"/>
                <a:gd name="T79" fmla="*/ 2147483647 h 7816"/>
                <a:gd name="T80" fmla="*/ 2147483647 w 11738"/>
                <a:gd name="T81" fmla="*/ 2147483647 h 7816"/>
                <a:gd name="T82" fmla="*/ 2147483647 w 11738"/>
                <a:gd name="T83" fmla="*/ 2147483647 h 7816"/>
                <a:gd name="T84" fmla="*/ 2147483647 w 11738"/>
                <a:gd name="T85" fmla="*/ 2147483647 h 7816"/>
                <a:gd name="T86" fmla="*/ 2147483647 w 11738"/>
                <a:gd name="T87" fmla="*/ 2147483647 h 7816"/>
                <a:gd name="T88" fmla="*/ 2147483647 w 11738"/>
                <a:gd name="T89" fmla="*/ 2147483647 h 7816"/>
                <a:gd name="T90" fmla="*/ 2147483647 w 11738"/>
                <a:gd name="T91" fmla="*/ 2147483647 h 7816"/>
                <a:gd name="T92" fmla="*/ 2147483647 w 11738"/>
                <a:gd name="T93" fmla="*/ 2147483647 h 7816"/>
                <a:gd name="T94" fmla="*/ 2147483647 w 11738"/>
                <a:gd name="T95" fmla="*/ 2147483647 h 7816"/>
                <a:gd name="T96" fmla="*/ 2147483647 w 11738"/>
                <a:gd name="T97" fmla="*/ 0 h 7816"/>
                <a:gd name="T98" fmla="*/ 2147483647 w 11738"/>
                <a:gd name="T99" fmla="*/ 0 h 78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38" h="7816">
                  <a:moveTo>
                    <a:pt x="0" y="7816"/>
                  </a:moveTo>
                  <a:lnTo>
                    <a:pt x="1087" y="7816"/>
                  </a:lnTo>
                  <a:lnTo>
                    <a:pt x="1087" y="7614"/>
                  </a:lnTo>
                  <a:lnTo>
                    <a:pt x="1126" y="7614"/>
                  </a:lnTo>
                  <a:lnTo>
                    <a:pt x="1126" y="7410"/>
                  </a:lnTo>
                  <a:lnTo>
                    <a:pt x="1631" y="7410"/>
                  </a:lnTo>
                  <a:lnTo>
                    <a:pt x="1631" y="7206"/>
                  </a:lnTo>
                  <a:lnTo>
                    <a:pt x="1903" y="7206"/>
                  </a:lnTo>
                  <a:lnTo>
                    <a:pt x="1903" y="7003"/>
                  </a:lnTo>
                  <a:lnTo>
                    <a:pt x="2448" y="7003"/>
                  </a:lnTo>
                  <a:lnTo>
                    <a:pt x="2448" y="6801"/>
                  </a:lnTo>
                  <a:lnTo>
                    <a:pt x="2721" y="6801"/>
                  </a:lnTo>
                  <a:lnTo>
                    <a:pt x="2721" y="6183"/>
                  </a:lnTo>
                  <a:lnTo>
                    <a:pt x="4158" y="6183"/>
                  </a:lnTo>
                  <a:lnTo>
                    <a:pt x="4158" y="5979"/>
                  </a:lnTo>
                  <a:lnTo>
                    <a:pt x="4469" y="5979"/>
                  </a:lnTo>
                  <a:lnTo>
                    <a:pt x="4469" y="5775"/>
                  </a:lnTo>
                  <a:lnTo>
                    <a:pt x="4780" y="5775"/>
                  </a:lnTo>
                  <a:lnTo>
                    <a:pt x="4780" y="5568"/>
                  </a:lnTo>
                  <a:lnTo>
                    <a:pt x="5169" y="5568"/>
                  </a:lnTo>
                  <a:lnTo>
                    <a:pt x="5169" y="5157"/>
                  </a:lnTo>
                  <a:lnTo>
                    <a:pt x="5208" y="5157"/>
                  </a:lnTo>
                  <a:lnTo>
                    <a:pt x="5208" y="4953"/>
                  </a:lnTo>
                  <a:lnTo>
                    <a:pt x="5674" y="4953"/>
                  </a:lnTo>
                  <a:lnTo>
                    <a:pt x="5674" y="4540"/>
                  </a:lnTo>
                  <a:lnTo>
                    <a:pt x="5713" y="4540"/>
                  </a:lnTo>
                  <a:lnTo>
                    <a:pt x="5713" y="4333"/>
                  </a:lnTo>
                  <a:lnTo>
                    <a:pt x="7111" y="4333"/>
                  </a:lnTo>
                  <a:lnTo>
                    <a:pt x="7111" y="4114"/>
                  </a:lnTo>
                  <a:lnTo>
                    <a:pt x="7190" y="4114"/>
                  </a:lnTo>
                  <a:lnTo>
                    <a:pt x="7190" y="3899"/>
                  </a:lnTo>
                  <a:lnTo>
                    <a:pt x="7269" y="3899"/>
                  </a:lnTo>
                  <a:lnTo>
                    <a:pt x="7269" y="3684"/>
                  </a:lnTo>
                  <a:lnTo>
                    <a:pt x="7344" y="3684"/>
                  </a:lnTo>
                  <a:lnTo>
                    <a:pt x="7344" y="3466"/>
                  </a:lnTo>
                  <a:lnTo>
                    <a:pt x="7384" y="3466"/>
                  </a:lnTo>
                  <a:lnTo>
                    <a:pt x="7384" y="3243"/>
                  </a:lnTo>
                  <a:lnTo>
                    <a:pt x="9484" y="3243"/>
                  </a:lnTo>
                  <a:lnTo>
                    <a:pt x="9484" y="2969"/>
                  </a:lnTo>
                  <a:lnTo>
                    <a:pt x="10300" y="2969"/>
                  </a:lnTo>
                  <a:lnTo>
                    <a:pt x="10300" y="2577"/>
                  </a:lnTo>
                  <a:lnTo>
                    <a:pt x="10766" y="2577"/>
                  </a:lnTo>
                  <a:lnTo>
                    <a:pt x="10766" y="2083"/>
                  </a:lnTo>
                  <a:lnTo>
                    <a:pt x="10881" y="2083"/>
                  </a:lnTo>
                  <a:lnTo>
                    <a:pt x="10881" y="1585"/>
                  </a:lnTo>
                  <a:lnTo>
                    <a:pt x="11580" y="1585"/>
                  </a:lnTo>
                  <a:lnTo>
                    <a:pt x="11580" y="831"/>
                  </a:lnTo>
                  <a:lnTo>
                    <a:pt x="11738" y="831"/>
                  </a:lnTo>
                  <a:lnTo>
                    <a:pt x="11738" y="0"/>
                  </a:lnTo>
                </a:path>
              </a:pathLst>
            </a:custGeom>
            <a:noFill/>
            <a:ln w="28575">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99" name="Freeform 145"/>
            <p:cNvSpPr>
              <a:spLocks/>
            </p:cNvSpPr>
            <p:nvPr/>
          </p:nvSpPr>
          <p:spPr bwMode="auto">
            <a:xfrm>
              <a:off x="2424113" y="3057526"/>
              <a:ext cx="2295525" cy="1335088"/>
            </a:xfrm>
            <a:custGeom>
              <a:avLst/>
              <a:gdLst>
                <a:gd name="T0" fmla="*/ 0 w 7229"/>
                <a:gd name="T1" fmla="*/ 2147483647 h 6731"/>
                <a:gd name="T2" fmla="*/ 2147483647 w 7229"/>
                <a:gd name="T3" fmla="*/ 2147483647 h 6731"/>
                <a:gd name="T4" fmla="*/ 2147483647 w 7229"/>
                <a:gd name="T5" fmla="*/ 2147483647 h 6731"/>
                <a:gd name="T6" fmla="*/ 2147483647 w 7229"/>
                <a:gd name="T7" fmla="*/ 2147483647 h 6731"/>
                <a:gd name="T8" fmla="*/ 2147483647 w 7229"/>
                <a:gd name="T9" fmla="*/ 2147483647 h 6731"/>
                <a:gd name="T10" fmla="*/ 2147483647 w 7229"/>
                <a:gd name="T11" fmla="*/ 2147483647 h 6731"/>
                <a:gd name="T12" fmla="*/ 2147483647 w 7229"/>
                <a:gd name="T13" fmla="*/ 2147483647 h 6731"/>
                <a:gd name="T14" fmla="*/ 2147483647 w 7229"/>
                <a:gd name="T15" fmla="*/ 2147483647 h 6731"/>
                <a:gd name="T16" fmla="*/ 2147483647 w 7229"/>
                <a:gd name="T17" fmla="*/ 2147483647 h 6731"/>
                <a:gd name="T18" fmla="*/ 2147483647 w 7229"/>
                <a:gd name="T19" fmla="*/ 2147483647 h 6731"/>
                <a:gd name="T20" fmla="*/ 2147483647 w 7229"/>
                <a:gd name="T21" fmla="*/ 2147483647 h 6731"/>
                <a:gd name="T22" fmla="*/ 2147483647 w 7229"/>
                <a:gd name="T23" fmla="*/ 2147483647 h 6731"/>
                <a:gd name="T24" fmla="*/ 2147483647 w 7229"/>
                <a:gd name="T25" fmla="*/ 2147483647 h 6731"/>
                <a:gd name="T26" fmla="*/ 2147483647 w 7229"/>
                <a:gd name="T27" fmla="*/ 2147483647 h 6731"/>
                <a:gd name="T28" fmla="*/ 2147483647 w 7229"/>
                <a:gd name="T29" fmla="*/ 2147483647 h 6731"/>
                <a:gd name="T30" fmla="*/ 2147483647 w 7229"/>
                <a:gd name="T31" fmla="*/ 2147483647 h 6731"/>
                <a:gd name="T32" fmla="*/ 2147483647 w 7229"/>
                <a:gd name="T33" fmla="*/ 2147483647 h 6731"/>
                <a:gd name="T34" fmla="*/ 2147483647 w 7229"/>
                <a:gd name="T35" fmla="*/ 2147483647 h 6731"/>
                <a:gd name="T36" fmla="*/ 2147483647 w 7229"/>
                <a:gd name="T37" fmla="*/ 2147483647 h 6731"/>
                <a:gd name="T38" fmla="*/ 2147483647 w 7229"/>
                <a:gd name="T39" fmla="*/ 2147483647 h 6731"/>
                <a:gd name="T40" fmla="*/ 2147483647 w 7229"/>
                <a:gd name="T41" fmla="*/ 2147483647 h 6731"/>
                <a:gd name="T42" fmla="*/ 2147483647 w 7229"/>
                <a:gd name="T43" fmla="*/ 2147483647 h 6731"/>
                <a:gd name="T44" fmla="*/ 2147483647 w 7229"/>
                <a:gd name="T45" fmla="*/ 2147483647 h 6731"/>
                <a:gd name="T46" fmla="*/ 2147483647 w 7229"/>
                <a:gd name="T47" fmla="*/ 2147483647 h 6731"/>
                <a:gd name="T48" fmla="*/ 2147483647 w 7229"/>
                <a:gd name="T49" fmla="*/ 2147483647 h 6731"/>
                <a:gd name="T50" fmla="*/ 2147483647 w 7229"/>
                <a:gd name="T51" fmla="*/ 2147483647 h 6731"/>
                <a:gd name="T52" fmla="*/ 2147483647 w 7229"/>
                <a:gd name="T53" fmla="*/ 2147483647 h 6731"/>
                <a:gd name="T54" fmla="*/ 2147483647 w 7229"/>
                <a:gd name="T55" fmla="*/ 2147483647 h 6731"/>
                <a:gd name="T56" fmla="*/ 2147483647 w 7229"/>
                <a:gd name="T57" fmla="*/ 2147483647 h 6731"/>
                <a:gd name="T58" fmla="*/ 2147483647 w 7229"/>
                <a:gd name="T59" fmla="*/ 2147483647 h 6731"/>
                <a:gd name="T60" fmla="*/ 2147483647 w 7229"/>
                <a:gd name="T61" fmla="*/ 2147483647 h 6731"/>
                <a:gd name="T62" fmla="*/ 2147483647 w 7229"/>
                <a:gd name="T63" fmla="*/ 2147483647 h 6731"/>
                <a:gd name="T64" fmla="*/ 2147483647 w 7229"/>
                <a:gd name="T65" fmla="*/ 2147483647 h 6731"/>
                <a:gd name="T66" fmla="*/ 2147483647 w 7229"/>
                <a:gd name="T67" fmla="*/ 2147483647 h 6731"/>
                <a:gd name="T68" fmla="*/ 2147483647 w 7229"/>
                <a:gd name="T69" fmla="*/ 2147483647 h 6731"/>
                <a:gd name="T70" fmla="*/ 2147483647 w 7229"/>
                <a:gd name="T71" fmla="*/ 2147483647 h 6731"/>
                <a:gd name="T72" fmla="*/ 2147483647 w 7229"/>
                <a:gd name="T73" fmla="*/ 2147483647 h 6731"/>
                <a:gd name="T74" fmla="*/ 2147483647 w 7229"/>
                <a:gd name="T75" fmla="*/ 2147483647 h 6731"/>
                <a:gd name="T76" fmla="*/ 2147483647 w 7229"/>
                <a:gd name="T77" fmla="*/ 2147483647 h 6731"/>
                <a:gd name="T78" fmla="*/ 2147483647 w 7229"/>
                <a:gd name="T79" fmla="*/ 2147483647 h 6731"/>
                <a:gd name="T80" fmla="*/ 2147483647 w 7229"/>
                <a:gd name="T81" fmla="*/ 2147483647 h 6731"/>
                <a:gd name="T82" fmla="*/ 2147483647 w 7229"/>
                <a:gd name="T83" fmla="*/ 2147483647 h 6731"/>
                <a:gd name="T84" fmla="*/ 2147483647 w 7229"/>
                <a:gd name="T85" fmla="*/ 2147483647 h 6731"/>
                <a:gd name="T86" fmla="*/ 2147483647 w 7229"/>
                <a:gd name="T87" fmla="*/ 2147483647 h 6731"/>
                <a:gd name="T88" fmla="*/ 2147483647 w 7229"/>
                <a:gd name="T89" fmla="*/ 2147483647 h 6731"/>
                <a:gd name="T90" fmla="*/ 2147483647 w 7229"/>
                <a:gd name="T91" fmla="*/ 2147483647 h 6731"/>
                <a:gd name="T92" fmla="*/ 2147483647 w 7229"/>
                <a:gd name="T93" fmla="*/ 2147483647 h 6731"/>
                <a:gd name="T94" fmla="*/ 2147483647 w 7229"/>
                <a:gd name="T95" fmla="*/ 2147483647 h 6731"/>
                <a:gd name="T96" fmla="*/ 2147483647 w 7229"/>
                <a:gd name="T97" fmla="*/ 2147483647 h 6731"/>
                <a:gd name="T98" fmla="*/ 2147483647 w 7229"/>
                <a:gd name="T99" fmla="*/ 2147483647 h 6731"/>
                <a:gd name="T100" fmla="*/ 2147483647 w 7229"/>
                <a:gd name="T101" fmla="*/ 2147483647 h 6731"/>
                <a:gd name="T102" fmla="*/ 2147483647 w 7229"/>
                <a:gd name="T103" fmla="*/ 2147483647 h 6731"/>
                <a:gd name="T104" fmla="*/ 2147483647 w 7229"/>
                <a:gd name="T105" fmla="*/ 2147483647 h 6731"/>
                <a:gd name="T106" fmla="*/ 2147483647 w 7229"/>
                <a:gd name="T107" fmla="*/ 2147483647 h 6731"/>
                <a:gd name="T108" fmla="*/ 2147483647 w 7229"/>
                <a:gd name="T109" fmla="*/ 2147483647 h 6731"/>
                <a:gd name="T110" fmla="*/ 2147483647 w 7229"/>
                <a:gd name="T111" fmla="*/ 2147483647 h 6731"/>
                <a:gd name="T112" fmla="*/ 2147483647 w 7229"/>
                <a:gd name="T113" fmla="*/ 2147483647 h 6731"/>
                <a:gd name="T114" fmla="*/ 2147483647 w 7229"/>
                <a:gd name="T115" fmla="*/ 2147483647 h 6731"/>
                <a:gd name="T116" fmla="*/ 2147483647 w 7229"/>
                <a:gd name="T117" fmla="*/ 2147483647 h 6731"/>
                <a:gd name="T118" fmla="*/ 2147483647 w 7229"/>
                <a:gd name="T119" fmla="*/ 2147483647 h 6731"/>
                <a:gd name="T120" fmla="*/ 2147483647 w 7229"/>
                <a:gd name="T121" fmla="*/ 2147483647 h 6731"/>
                <a:gd name="T122" fmla="*/ 2147483647 w 7229"/>
                <a:gd name="T123" fmla="*/ 2147483647 h 6731"/>
                <a:gd name="T124" fmla="*/ 2147483647 w 7229"/>
                <a:gd name="T125" fmla="*/ 0 h 67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29" h="6731">
                  <a:moveTo>
                    <a:pt x="0" y="6731"/>
                  </a:moveTo>
                  <a:lnTo>
                    <a:pt x="1283" y="6731"/>
                  </a:lnTo>
                  <a:lnTo>
                    <a:pt x="1283" y="6523"/>
                  </a:lnTo>
                  <a:lnTo>
                    <a:pt x="1903" y="6523"/>
                  </a:lnTo>
                  <a:lnTo>
                    <a:pt x="1903" y="6317"/>
                  </a:lnTo>
                  <a:lnTo>
                    <a:pt x="2175" y="6317"/>
                  </a:lnTo>
                  <a:lnTo>
                    <a:pt x="2175" y="6110"/>
                  </a:lnTo>
                  <a:lnTo>
                    <a:pt x="2330" y="6110"/>
                  </a:lnTo>
                  <a:lnTo>
                    <a:pt x="2330" y="5903"/>
                  </a:lnTo>
                  <a:lnTo>
                    <a:pt x="2408" y="5903"/>
                  </a:lnTo>
                  <a:lnTo>
                    <a:pt x="2408" y="5696"/>
                  </a:lnTo>
                  <a:lnTo>
                    <a:pt x="2448" y="5696"/>
                  </a:lnTo>
                  <a:lnTo>
                    <a:pt x="2448" y="5490"/>
                  </a:lnTo>
                  <a:lnTo>
                    <a:pt x="2487" y="5490"/>
                  </a:lnTo>
                  <a:lnTo>
                    <a:pt x="2487" y="5282"/>
                  </a:lnTo>
                  <a:lnTo>
                    <a:pt x="2721" y="5282"/>
                  </a:lnTo>
                  <a:lnTo>
                    <a:pt x="2721" y="5075"/>
                  </a:lnTo>
                  <a:lnTo>
                    <a:pt x="2760" y="5075"/>
                  </a:lnTo>
                  <a:lnTo>
                    <a:pt x="2760" y="4869"/>
                  </a:lnTo>
                  <a:lnTo>
                    <a:pt x="2914" y="4869"/>
                  </a:lnTo>
                  <a:lnTo>
                    <a:pt x="2914" y="4662"/>
                  </a:lnTo>
                  <a:lnTo>
                    <a:pt x="3032" y="4662"/>
                  </a:lnTo>
                  <a:lnTo>
                    <a:pt x="3032" y="4455"/>
                  </a:lnTo>
                  <a:lnTo>
                    <a:pt x="3304" y="4455"/>
                  </a:lnTo>
                  <a:lnTo>
                    <a:pt x="3304" y="4249"/>
                  </a:lnTo>
                  <a:lnTo>
                    <a:pt x="3380" y="4249"/>
                  </a:lnTo>
                  <a:lnTo>
                    <a:pt x="3380" y="4042"/>
                  </a:lnTo>
                  <a:lnTo>
                    <a:pt x="3537" y="4042"/>
                  </a:lnTo>
                  <a:lnTo>
                    <a:pt x="3537" y="3834"/>
                  </a:lnTo>
                  <a:lnTo>
                    <a:pt x="4042" y="3834"/>
                  </a:lnTo>
                  <a:lnTo>
                    <a:pt x="4042" y="3625"/>
                  </a:lnTo>
                  <a:lnTo>
                    <a:pt x="4079" y="3625"/>
                  </a:lnTo>
                  <a:lnTo>
                    <a:pt x="4079" y="3418"/>
                  </a:lnTo>
                  <a:lnTo>
                    <a:pt x="4118" y="3418"/>
                  </a:lnTo>
                  <a:lnTo>
                    <a:pt x="4118" y="3208"/>
                  </a:lnTo>
                  <a:lnTo>
                    <a:pt x="4351" y="3208"/>
                  </a:lnTo>
                  <a:lnTo>
                    <a:pt x="4351" y="2789"/>
                  </a:lnTo>
                  <a:lnTo>
                    <a:pt x="4469" y="2789"/>
                  </a:lnTo>
                  <a:lnTo>
                    <a:pt x="4469" y="2582"/>
                  </a:lnTo>
                  <a:lnTo>
                    <a:pt x="4623" y="2582"/>
                  </a:lnTo>
                  <a:lnTo>
                    <a:pt x="4623" y="2373"/>
                  </a:lnTo>
                  <a:lnTo>
                    <a:pt x="4780" y="2373"/>
                  </a:lnTo>
                  <a:lnTo>
                    <a:pt x="4780" y="2160"/>
                  </a:lnTo>
                  <a:lnTo>
                    <a:pt x="5169" y="2160"/>
                  </a:lnTo>
                  <a:lnTo>
                    <a:pt x="5169" y="1948"/>
                  </a:lnTo>
                  <a:lnTo>
                    <a:pt x="5247" y="1948"/>
                  </a:lnTo>
                  <a:lnTo>
                    <a:pt x="5247" y="1733"/>
                  </a:lnTo>
                  <a:lnTo>
                    <a:pt x="5441" y="1733"/>
                  </a:lnTo>
                  <a:lnTo>
                    <a:pt x="5441" y="1520"/>
                  </a:lnTo>
                  <a:lnTo>
                    <a:pt x="5635" y="1520"/>
                  </a:lnTo>
                  <a:lnTo>
                    <a:pt x="5635" y="1305"/>
                  </a:lnTo>
                  <a:lnTo>
                    <a:pt x="5907" y="1305"/>
                  </a:lnTo>
                  <a:lnTo>
                    <a:pt x="5907" y="1087"/>
                  </a:lnTo>
                  <a:lnTo>
                    <a:pt x="6024" y="1087"/>
                  </a:lnTo>
                  <a:lnTo>
                    <a:pt x="6024" y="872"/>
                  </a:lnTo>
                  <a:lnTo>
                    <a:pt x="6218" y="872"/>
                  </a:lnTo>
                  <a:lnTo>
                    <a:pt x="6218" y="657"/>
                  </a:lnTo>
                  <a:lnTo>
                    <a:pt x="6412" y="657"/>
                  </a:lnTo>
                  <a:lnTo>
                    <a:pt x="6412" y="438"/>
                  </a:lnTo>
                  <a:lnTo>
                    <a:pt x="6762" y="438"/>
                  </a:lnTo>
                  <a:lnTo>
                    <a:pt x="6762" y="223"/>
                  </a:lnTo>
                  <a:lnTo>
                    <a:pt x="7229" y="223"/>
                  </a:lnTo>
                  <a:lnTo>
                    <a:pt x="7229"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600" name="Line 143"/>
            <p:cNvSpPr>
              <a:spLocks noChangeShapeType="1"/>
            </p:cNvSpPr>
            <p:nvPr/>
          </p:nvSpPr>
          <p:spPr bwMode="auto">
            <a:xfrm>
              <a:off x="6118263" y="2214172"/>
              <a:ext cx="304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601" name="Freeform 146"/>
            <p:cNvSpPr>
              <a:spLocks/>
            </p:cNvSpPr>
            <p:nvPr/>
          </p:nvSpPr>
          <p:spPr bwMode="auto">
            <a:xfrm>
              <a:off x="4719638" y="2205038"/>
              <a:ext cx="1393825" cy="852488"/>
            </a:xfrm>
            <a:custGeom>
              <a:avLst/>
              <a:gdLst>
                <a:gd name="T0" fmla="*/ 0 w 4390"/>
                <a:gd name="T1" fmla="*/ 2147483647 h 4294"/>
                <a:gd name="T2" fmla="*/ 2147483647 w 4390"/>
                <a:gd name="T3" fmla="*/ 2147483647 h 4294"/>
                <a:gd name="T4" fmla="*/ 2147483647 w 4390"/>
                <a:gd name="T5" fmla="*/ 2147483647 h 4294"/>
                <a:gd name="T6" fmla="*/ 2147483647 w 4390"/>
                <a:gd name="T7" fmla="*/ 2147483647 h 4294"/>
                <a:gd name="T8" fmla="*/ 2147483647 w 4390"/>
                <a:gd name="T9" fmla="*/ 2147483647 h 4294"/>
                <a:gd name="T10" fmla="*/ 2147483647 w 4390"/>
                <a:gd name="T11" fmla="*/ 2147483647 h 4294"/>
                <a:gd name="T12" fmla="*/ 2147483647 w 4390"/>
                <a:gd name="T13" fmla="*/ 2147483647 h 4294"/>
                <a:gd name="T14" fmla="*/ 2147483647 w 4390"/>
                <a:gd name="T15" fmla="*/ 2147483647 h 4294"/>
                <a:gd name="T16" fmla="*/ 2147483647 w 4390"/>
                <a:gd name="T17" fmla="*/ 2147483647 h 4294"/>
                <a:gd name="T18" fmla="*/ 2147483647 w 4390"/>
                <a:gd name="T19" fmla="*/ 2147483647 h 4294"/>
                <a:gd name="T20" fmla="*/ 2147483647 w 4390"/>
                <a:gd name="T21" fmla="*/ 2147483647 h 4294"/>
                <a:gd name="T22" fmla="*/ 2147483647 w 4390"/>
                <a:gd name="T23" fmla="*/ 2147483647 h 4294"/>
                <a:gd name="T24" fmla="*/ 2147483647 w 4390"/>
                <a:gd name="T25" fmla="*/ 2147483647 h 4294"/>
                <a:gd name="T26" fmla="*/ 2147483647 w 4390"/>
                <a:gd name="T27" fmla="*/ 2147483647 h 4294"/>
                <a:gd name="T28" fmla="*/ 2147483647 w 4390"/>
                <a:gd name="T29" fmla="*/ 2147483647 h 4294"/>
                <a:gd name="T30" fmla="*/ 2147483647 w 4390"/>
                <a:gd name="T31" fmla="*/ 2147483647 h 4294"/>
                <a:gd name="T32" fmla="*/ 2147483647 w 4390"/>
                <a:gd name="T33" fmla="*/ 2147483647 h 4294"/>
                <a:gd name="T34" fmla="*/ 2147483647 w 4390"/>
                <a:gd name="T35" fmla="*/ 2147483647 h 4294"/>
                <a:gd name="T36" fmla="*/ 2147483647 w 4390"/>
                <a:gd name="T37" fmla="*/ 2147483647 h 4294"/>
                <a:gd name="T38" fmla="*/ 2147483647 w 4390"/>
                <a:gd name="T39" fmla="*/ 2147483647 h 4294"/>
                <a:gd name="T40" fmla="*/ 2147483647 w 4390"/>
                <a:gd name="T41" fmla="*/ 2147483647 h 4294"/>
                <a:gd name="T42" fmla="*/ 2147483647 w 4390"/>
                <a:gd name="T43" fmla="*/ 2147483647 h 4294"/>
                <a:gd name="T44" fmla="*/ 2147483647 w 4390"/>
                <a:gd name="T45" fmla="*/ 0 h 4294"/>
                <a:gd name="T46" fmla="*/ 2147483647 w 4390"/>
                <a:gd name="T47" fmla="*/ 0 h 42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90" h="4294">
                  <a:moveTo>
                    <a:pt x="0" y="4294"/>
                  </a:moveTo>
                  <a:lnTo>
                    <a:pt x="115" y="4294"/>
                  </a:lnTo>
                  <a:lnTo>
                    <a:pt x="115" y="3844"/>
                  </a:lnTo>
                  <a:lnTo>
                    <a:pt x="388" y="3844"/>
                  </a:lnTo>
                  <a:lnTo>
                    <a:pt x="388" y="3374"/>
                  </a:lnTo>
                  <a:lnTo>
                    <a:pt x="971" y="3374"/>
                  </a:lnTo>
                  <a:lnTo>
                    <a:pt x="971" y="3123"/>
                  </a:lnTo>
                  <a:lnTo>
                    <a:pt x="1283" y="3123"/>
                  </a:lnTo>
                  <a:lnTo>
                    <a:pt x="1283" y="2857"/>
                  </a:lnTo>
                  <a:lnTo>
                    <a:pt x="1709" y="2857"/>
                  </a:lnTo>
                  <a:lnTo>
                    <a:pt x="1709" y="2586"/>
                  </a:lnTo>
                  <a:lnTo>
                    <a:pt x="2061" y="2586"/>
                  </a:lnTo>
                  <a:lnTo>
                    <a:pt x="2061" y="2301"/>
                  </a:lnTo>
                  <a:lnTo>
                    <a:pt x="2136" y="2301"/>
                  </a:lnTo>
                  <a:lnTo>
                    <a:pt x="2136" y="2007"/>
                  </a:lnTo>
                  <a:lnTo>
                    <a:pt x="2294" y="2007"/>
                  </a:lnTo>
                  <a:lnTo>
                    <a:pt x="2294" y="1717"/>
                  </a:lnTo>
                  <a:lnTo>
                    <a:pt x="2527" y="1717"/>
                  </a:lnTo>
                  <a:lnTo>
                    <a:pt x="2527" y="1406"/>
                  </a:lnTo>
                  <a:lnTo>
                    <a:pt x="2760" y="1406"/>
                  </a:lnTo>
                  <a:lnTo>
                    <a:pt x="2760" y="1049"/>
                  </a:lnTo>
                  <a:lnTo>
                    <a:pt x="4390" y="1049"/>
                  </a:lnTo>
                  <a:lnTo>
                    <a:pt x="4390"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0" name="Title 1"/>
          <p:cNvSpPr txBox="1">
            <a:spLocks/>
          </p:cNvSpPr>
          <p:nvPr/>
        </p:nvSpPr>
        <p:spPr bwMode="auto">
          <a:xfrm>
            <a:off x="609600" y="274637"/>
            <a:ext cx="10972800" cy="1143000"/>
          </a:xfrm>
          <a:prstGeom prst="rect">
            <a:avLst/>
          </a:prstGeom>
          <a:solidFill>
            <a:schemeClr val="accent5"/>
          </a:solidFill>
          <a:ln>
            <a:solidFill>
              <a:schemeClr val="tx1"/>
            </a:solidFill>
          </a:ln>
          <a:extLst/>
        </p:spPr>
        <p:txBody>
          <a:bodyPr vert="horz" wrap="square" lIns="91412" tIns="45706" rIns="91412" bIns="45706"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                  Incidence </a:t>
            </a:r>
            <a:r>
              <a:rPr kumimoji="0" lang="en-US" altLang="fr-FR" sz="4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Unicode MS" pitchFamily="34" charset="-128"/>
              </a:rPr>
              <a:t>of </a:t>
            </a:r>
            <a:r>
              <a:rPr kumimoji="0" lang="en-US" altLang="fr-FR" sz="4000" b="1"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First Episode of STIs</a:t>
            </a:r>
            <a:endParaRPr kumimoji="0" lang="en-US" sz="40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endParaRPr>
          </a:p>
        </p:txBody>
      </p:sp>
      <p:pic>
        <p:nvPicPr>
          <p:cNvPr id="51" name="Picture 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91" t="9650" r="5719" b="5153"/>
          <a:stretch/>
        </p:blipFill>
        <p:spPr bwMode="auto">
          <a:xfrm>
            <a:off x="643960" y="283295"/>
            <a:ext cx="2438400"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ZoneTexte 1"/>
          <p:cNvSpPr txBox="1">
            <a:spLocks noChangeArrowheads="1"/>
          </p:cNvSpPr>
          <p:nvPr/>
        </p:nvSpPr>
        <p:spPr bwMode="auto">
          <a:xfrm>
            <a:off x="8108887" y="6538079"/>
            <a:ext cx="408311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Molina </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JM et al. Lancet </a:t>
            </a:r>
            <a:r>
              <a:rPr kumimoji="0" lang="fr-FR"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Inf</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Dis. 2018;18:308-317</a:t>
            </a:r>
            <a:endPar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2427850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itle 1"/>
          <p:cNvSpPr txBox="1">
            <a:spLocks/>
          </p:cNvSpPr>
          <p:nvPr/>
        </p:nvSpPr>
        <p:spPr bwMode="auto">
          <a:xfrm>
            <a:off x="609600" y="274637"/>
            <a:ext cx="10972800" cy="1143000"/>
          </a:xfrm>
          <a:prstGeom prst="rect">
            <a:avLst/>
          </a:prstGeom>
          <a:solidFill>
            <a:schemeClr val="accent5"/>
          </a:solidFill>
          <a:ln>
            <a:solidFill>
              <a:schemeClr val="tx1"/>
            </a:solidFill>
          </a:ln>
          <a:extLst/>
        </p:spPr>
        <p:txBody>
          <a:bodyPr vert="horz" wrap="square" lIns="91412" tIns="45706" rIns="91412" bIns="45706"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                  Incidence </a:t>
            </a:r>
            <a:r>
              <a:rPr kumimoji="0" lang="en-US" altLang="fr-FR" sz="4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Unicode MS" pitchFamily="34" charset="-128"/>
              </a:rPr>
              <a:t>of </a:t>
            </a:r>
            <a:r>
              <a:rPr kumimoji="0" lang="en-US" altLang="fr-FR" sz="4000" b="1"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First Episode of   Chlamydia </a:t>
            </a:r>
            <a:endParaRPr kumimoji="0" lang="en-US" sz="4000" b="1" i="0" u="none" strike="noStrike" kern="0" cap="none" spc="0" normalizeH="0" baseline="0" noProof="0" dirty="0" smtClean="0">
              <a:ln>
                <a:noFill/>
              </a:ln>
              <a:solidFill>
                <a:srgbClr val="000000"/>
              </a:solidFill>
              <a:effectLst/>
              <a:uLnTx/>
              <a:uFillTx/>
              <a:latin typeface="Arial" pitchFamily="34" charset="0"/>
              <a:ea typeface="+mj-ea"/>
              <a:cs typeface="Arial" pitchFamily="34" charset="0"/>
            </a:endParaRPr>
          </a:p>
        </p:txBody>
      </p:sp>
      <p:pic>
        <p:nvPicPr>
          <p:cNvPr id="53" name="Picture 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91" t="9650" r="5719" b="5153"/>
          <a:stretch/>
        </p:blipFill>
        <p:spPr bwMode="auto">
          <a:xfrm>
            <a:off x="643960" y="283295"/>
            <a:ext cx="2438400"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4"/>
          <p:cNvSpPr txBox="1">
            <a:spLocks noChangeArrowheads="1"/>
          </p:cNvSpPr>
          <p:nvPr/>
        </p:nvSpPr>
        <p:spPr bwMode="auto">
          <a:xfrm>
            <a:off x="2436816" y="6013452"/>
            <a:ext cx="55006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1pPr>
            <a:lvl2pPr marL="742950" indent="-28575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2pPr>
            <a:lvl3pPr marL="11430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3pPr>
            <a:lvl4pPr marL="16002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4pPr>
            <a:lvl5pPr marL="20574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5pPr>
            <a:lvl6pPr marL="25146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6pPr>
            <a:lvl7pPr marL="29718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7pPr>
            <a:lvl8pPr marL="34290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8pPr>
            <a:lvl9pPr marL="38862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9pPr>
          </a:lstStyle>
          <a:p>
            <a:pPr marL="0" marR="0" lvl="0" indent="0" algn="l" defTabSz="409575" rtl="0" eaLnBrk="1" fontAlgn="base" latinLnBrk="0" hangingPunct="1">
              <a:lnSpc>
                <a:spcPct val="93000"/>
              </a:lnSpc>
              <a:spcBef>
                <a:spcPct val="0"/>
              </a:spcBef>
              <a:spcAft>
                <a:spcPct val="0"/>
              </a:spcAft>
              <a:buClr>
                <a:srgbClr val="FFFFFF"/>
              </a:buClr>
              <a:buSzPct val="45000"/>
              <a:buFont typeface="Wingdings" pitchFamily="2" charset="2"/>
              <a:buNone/>
              <a:tabLst>
                <a:tab pos="649288" algn="l"/>
                <a:tab pos="1298575" algn="l"/>
                <a:tab pos="1949450" algn="l"/>
                <a:tab pos="2598738" algn="l"/>
                <a:tab pos="3248025" algn="l"/>
                <a:tab pos="3897313" algn="l"/>
                <a:tab pos="4548188" algn="l"/>
                <a:tab pos="5197475" algn="l"/>
              </a:tabLst>
              <a:defRPr/>
            </a:pPr>
            <a:endParaRPr kumimoji="0" lang="en-US" altLang="fr-FR" sz="1100" b="1" i="0" u="none" strike="noStrike" kern="1200" cap="none" spc="0" normalizeH="0" baseline="0" noProof="0">
              <a:ln>
                <a:noFill/>
              </a:ln>
              <a:solidFill>
                <a:srgbClr val="FFFFFF"/>
              </a:solidFill>
              <a:effectLst/>
              <a:uLnTx/>
              <a:uFillTx/>
              <a:latin typeface="Arial" pitchFamily="34" charset="0"/>
              <a:ea typeface="MS PGothic" pitchFamily="34" charset="-128"/>
              <a:cs typeface="Arial Unicode MS" pitchFamily="34" charset="-128"/>
            </a:endParaRPr>
          </a:p>
        </p:txBody>
      </p:sp>
      <p:sp>
        <p:nvSpPr>
          <p:cNvPr id="180229" name="Text Box 6"/>
          <p:cNvSpPr txBox="1">
            <a:spLocks noChangeArrowheads="1"/>
          </p:cNvSpPr>
          <p:nvPr/>
        </p:nvSpPr>
        <p:spPr bwMode="auto">
          <a:xfrm>
            <a:off x="1277674" y="5218366"/>
            <a:ext cx="9542463" cy="135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Median</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follow</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-up of 8.7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months</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(IQR: 7.8–9.7): 28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subjects</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infected</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21 in no PEP arm </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(incidence: 28.6/100 PY), </a:t>
            </a:r>
            <a:r>
              <a:rPr kumimoji="0" lang="fr-FR" altLang="fr-FR" sz="18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7 in PEP arm </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(incidence: 8.7/100 PY)</a:t>
            </a:r>
          </a:p>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Hazard Ratio: 0.30 (95% CI: 0.13-0.70, p=0.006)</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171450" marR="0" lvl="0" indent="-171450" algn="ctr"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endParaRPr kumimoji="0" lang="fr-FR" altLang="fr-FR"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180230" name="Groupe 1"/>
          <p:cNvGrpSpPr>
            <a:grpSpLocks/>
          </p:cNvGrpSpPr>
          <p:nvPr/>
        </p:nvGrpSpPr>
        <p:grpSpPr bwMode="auto">
          <a:xfrm>
            <a:off x="1828800" y="1458000"/>
            <a:ext cx="8431200" cy="3697200"/>
            <a:chOff x="1107873" y="1752600"/>
            <a:chExt cx="6131127" cy="3064390"/>
          </a:xfrm>
        </p:grpSpPr>
        <p:sp>
          <p:nvSpPr>
            <p:cNvPr id="180231" name="Rectangle 28819"/>
            <p:cNvSpPr>
              <a:spLocks noChangeArrowheads="1"/>
            </p:cNvSpPr>
            <p:nvPr/>
          </p:nvSpPr>
          <p:spPr bwMode="auto">
            <a:xfrm>
              <a:off x="6324600" y="4251325"/>
              <a:ext cx="914400"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months</a:t>
              </a:r>
            </a:p>
          </p:txBody>
        </p:sp>
        <p:sp>
          <p:nvSpPr>
            <p:cNvPr id="180232" name="ZoneTexte 28820"/>
            <p:cNvSpPr txBox="1">
              <a:spLocks noChangeArrowheads="1"/>
            </p:cNvSpPr>
            <p:nvPr/>
          </p:nvSpPr>
          <p:spPr bwMode="auto">
            <a:xfrm>
              <a:off x="2212373" y="42640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a:t>
              </a:r>
            </a:p>
          </p:txBody>
        </p:sp>
        <p:sp>
          <p:nvSpPr>
            <p:cNvPr id="180233" name="ZoneTexte 183"/>
            <p:cNvSpPr txBox="1">
              <a:spLocks noChangeArrowheads="1"/>
            </p:cNvSpPr>
            <p:nvPr/>
          </p:nvSpPr>
          <p:spPr bwMode="auto">
            <a:xfrm>
              <a:off x="2962468" y="42640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2</a:t>
              </a:r>
            </a:p>
          </p:txBody>
        </p:sp>
        <p:sp>
          <p:nvSpPr>
            <p:cNvPr id="180234" name="ZoneTexte 184"/>
            <p:cNvSpPr txBox="1">
              <a:spLocks noChangeArrowheads="1"/>
            </p:cNvSpPr>
            <p:nvPr/>
          </p:nvSpPr>
          <p:spPr bwMode="auto">
            <a:xfrm>
              <a:off x="3714942" y="42640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4</a:t>
              </a:r>
            </a:p>
          </p:txBody>
        </p:sp>
        <p:sp>
          <p:nvSpPr>
            <p:cNvPr id="180235" name="ZoneTexte 185"/>
            <p:cNvSpPr txBox="1">
              <a:spLocks noChangeArrowheads="1"/>
            </p:cNvSpPr>
            <p:nvPr/>
          </p:nvSpPr>
          <p:spPr bwMode="auto">
            <a:xfrm>
              <a:off x="4484880" y="42640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6</a:t>
              </a:r>
            </a:p>
          </p:txBody>
        </p:sp>
        <p:sp>
          <p:nvSpPr>
            <p:cNvPr id="180236" name="ZoneTexte 186"/>
            <p:cNvSpPr txBox="1">
              <a:spLocks noChangeArrowheads="1"/>
            </p:cNvSpPr>
            <p:nvPr/>
          </p:nvSpPr>
          <p:spPr bwMode="auto">
            <a:xfrm>
              <a:off x="5227828" y="42640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8</a:t>
              </a:r>
            </a:p>
          </p:txBody>
        </p:sp>
        <p:sp>
          <p:nvSpPr>
            <p:cNvPr id="180237" name="ZoneTexte 187"/>
            <p:cNvSpPr txBox="1">
              <a:spLocks noChangeArrowheads="1"/>
            </p:cNvSpPr>
            <p:nvPr/>
          </p:nvSpPr>
          <p:spPr bwMode="auto">
            <a:xfrm>
              <a:off x="5936945" y="4264025"/>
              <a:ext cx="262548"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10</a:t>
              </a:r>
            </a:p>
          </p:txBody>
        </p:sp>
        <p:sp>
          <p:nvSpPr>
            <p:cNvPr id="180238" name="ZoneTexte 192"/>
            <p:cNvSpPr txBox="1">
              <a:spLocks noChangeArrowheads="1"/>
            </p:cNvSpPr>
            <p:nvPr/>
          </p:nvSpPr>
          <p:spPr bwMode="auto">
            <a:xfrm>
              <a:off x="1960755" y="4073525"/>
              <a:ext cx="199641"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a:t>
              </a:r>
            </a:p>
          </p:txBody>
        </p:sp>
        <p:sp>
          <p:nvSpPr>
            <p:cNvPr id="180239" name="ZoneTexte 193"/>
            <p:cNvSpPr txBox="1">
              <a:spLocks noChangeArrowheads="1"/>
            </p:cNvSpPr>
            <p:nvPr/>
          </p:nvSpPr>
          <p:spPr bwMode="auto">
            <a:xfrm>
              <a:off x="1912485" y="3609975"/>
              <a:ext cx="294595"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0.1</a:t>
              </a:r>
            </a:p>
          </p:txBody>
        </p:sp>
        <p:sp>
          <p:nvSpPr>
            <p:cNvPr id="180240" name="ZoneTexte 194"/>
            <p:cNvSpPr txBox="1">
              <a:spLocks noChangeArrowheads="1"/>
            </p:cNvSpPr>
            <p:nvPr/>
          </p:nvSpPr>
          <p:spPr bwMode="auto">
            <a:xfrm>
              <a:off x="1912485" y="3144838"/>
              <a:ext cx="294595"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0.2</a:t>
              </a:r>
            </a:p>
          </p:txBody>
        </p:sp>
        <p:sp>
          <p:nvSpPr>
            <p:cNvPr id="180241" name="ZoneTexte 195"/>
            <p:cNvSpPr txBox="1">
              <a:spLocks noChangeArrowheads="1"/>
            </p:cNvSpPr>
            <p:nvPr/>
          </p:nvSpPr>
          <p:spPr bwMode="auto">
            <a:xfrm>
              <a:off x="1912485" y="2695575"/>
              <a:ext cx="294595"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0.3</a:t>
              </a:r>
            </a:p>
          </p:txBody>
        </p:sp>
        <p:sp>
          <p:nvSpPr>
            <p:cNvPr id="180242" name="ZoneTexte 196"/>
            <p:cNvSpPr txBox="1">
              <a:spLocks noChangeArrowheads="1"/>
            </p:cNvSpPr>
            <p:nvPr/>
          </p:nvSpPr>
          <p:spPr bwMode="auto">
            <a:xfrm>
              <a:off x="1912485" y="2230438"/>
              <a:ext cx="294595"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0.4</a:t>
              </a:r>
            </a:p>
          </p:txBody>
        </p:sp>
        <p:sp>
          <p:nvSpPr>
            <p:cNvPr id="180243" name="ZoneTexte 197"/>
            <p:cNvSpPr txBox="1">
              <a:spLocks noChangeArrowheads="1"/>
            </p:cNvSpPr>
            <p:nvPr/>
          </p:nvSpPr>
          <p:spPr bwMode="auto">
            <a:xfrm>
              <a:off x="1912485" y="1752600"/>
              <a:ext cx="294595" cy="2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0.5</a:t>
              </a:r>
            </a:p>
          </p:txBody>
        </p:sp>
        <p:sp>
          <p:nvSpPr>
            <p:cNvPr id="180244" name="ZoneTexte 28822"/>
            <p:cNvSpPr txBox="1">
              <a:spLocks noChangeArrowheads="1"/>
            </p:cNvSpPr>
            <p:nvPr/>
          </p:nvSpPr>
          <p:spPr bwMode="auto">
            <a:xfrm>
              <a:off x="1107873" y="4476751"/>
              <a:ext cx="993694"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No at risk : No PEP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                    PEP</a:t>
              </a:r>
            </a:p>
          </p:txBody>
        </p:sp>
        <p:sp>
          <p:nvSpPr>
            <p:cNvPr id="180245" name="ZoneTexte 202"/>
            <p:cNvSpPr txBox="1">
              <a:spLocks noChangeArrowheads="1"/>
            </p:cNvSpPr>
            <p:nvPr/>
          </p:nvSpPr>
          <p:spPr bwMode="auto">
            <a:xfrm>
              <a:off x="2172635" y="4476751"/>
              <a:ext cx="293408"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116</a:t>
              </a:r>
            </a:p>
          </p:txBody>
        </p:sp>
        <p:sp>
          <p:nvSpPr>
            <p:cNvPr id="180246" name="ZoneTexte 204"/>
            <p:cNvSpPr txBox="1">
              <a:spLocks noChangeArrowheads="1"/>
            </p:cNvSpPr>
            <p:nvPr/>
          </p:nvSpPr>
          <p:spPr bwMode="auto">
            <a:xfrm>
              <a:off x="2921935" y="4476751"/>
              <a:ext cx="293408"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114</a:t>
              </a:r>
            </a:p>
          </p:txBody>
        </p:sp>
        <p:sp>
          <p:nvSpPr>
            <p:cNvPr id="180247" name="ZoneTexte 205"/>
            <p:cNvSpPr txBox="1">
              <a:spLocks noChangeArrowheads="1"/>
            </p:cNvSpPr>
            <p:nvPr/>
          </p:nvSpPr>
          <p:spPr bwMode="auto">
            <a:xfrm>
              <a:off x="5214202" y="4476751"/>
              <a:ext cx="241183"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84</a:t>
              </a:r>
            </a:p>
          </p:txBody>
        </p:sp>
        <p:sp>
          <p:nvSpPr>
            <p:cNvPr id="180248" name="ZoneTexte 206"/>
            <p:cNvSpPr txBox="1">
              <a:spLocks noChangeArrowheads="1"/>
            </p:cNvSpPr>
            <p:nvPr/>
          </p:nvSpPr>
          <p:spPr bwMode="auto">
            <a:xfrm>
              <a:off x="5955565" y="4476751"/>
              <a:ext cx="241183"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22</a:t>
              </a:r>
            </a:p>
          </p:txBody>
        </p:sp>
        <p:sp>
          <p:nvSpPr>
            <p:cNvPr id="180249" name="ZoneTexte 207"/>
            <p:cNvSpPr txBox="1">
              <a:spLocks noChangeArrowheads="1"/>
            </p:cNvSpPr>
            <p:nvPr/>
          </p:nvSpPr>
          <p:spPr bwMode="auto">
            <a:xfrm>
              <a:off x="3653769" y="4476751"/>
              <a:ext cx="293408"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102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111</a:t>
              </a:r>
            </a:p>
          </p:txBody>
        </p:sp>
        <p:sp>
          <p:nvSpPr>
            <p:cNvPr id="180250" name="ZoneTexte 208"/>
            <p:cNvSpPr txBox="1">
              <a:spLocks noChangeArrowheads="1"/>
            </p:cNvSpPr>
            <p:nvPr/>
          </p:nvSpPr>
          <p:spPr bwMode="auto">
            <a:xfrm>
              <a:off x="4435615" y="4476751"/>
              <a:ext cx="293408" cy="3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93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105</a:t>
              </a:r>
            </a:p>
          </p:txBody>
        </p:sp>
        <p:sp>
          <p:nvSpPr>
            <p:cNvPr id="180251" name="Line 10"/>
            <p:cNvSpPr>
              <a:spLocks noChangeShapeType="1"/>
            </p:cNvSpPr>
            <p:nvPr/>
          </p:nvSpPr>
          <p:spPr bwMode="auto">
            <a:xfrm flipH="1">
              <a:off x="2270125" y="422592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2" name="Line 11"/>
            <p:cNvSpPr>
              <a:spLocks noChangeShapeType="1"/>
            </p:cNvSpPr>
            <p:nvPr/>
          </p:nvSpPr>
          <p:spPr bwMode="auto">
            <a:xfrm flipH="1">
              <a:off x="2270125" y="375761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3" name="Line 12"/>
            <p:cNvSpPr>
              <a:spLocks noChangeShapeType="1"/>
            </p:cNvSpPr>
            <p:nvPr/>
          </p:nvSpPr>
          <p:spPr bwMode="auto">
            <a:xfrm flipH="1">
              <a:off x="2270125" y="3289300"/>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4" name="Line 13"/>
            <p:cNvSpPr>
              <a:spLocks noChangeShapeType="1"/>
            </p:cNvSpPr>
            <p:nvPr/>
          </p:nvSpPr>
          <p:spPr bwMode="auto">
            <a:xfrm flipH="1">
              <a:off x="2270125" y="282257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5" name="Line 14"/>
            <p:cNvSpPr>
              <a:spLocks noChangeShapeType="1"/>
            </p:cNvSpPr>
            <p:nvPr/>
          </p:nvSpPr>
          <p:spPr bwMode="auto">
            <a:xfrm flipH="1">
              <a:off x="2270125" y="235426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6" name="Line 15"/>
            <p:cNvSpPr>
              <a:spLocks noChangeShapeType="1"/>
            </p:cNvSpPr>
            <p:nvPr/>
          </p:nvSpPr>
          <p:spPr bwMode="auto">
            <a:xfrm flipH="1">
              <a:off x="2270125" y="1885950"/>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7" name="Line 72"/>
            <p:cNvSpPr>
              <a:spLocks noChangeShapeType="1"/>
            </p:cNvSpPr>
            <p:nvPr/>
          </p:nvSpPr>
          <p:spPr bwMode="auto">
            <a:xfrm>
              <a:off x="2332038"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8" name="Line 73"/>
            <p:cNvSpPr>
              <a:spLocks noChangeShapeType="1"/>
            </p:cNvSpPr>
            <p:nvPr/>
          </p:nvSpPr>
          <p:spPr bwMode="auto">
            <a:xfrm>
              <a:off x="3084513"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59" name="Line 74"/>
            <p:cNvSpPr>
              <a:spLocks noChangeShapeType="1"/>
            </p:cNvSpPr>
            <p:nvPr/>
          </p:nvSpPr>
          <p:spPr bwMode="auto">
            <a:xfrm>
              <a:off x="3836988"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0" name="Line 75"/>
            <p:cNvSpPr>
              <a:spLocks noChangeShapeType="1"/>
            </p:cNvSpPr>
            <p:nvPr/>
          </p:nvSpPr>
          <p:spPr bwMode="auto">
            <a:xfrm>
              <a:off x="4589463"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1" name="Line 76"/>
            <p:cNvSpPr>
              <a:spLocks noChangeShapeType="1"/>
            </p:cNvSpPr>
            <p:nvPr/>
          </p:nvSpPr>
          <p:spPr bwMode="auto">
            <a:xfrm>
              <a:off x="5343525"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2" name="Line 77"/>
            <p:cNvSpPr>
              <a:spLocks noChangeShapeType="1"/>
            </p:cNvSpPr>
            <p:nvPr/>
          </p:nvSpPr>
          <p:spPr bwMode="auto">
            <a:xfrm>
              <a:off x="6096000"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3" name="Rectangle 153"/>
            <p:cNvSpPr>
              <a:spLocks noChangeArrowheads="1"/>
            </p:cNvSpPr>
            <p:nvPr/>
          </p:nvSpPr>
          <p:spPr bwMode="auto">
            <a:xfrm>
              <a:off x="2301875" y="1857375"/>
              <a:ext cx="4578350" cy="2397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1"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4" name="Rectangle 188"/>
            <p:cNvSpPr>
              <a:spLocks noChangeArrowheads="1"/>
            </p:cNvSpPr>
            <p:nvPr/>
          </p:nvSpPr>
          <p:spPr bwMode="auto">
            <a:xfrm>
              <a:off x="5254625" y="2814897"/>
              <a:ext cx="1068388" cy="3140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No PEP</a:t>
              </a:r>
            </a:p>
          </p:txBody>
        </p:sp>
        <p:sp>
          <p:nvSpPr>
            <p:cNvPr id="180265" name="Rectangle 28821"/>
            <p:cNvSpPr>
              <a:spLocks noChangeArrowheads="1"/>
            </p:cNvSpPr>
            <p:nvPr/>
          </p:nvSpPr>
          <p:spPr bwMode="auto">
            <a:xfrm>
              <a:off x="2706688" y="2470150"/>
              <a:ext cx="1898130" cy="31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Log-</a:t>
              </a:r>
              <a:r>
                <a:rPr kumimoji="0" lang="fr-FR" altLang="fr-FR" sz="18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rank</a:t>
              </a:r>
              <a:r>
                <a:rPr kumimoji="0" lang="fr-FR" altLang="fr-FR"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test p=0.003</a:t>
              </a:r>
            </a:p>
          </p:txBody>
        </p:sp>
        <p:sp>
          <p:nvSpPr>
            <p:cNvPr id="180266" name="Rectangle 191"/>
            <p:cNvSpPr>
              <a:spLocks noChangeArrowheads="1"/>
            </p:cNvSpPr>
            <p:nvPr/>
          </p:nvSpPr>
          <p:spPr bwMode="auto">
            <a:xfrm rot="16200000">
              <a:off x="658647" y="2905929"/>
              <a:ext cx="2245057" cy="20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Cumulative </a:t>
              </a:r>
              <a:r>
                <a:rPr kumimoji="0" lang="fr-FR" altLang="fr-FR" sz="1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probability</a:t>
              </a:r>
              <a:r>
                <a:rPr kumimoji="0" lang="fr-FR" altLang="fr-FR"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first STI</a:t>
              </a:r>
            </a:p>
          </p:txBody>
        </p:sp>
        <p:sp>
          <p:nvSpPr>
            <p:cNvPr id="180267" name="Rectangle 189"/>
            <p:cNvSpPr>
              <a:spLocks noChangeArrowheads="1"/>
            </p:cNvSpPr>
            <p:nvPr/>
          </p:nvSpPr>
          <p:spPr bwMode="auto">
            <a:xfrm>
              <a:off x="5564958" y="3554572"/>
              <a:ext cx="835025" cy="31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smtClean="0">
                  <a:ln>
                    <a:noFill/>
                  </a:ln>
                  <a:solidFill>
                    <a:srgbClr val="0070C0"/>
                  </a:solidFill>
                  <a:effectLst/>
                  <a:uLnTx/>
                  <a:uFillTx/>
                  <a:latin typeface="Arial" pitchFamily="34" charset="0"/>
                  <a:ea typeface="+mn-ea"/>
                  <a:cs typeface="Arial" pitchFamily="34" charset="0"/>
                </a:rPr>
                <a:t>PEP</a:t>
              </a:r>
            </a:p>
          </p:txBody>
        </p:sp>
        <p:sp>
          <p:nvSpPr>
            <p:cNvPr id="180268" name="Line 150"/>
            <p:cNvSpPr>
              <a:spLocks noChangeShapeType="1"/>
            </p:cNvSpPr>
            <p:nvPr/>
          </p:nvSpPr>
          <p:spPr bwMode="auto">
            <a:xfrm>
              <a:off x="6018213" y="3125788"/>
              <a:ext cx="304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69" name="Freeform 152"/>
            <p:cNvSpPr>
              <a:spLocks/>
            </p:cNvSpPr>
            <p:nvPr/>
          </p:nvSpPr>
          <p:spPr bwMode="auto">
            <a:xfrm>
              <a:off x="2332038" y="3125788"/>
              <a:ext cx="3689350" cy="1100137"/>
            </a:xfrm>
            <a:custGeom>
              <a:avLst/>
              <a:gdLst>
                <a:gd name="T0" fmla="*/ 0 w 11619"/>
                <a:gd name="T1" fmla="*/ 2147483647 h 5541"/>
                <a:gd name="T2" fmla="*/ 2147483647 w 11619"/>
                <a:gd name="T3" fmla="*/ 2147483647 h 5541"/>
                <a:gd name="T4" fmla="*/ 2147483647 w 11619"/>
                <a:gd name="T5" fmla="*/ 2147483647 h 5541"/>
                <a:gd name="T6" fmla="*/ 2147483647 w 11619"/>
                <a:gd name="T7" fmla="*/ 2147483647 h 5541"/>
                <a:gd name="T8" fmla="*/ 2147483647 w 11619"/>
                <a:gd name="T9" fmla="*/ 2147483647 h 5541"/>
                <a:gd name="T10" fmla="*/ 2147483647 w 11619"/>
                <a:gd name="T11" fmla="*/ 2147483647 h 5541"/>
                <a:gd name="T12" fmla="*/ 2147483647 w 11619"/>
                <a:gd name="T13" fmla="*/ 2147483647 h 5541"/>
                <a:gd name="T14" fmla="*/ 2147483647 w 11619"/>
                <a:gd name="T15" fmla="*/ 2147483647 h 5541"/>
                <a:gd name="T16" fmla="*/ 2147483647 w 11619"/>
                <a:gd name="T17" fmla="*/ 2147483647 h 5541"/>
                <a:gd name="T18" fmla="*/ 2147483647 w 11619"/>
                <a:gd name="T19" fmla="*/ 2147483647 h 5541"/>
                <a:gd name="T20" fmla="*/ 2147483647 w 11619"/>
                <a:gd name="T21" fmla="*/ 2147483647 h 5541"/>
                <a:gd name="T22" fmla="*/ 2147483647 w 11619"/>
                <a:gd name="T23" fmla="*/ 2147483647 h 5541"/>
                <a:gd name="T24" fmla="*/ 2147483647 w 11619"/>
                <a:gd name="T25" fmla="*/ 2147483647 h 5541"/>
                <a:gd name="T26" fmla="*/ 2147483647 w 11619"/>
                <a:gd name="T27" fmla="*/ 2147483647 h 5541"/>
                <a:gd name="T28" fmla="*/ 2147483647 w 11619"/>
                <a:gd name="T29" fmla="*/ 2147483647 h 5541"/>
                <a:gd name="T30" fmla="*/ 2147483647 w 11619"/>
                <a:gd name="T31" fmla="*/ 2147483647 h 5541"/>
                <a:gd name="T32" fmla="*/ 2147483647 w 11619"/>
                <a:gd name="T33" fmla="*/ 2147483647 h 5541"/>
                <a:gd name="T34" fmla="*/ 2147483647 w 11619"/>
                <a:gd name="T35" fmla="*/ 2147483647 h 5541"/>
                <a:gd name="T36" fmla="*/ 2147483647 w 11619"/>
                <a:gd name="T37" fmla="*/ 2147483647 h 5541"/>
                <a:gd name="T38" fmla="*/ 2147483647 w 11619"/>
                <a:gd name="T39" fmla="*/ 2147483647 h 5541"/>
                <a:gd name="T40" fmla="*/ 2147483647 w 11619"/>
                <a:gd name="T41" fmla="*/ 2147483647 h 5541"/>
                <a:gd name="T42" fmla="*/ 2147483647 w 11619"/>
                <a:gd name="T43" fmla="*/ 2147483647 h 5541"/>
                <a:gd name="T44" fmla="*/ 2147483647 w 11619"/>
                <a:gd name="T45" fmla="*/ 2147483647 h 5541"/>
                <a:gd name="T46" fmla="*/ 2147483647 w 11619"/>
                <a:gd name="T47" fmla="*/ 2147483647 h 5541"/>
                <a:gd name="T48" fmla="*/ 2147483647 w 11619"/>
                <a:gd name="T49" fmla="*/ 2147483647 h 5541"/>
                <a:gd name="T50" fmla="*/ 2147483647 w 11619"/>
                <a:gd name="T51" fmla="*/ 2147483647 h 5541"/>
                <a:gd name="T52" fmla="*/ 2147483647 w 11619"/>
                <a:gd name="T53" fmla="*/ 2147483647 h 5541"/>
                <a:gd name="T54" fmla="*/ 2147483647 w 11619"/>
                <a:gd name="T55" fmla="*/ 2147483647 h 5541"/>
                <a:gd name="T56" fmla="*/ 2147483647 w 11619"/>
                <a:gd name="T57" fmla="*/ 2147483647 h 5541"/>
                <a:gd name="T58" fmla="*/ 2147483647 w 11619"/>
                <a:gd name="T59" fmla="*/ 2147483647 h 5541"/>
                <a:gd name="T60" fmla="*/ 2147483647 w 11619"/>
                <a:gd name="T61" fmla="*/ 2147483647 h 5541"/>
                <a:gd name="T62" fmla="*/ 2147483647 w 11619"/>
                <a:gd name="T63" fmla="*/ 2147483647 h 5541"/>
                <a:gd name="T64" fmla="*/ 2147483647 w 11619"/>
                <a:gd name="T65" fmla="*/ 2147483647 h 5541"/>
                <a:gd name="T66" fmla="*/ 2147483647 w 11619"/>
                <a:gd name="T67" fmla="*/ 2147483647 h 5541"/>
                <a:gd name="T68" fmla="*/ 2147483647 w 11619"/>
                <a:gd name="T69" fmla="*/ 2147483647 h 5541"/>
                <a:gd name="T70" fmla="*/ 2147483647 w 11619"/>
                <a:gd name="T71" fmla="*/ 2147483647 h 5541"/>
                <a:gd name="T72" fmla="*/ 2147483647 w 11619"/>
                <a:gd name="T73" fmla="*/ 2147483647 h 5541"/>
                <a:gd name="T74" fmla="*/ 2147483647 w 11619"/>
                <a:gd name="T75" fmla="*/ 2147483647 h 5541"/>
                <a:gd name="T76" fmla="*/ 2147483647 w 11619"/>
                <a:gd name="T77" fmla="*/ 2147483647 h 5541"/>
                <a:gd name="T78" fmla="*/ 2147483647 w 11619"/>
                <a:gd name="T79" fmla="*/ 2147483647 h 5541"/>
                <a:gd name="T80" fmla="*/ 2147483647 w 11619"/>
                <a:gd name="T81" fmla="*/ 0 h 5541"/>
                <a:gd name="T82" fmla="*/ 2147483647 w 11619"/>
                <a:gd name="T83" fmla="*/ 0 h 55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19" h="5541">
                  <a:moveTo>
                    <a:pt x="0" y="5541"/>
                  </a:moveTo>
                  <a:lnTo>
                    <a:pt x="1903" y="5541"/>
                  </a:lnTo>
                  <a:lnTo>
                    <a:pt x="1903" y="5333"/>
                  </a:lnTo>
                  <a:lnTo>
                    <a:pt x="2330" y="5333"/>
                  </a:lnTo>
                  <a:lnTo>
                    <a:pt x="2330" y="5127"/>
                  </a:lnTo>
                  <a:lnTo>
                    <a:pt x="2408" y="5127"/>
                  </a:lnTo>
                  <a:lnTo>
                    <a:pt x="2408" y="4920"/>
                  </a:lnTo>
                  <a:lnTo>
                    <a:pt x="2487" y="4920"/>
                  </a:lnTo>
                  <a:lnTo>
                    <a:pt x="2487" y="4713"/>
                  </a:lnTo>
                  <a:lnTo>
                    <a:pt x="2760" y="4713"/>
                  </a:lnTo>
                  <a:lnTo>
                    <a:pt x="2760" y="4506"/>
                  </a:lnTo>
                  <a:lnTo>
                    <a:pt x="2914" y="4506"/>
                  </a:lnTo>
                  <a:lnTo>
                    <a:pt x="2914" y="4300"/>
                  </a:lnTo>
                  <a:lnTo>
                    <a:pt x="4118" y="4300"/>
                  </a:lnTo>
                  <a:lnTo>
                    <a:pt x="4118" y="4092"/>
                  </a:lnTo>
                  <a:lnTo>
                    <a:pt x="4351" y="4092"/>
                  </a:lnTo>
                  <a:lnTo>
                    <a:pt x="4351" y="3674"/>
                  </a:lnTo>
                  <a:lnTo>
                    <a:pt x="4623" y="3674"/>
                  </a:lnTo>
                  <a:lnTo>
                    <a:pt x="4623" y="3464"/>
                  </a:lnTo>
                  <a:lnTo>
                    <a:pt x="5169" y="3464"/>
                  </a:lnTo>
                  <a:lnTo>
                    <a:pt x="5169" y="3251"/>
                  </a:lnTo>
                  <a:lnTo>
                    <a:pt x="5441" y="3251"/>
                  </a:lnTo>
                  <a:lnTo>
                    <a:pt x="5441" y="3038"/>
                  </a:lnTo>
                  <a:lnTo>
                    <a:pt x="5635" y="3038"/>
                  </a:lnTo>
                  <a:lnTo>
                    <a:pt x="5635" y="2823"/>
                  </a:lnTo>
                  <a:lnTo>
                    <a:pt x="7071" y="2823"/>
                  </a:lnTo>
                  <a:lnTo>
                    <a:pt x="7071" y="2606"/>
                  </a:lnTo>
                  <a:lnTo>
                    <a:pt x="7344" y="2606"/>
                  </a:lnTo>
                  <a:lnTo>
                    <a:pt x="7344" y="2382"/>
                  </a:lnTo>
                  <a:lnTo>
                    <a:pt x="7617" y="2382"/>
                  </a:lnTo>
                  <a:lnTo>
                    <a:pt x="7617" y="2152"/>
                  </a:lnTo>
                  <a:lnTo>
                    <a:pt x="8745" y="2152"/>
                  </a:lnTo>
                  <a:lnTo>
                    <a:pt x="8745" y="1893"/>
                  </a:lnTo>
                  <a:lnTo>
                    <a:pt x="9365" y="1893"/>
                  </a:lnTo>
                  <a:lnTo>
                    <a:pt x="9365" y="1605"/>
                  </a:lnTo>
                  <a:lnTo>
                    <a:pt x="9523" y="1605"/>
                  </a:lnTo>
                  <a:lnTo>
                    <a:pt x="9523" y="1317"/>
                  </a:lnTo>
                  <a:lnTo>
                    <a:pt x="9756" y="1317"/>
                  </a:lnTo>
                  <a:lnTo>
                    <a:pt x="9756" y="1004"/>
                  </a:lnTo>
                  <a:lnTo>
                    <a:pt x="11619" y="1004"/>
                  </a:lnTo>
                  <a:lnTo>
                    <a:pt x="11619"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70" name="Line 149"/>
            <p:cNvSpPr>
              <a:spLocks noChangeShapeType="1"/>
            </p:cNvSpPr>
            <p:nvPr/>
          </p:nvSpPr>
          <p:spPr bwMode="auto">
            <a:xfrm>
              <a:off x="6059488" y="3757613"/>
              <a:ext cx="3048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0271" name="Freeform 151"/>
            <p:cNvSpPr>
              <a:spLocks/>
            </p:cNvSpPr>
            <p:nvPr/>
          </p:nvSpPr>
          <p:spPr bwMode="auto">
            <a:xfrm>
              <a:off x="2332038" y="3752850"/>
              <a:ext cx="3727450" cy="473075"/>
            </a:xfrm>
            <a:custGeom>
              <a:avLst/>
              <a:gdLst>
                <a:gd name="T0" fmla="*/ 0 w 11738"/>
                <a:gd name="T1" fmla="*/ 2147483647 h 2388"/>
                <a:gd name="T2" fmla="*/ 2147483647 w 11738"/>
                <a:gd name="T3" fmla="*/ 2147483647 h 2388"/>
                <a:gd name="T4" fmla="*/ 2147483647 w 11738"/>
                <a:gd name="T5" fmla="*/ 2147483647 h 2388"/>
                <a:gd name="T6" fmla="*/ 2147483647 w 11738"/>
                <a:gd name="T7" fmla="*/ 2147483647 h 2388"/>
                <a:gd name="T8" fmla="*/ 2147483647 w 11738"/>
                <a:gd name="T9" fmla="*/ 2147483647 h 2388"/>
                <a:gd name="T10" fmla="*/ 2147483647 w 11738"/>
                <a:gd name="T11" fmla="*/ 2147483647 h 2388"/>
                <a:gd name="T12" fmla="*/ 2147483647 w 11738"/>
                <a:gd name="T13" fmla="*/ 2147483647 h 2388"/>
                <a:gd name="T14" fmla="*/ 2147483647 w 11738"/>
                <a:gd name="T15" fmla="*/ 2147483647 h 2388"/>
                <a:gd name="T16" fmla="*/ 2147483647 w 11738"/>
                <a:gd name="T17" fmla="*/ 2147483647 h 2388"/>
                <a:gd name="T18" fmla="*/ 2147483647 w 11738"/>
                <a:gd name="T19" fmla="*/ 2147483647 h 2388"/>
                <a:gd name="T20" fmla="*/ 2147483647 w 11738"/>
                <a:gd name="T21" fmla="*/ 2147483647 h 2388"/>
                <a:gd name="T22" fmla="*/ 2147483647 w 11738"/>
                <a:gd name="T23" fmla="*/ 2147483647 h 2388"/>
                <a:gd name="T24" fmla="*/ 2147483647 w 11738"/>
                <a:gd name="T25" fmla="*/ 2147483647 h 2388"/>
                <a:gd name="T26" fmla="*/ 2147483647 w 11738"/>
                <a:gd name="T27" fmla="*/ 2147483647 h 2388"/>
                <a:gd name="T28" fmla="*/ 2147483647 w 11738"/>
                <a:gd name="T29" fmla="*/ 0 h 2388"/>
                <a:gd name="T30" fmla="*/ 2147483647 w 11738"/>
                <a:gd name="T31" fmla="*/ 0 h 2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38" h="2388">
                  <a:moveTo>
                    <a:pt x="0" y="2388"/>
                  </a:moveTo>
                  <a:lnTo>
                    <a:pt x="1087" y="2388"/>
                  </a:lnTo>
                  <a:lnTo>
                    <a:pt x="1087" y="2186"/>
                  </a:lnTo>
                  <a:lnTo>
                    <a:pt x="1903" y="2186"/>
                  </a:lnTo>
                  <a:lnTo>
                    <a:pt x="1903" y="1982"/>
                  </a:lnTo>
                  <a:lnTo>
                    <a:pt x="2448" y="1982"/>
                  </a:lnTo>
                  <a:lnTo>
                    <a:pt x="2448" y="1778"/>
                  </a:lnTo>
                  <a:lnTo>
                    <a:pt x="2721" y="1778"/>
                  </a:lnTo>
                  <a:lnTo>
                    <a:pt x="2721" y="1575"/>
                  </a:lnTo>
                  <a:lnTo>
                    <a:pt x="9484" y="1575"/>
                  </a:lnTo>
                  <a:lnTo>
                    <a:pt x="9484" y="1303"/>
                  </a:lnTo>
                  <a:lnTo>
                    <a:pt x="10300" y="1303"/>
                  </a:lnTo>
                  <a:lnTo>
                    <a:pt x="10300" y="920"/>
                  </a:lnTo>
                  <a:lnTo>
                    <a:pt x="11738" y="920"/>
                  </a:lnTo>
                  <a:lnTo>
                    <a:pt x="11738" y="0"/>
                  </a:lnTo>
                </a:path>
              </a:pathLst>
            </a:custGeom>
            <a:noFill/>
            <a:ln w="28575">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grpSp>
      <p:sp>
        <p:nvSpPr>
          <p:cNvPr id="48" name="ZoneTexte 1"/>
          <p:cNvSpPr txBox="1">
            <a:spLocks noChangeArrowheads="1"/>
          </p:cNvSpPr>
          <p:nvPr/>
        </p:nvSpPr>
        <p:spPr bwMode="auto">
          <a:xfrm>
            <a:off x="8108887" y="6538079"/>
            <a:ext cx="408311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Molina </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JM et al. Lancet </a:t>
            </a:r>
            <a:r>
              <a:rPr kumimoji="0" lang="fr-FR"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Inf</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Dis. 2018;18:308-317</a:t>
            </a:r>
            <a:endPar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321805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 name="Title 1"/>
          <p:cNvSpPr txBox="1">
            <a:spLocks/>
          </p:cNvSpPr>
          <p:nvPr/>
        </p:nvSpPr>
        <p:spPr bwMode="auto">
          <a:xfrm>
            <a:off x="609600" y="274637"/>
            <a:ext cx="10972800" cy="1143000"/>
          </a:xfrm>
          <a:prstGeom prst="rect">
            <a:avLst/>
          </a:prstGeom>
          <a:solidFill>
            <a:schemeClr val="accent5"/>
          </a:solidFill>
          <a:ln>
            <a:solidFill>
              <a:schemeClr val="tx1"/>
            </a:solidFill>
          </a:ln>
          <a:extLst/>
        </p:spPr>
        <p:txBody>
          <a:bodyPr vert="horz" wrap="square" lIns="91412" tIns="45706" rIns="91412" bIns="45706"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409453" rtl="0" eaLnBrk="0" fontAlgn="base" latinLnBrk="0" hangingPunct="0">
              <a:lnSpc>
                <a:spcPct val="97000"/>
              </a:lnSpc>
              <a:spcBef>
                <a:spcPct val="0"/>
              </a:spcBef>
              <a:spcAft>
                <a:spcPct val="0"/>
              </a:spcAft>
              <a:buClr>
                <a:srgbClr val="FFFFFF"/>
              </a:buClr>
              <a:buSzPct val="45000"/>
              <a:buFontTx/>
              <a:buNone/>
              <a:tabLst>
                <a:tab pos="649096" algn="l"/>
                <a:tab pos="1298190" algn="l"/>
                <a:tab pos="1948872" algn="l"/>
                <a:tab pos="2597966" algn="l"/>
                <a:tab pos="3247061" algn="l"/>
                <a:tab pos="3896157" algn="l"/>
                <a:tab pos="4546838" algn="l"/>
                <a:tab pos="5195931" algn="l"/>
                <a:tab pos="5845028" algn="l"/>
                <a:tab pos="6494121" algn="l"/>
                <a:tab pos="7143216" algn="l"/>
                <a:tab pos="7793898" algn="l"/>
              </a:tabLst>
              <a:defRPr/>
            </a:pPr>
            <a:r>
              <a:rPr kumimoji="0" lang="en-US" altLang="fr-FR" sz="3200" b="1"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                   </a:t>
            </a:r>
            <a:r>
              <a:rPr kumimoji="0" lang="en-US" altLang="fr-FR" sz="4000" b="1"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Incidence </a:t>
            </a:r>
            <a:r>
              <a:rPr kumimoji="0" lang="en-US" altLang="fr-FR" sz="4000" b="1" i="0" u="none" strike="noStrike" kern="0" cap="none" spc="0" normalizeH="0" baseline="0" noProof="0" dirty="0">
                <a:ln>
                  <a:noFill/>
                </a:ln>
                <a:solidFill>
                  <a:srgbClr val="000000"/>
                </a:solidFill>
                <a:effectLst/>
                <a:uLnTx/>
                <a:uFillTx/>
                <a:latin typeface="Arial" pitchFamily="34" charset="0"/>
                <a:ea typeface="MS PGothic" pitchFamily="34" charset="-128"/>
                <a:cs typeface="Arial Unicode MS" pitchFamily="34" charset="-128"/>
              </a:rPr>
              <a:t>of </a:t>
            </a:r>
            <a:r>
              <a:rPr kumimoji="0" lang="en-US" altLang="fr-FR" sz="4000" b="1" i="0" u="none" strike="noStrike" kern="0" cap="none" spc="0" normalizeH="0" baseline="0" noProof="0" dirty="0" smtClean="0">
                <a:ln>
                  <a:noFill/>
                </a:ln>
                <a:solidFill>
                  <a:srgbClr val="000000"/>
                </a:solidFill>
                <a:effectLst/>
                <a:uLnTx/>
                <a:uFillTx/>
                <a:latin typeface="Arial" pitchFamily="34" charset="0"/>
                <a:ea typeface="MS PGothic" pitchFamily="34" charset="-128"/>
                <a:cs typeface="Arial Unicode MS" pitchFamily="34" charset="-128"/>
              </a:rPr>
              <a:t>First Episode of Syphilis </a:t>
            </a:r>
            <a:endParaRPr kumimoji="0" lang="en-US" altLang="fr-FR" sz="4000" b="1" i="0" u="none" strike="noStrike" kern="0" cap="none" spc="0" normalizeH="0" baseline="0" noProof="0" dirty="0">
              <a:ln>
                <a:noFill/>
              </a:ln>
              <a:solidFill>
                <a:srgbClr val="000000"/>
              </a:solidFill>
              <a:effectLst/>
              <a:uLnTx/>
              <a:uFillTx/>
              <a:latin typeface="Arial" pitchFamily="34" charset="0"/>
              <a:ea typeface="MS PGothic" pitchFamily="34" charset="-128"/>
              <a:cs typeface="Arial Unicode MS" pitchFamily="34" charset="-128"/>
            </a:endParaRPr>
          </a:p>
        </p:txBody>
      </p:sp>
      <p:sp>
        <p:nvSpPr>
          <p:cNvPr id="181251" name="Text Box 4"/>
          <p:cNvSpPr txBox="1">
            <a:spLocks noChangeArrowheads="1"/>
          </p:cNvSpPr>
          <p:nvPr/>
        </p:nvSpPr>
        <p:spPr bwMode="auto">
          <a:xfrm>
            <a:off x="2436816" y="6013452"/>
            <a:ext cx="55006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1pPr>
            <a:lvl2pPr marL="742950" indent="-28575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2pPr>
            <a:lvl3pPr marL="11430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3pPr>
            <a:lvl4pPr marL="16002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4pPr>
            <a:lvl5pPr marL="2057400" indent="-228600" defTabSz="409575">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5pPr>
            <a:lvl6pPr marL="25146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6pPr>
            <a:lvl7pPr marL="29718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7pPr>
            <a:lvl8pPr marL="34290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8pPr>
            <a:lvl9pPr marL="3886200" indent="-228600" defTabSz="409575" eaLnBrk="0" fontAlgn="base" hangingPunct="0">
              <a:spcBef>
                <a:spcPct val="0"/>
              </a:spcBef>
              <a:spcAft>
                <a:spcPct val="0"/>
              </a:spcAft>
              <a:tabLst>
                <a:tab pos="649288" algn="l"/>
                <a:tab pos="1298575" algn="l"/>
                <a:tab pos="1949450" algn="l"/>
                <a:tab pos="2598738" algn="l"/>
                <a:tab pos="3248025" algn="l"/>
                <a:tab pos="3897313" algn="l"/>
                <a:tab pos="4548188" algn="l"/>
                <a:tab pos="5197475" algn="l"/>
              </a:tabLst>
              <a:defRPr>
                <a:solidFill>
                  <a:schemeClr val="tx1"/>
                </a:solidFill>
                <a:latin typeface="Arial" pitchFamily="34" charset="0"/>
                <a:cs typeface="Arial" pitchFamily="34" charset="0"/>
              </a:defRPr>
            </a:lvl9pPr>
          </a:lstStyle>
          <a:p>
            <a:pPr marL="0" marR="0" lvl="0" indent="0" algn="l" defTabSz="409575" rtl="0" eaLnBrk="1" fontAlgn="base" latinLnBrk="0" hangingPunct="1">
              <a:lnSpc>
                <a:spcPct val="93000"/>
              </a:lnSpc>
              <a:spcBef>
                <a:spcPct val="0"/>
              </a:spcBef>
              <a:spcAft>
                <a:spcPct val="0"/>
              </a:spcAft>
              <a:buClr>
                <a:srgbClr val="FFFFFF"/>
              </a:buClr>
              <a:buSzPct val="45000"/>
              <a:buFont typeface="Wingdings" pitchFamily="2" charset="2"/>
              <a:buNone/>
              <a:tabLst>
                <a:tab pos="649288" algn="l"/>
                <a:tab pos="1298575" algn="l"/>
                <a:tab pos="1949450" algn="l"/>
                <a:tab pos="2598738" algn="l"/>
                <a:tab pos="3248025" algn="l"/>
                <a:tab pos="3897313" algn="l"/>
                <a:tab pos="4548188" algn="l"/>
                <a:tab pos="5197475" algn="l"/>
              </a:tabLst>
              <a:defRPr/>
            </a:pPr>
            <a:endParaRPr kumimoji="0" lang="en-US" altLang="fr-FR" sz="1100" b="1" i="0" u="none" strike="noStrike" kern="1200" cap="none" spc="0" normalizeH="0" baseline="0" noProof="0">
              <a:ln>
                <a:noFill/>
              </a:ln>
              <a:solidFill>
                <a:srgbClr val="FFFFFF"/>
              </a:solidFill>
              <a:effectLst/>
              <a:uLnTx/>
              <a:uFillTx/>
              <a:latin typeface="Arial" pitchFamily="34" charset="0"/>
              <a:ea typeface="MS PGothic" pitchFamily="34" charset="-128"/>
              <a:cs typeface="Arial Unicode MS" pitchFamily="34" charset="-128"/>
            </a:endParaRPr>
          </a:p>
        </p:txBody>
      </p:sp>
      <p:sp>
        <p:nvSpPr>
          <p:cNvPr id="181253" name="Text Box 6"/>
          <p:cNvSpPr txBox="1">
            <a:spLocks noChangeArrowheads="1"/>
          </p:cNvSpPr>
          <p:nvPr/>
        </p:nvSpPr>
        <p:spPr bwMode="auto">
          <a:xfrm>
            <a:off x="1371600" y="5322446"/>
            <a:ext cx="9542463" cy="125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Median</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follow</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-up of 8.7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months</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(IQR: 7.8-9.7): 13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subjects</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fr-FR" altLang="fr-FR" sz="18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infected</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10 in no PEP arm </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(incidence: 12.9 / 100 PY), </a:t>
            </a:r>
            <a:r>
              <a:rPr kumimoji="0" lang="fr-FR" altLang="fr-FR" sz="18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3 in PEP arm </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(incidence: 3.7/100 PY)</a:t>
            </a:r>
          </a:p>
          <a:p>
            <a:pPr marL="285750" marR="0" lvl="0" indent="-285750" algn="l" defTabSz="914400" rtl="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fr-FR" altLang="fr-FR" sz="18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Hazard Ratio: 0.27 (95% CI: 0.07–0.98, p&lt;0.05)</a:t>
            </a:r>
            <a:r>
              <a:rPr kumimoji="0" lang="fr-FR" altLang="fr-FR"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nvGrpSpPr>
          <p:cNvPr id="181254" name="Groupe 1"/>
          <p:cNvGrpSpPr>
            <a:grpSpLocks/>
          </p:cNvGrpSpPr>
          <p:nvPr/>
        </p:nvGrpSpPr>
        <p:grpSpPr bwMode="auto">
          <a:xfrm>
            <a:off x="1828800" y="1458000"/>
            <a:ext cx="8431200" cy="3769200"/>
            <a:chOff x="1362219" y="1925638"/>
            <a:chExt cx="6159356" cy="3074260"/>
          </a:xfrm>
        </p:grpSpPr>
        <p:sp>
          <p:nvSpPr>
            <p:cNvPr id="181255" name="Rectangle 28819"/>
            <p:cNvSpPr>
              <a:spLocks noChangeArrowheads="1"/>
            </p:cNvSpPr>
            <p:nvPr/>
          </p:nvSpPr>
          <p:spPr bwMode="auto">
            <a:xfrm>
              <a:off x="6607175" y="4433888"/>
              <a:ext cx="914400"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months</a:t>
              </a:r>
            </a:p>
          </p:txBody>
        </p:sp>
        <p:sp>
          <p:nvSpPr>
            <p:cNvPr id="181256" name="ZoneTexte 28820"/>
            <p:cNvSpPr txBox="1">
              <a:spLocks noChangeArrowheads="1"/>
            </p:cNvSpPr>
            <p:nvPr/>
          </p:nvSpPr>
          <p:spPr bwMode="auto">
            <a:xfrm>
              <a:off x="2495282" y="4446588"/>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a:t>
              </a:r>
            </a:p>
          </p:txBody>
        </p:sp>
        <p:sp>
          <p:nvSpPr>
            <p:cNvPr id="181257" name="ZoneTexte 183"/>
            <p:cNvSpPr txBox="1">
              <a:spLocks noChangeArrowheads="1"/>
            </p:cNvSpPr>
            <p:nvPr/>
          </p:nvSpPr>
          <p:spPr bwMode="auto">
            <a:xfrm>
              <a:off x="3244582" y="4446588"/>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2</a:t>
              </a:r>
            </a:p>
          </p:txBody>
        </p:sp>
        <p:sp>
          <p:nvSpPr>
            <p:cNvPr id="181258" name="ZoneTexte 184"/>
            <p:cNvSpPr txBox="1">
              <a:spLocks noChangeArrowheads="1"/>
            </p:cNvSpPr>
            <p:nvPr/>
          </p:nvSpPr>
          <p:spPr bwMode="auto">
            <a:xfrm>
              <a:off x="3997058" y="4446588"/>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4</a:t>
              </a:r>
            </a:p>
          </p:txBody>
        </p:sp>
        <p:sp>
          <p:nvSpPr>
            <p:cNvPr id="181259" name="ZoneTexte 185"/>
            <p:cNvSpPr txBox="1">
              <a:spLocks noChangeArrowheads="1"/>
            </p:cNvSpPr>
            <p:nvPr/>
          </p:nvSpPr>
          <p:spPr bwMode="auto">
            <a:xfrm>
              <a:off x="4766996" y="4446588"/>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6</a:t>
              </a:r>
            </a:p>
          </p:txBody>
        </p:sp>
        <p:sp>
          <p:nvSpPr>
            <p:cNvPr id="181260" name="ZoneTexte 186"/>
            <p:cNvSpPr txBox="1">
              <a:spLocks noChangeArrowheads="1"/>
            </p:cNvSpPr>
            <p:nvPr/>
          </p:nvSpPr>
          <p:spPr bwMode="auto">
            <a:xfrm>
              <a:off x="5510738" y="4446588"/>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8</a:t>
              </a:r>
            </a:p>
          </p:txBody>
        </p:sp>
        <p:sp>
          <p:nvSpPr>
            <p:cNvPr id="181261" name="ZoneTexte 187"/>
            <p:cNvSpPr txBox="1">
              <a:spLocks noChangeArrowheads="1"/>
            </p:cNvSpPr>
            <p:nvPr/>
          </p:nvSpPr>
          <p:spPr bwMode="auto">
            <a:xfrm>
              <a:off x="6218914" y="4446588"/>
              <a:ext cx="263756"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10</a:t>
              </a:r>
            </a:p>
          </p:txBody>
        </p:sp>
        <p:sp>
          <p:nvSpPr>
            <p:cNvPr id="181262" name="ZoneTexte 192"/>
            <p:cNvSpPr txBox="1">
              <a:spLocks noChangeArrowheads="1"/>
            </p:cNvSpPr>
            <p:nvPr/>
          </p:nvSpPr>
          <p:spPr bwMode="auto">
            <a:xfrm>
              <a:off x="2242871" y="4246563"/>
              <a:ext cx="20056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a:t>
              </a:r>
            </a:p>
          </p:txBody>
        </p:sp>
        <p:sp>
          <p:nvSpPr>
            <p:cNvPr id="181263" name="ZoneTexte 193"/>
            <p:cNvSpPr txBox="1">
              <a:spLocks noChangeArrowheads="1"/>
            </p:cNvSpPr>
            <p:nvPr/>
          </p:nvSpPr>
          <p:spPr bwMode="auto">
            <a:xfrm>
              <a:off x="2195177" y="3783013"/>
              <a:ext cx="29595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0.1</a:t>
              </a:r>
            </a:p>
          </p:txBody>
        </p:sp>
        <p:sp>
          <p:nvSpPr>
            <p:cNvPr id="181264" name="ZoneTexte 194"/>
            <p:cNvSpPr txBox="1">
              <a:spLocks noChangeArrowheads="1"/>
            </p:cNvSpPr>
            <p:nvPr/>
          </p:nvSpPr>
          <p:spPr bwMode="auto">
            <a:xfrm>
              <a:off x="2195177" y="3317875"/>
              <a:ext cx="29595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0.2</a:t>
              </a:r>
            </a:p>
          </p:txBody>
        </p:sp>
        <p:sp>
          <p:nvSpPr>
            <p:cNvPr id="181265" name="ZoneTexte 195"/>
            <p:cNvSpPr txBox="1">
              <a:spLocks noChangeArrowheads="1"/>
            </p:cNvSpPr>
            <p:nvPr/>
          </p:nvSpPr>
          <p:spPr bwMode="auto">
            <a:xfrm>
              <a:off x="2195177" y="2868613"/>
              <a:ext cx="29595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0.3</a:t>
              </a:r>
            </a:p>
          </p:txBody>
        </p:sp>
        <p:sp>
          <p:nvSpPr>
            <p:cNvPr id="181266" name="ZoneTexte 196"/>
            <p:cNvSpPr txBox="1">
              <a:spLocks noChangeArrowheads="1"/>
            </p:cNvSpPr>
            <p:nvPr/>
          </p:nvSpPr>
          <p:spPr bwMode="auto">
            <a:xfrm>
              <a:off x="2195177" y="2403475"/>
              <a:ext cx="29595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0.4</a:t>
              </a:r>
            </a:p>
          </p:txBody>
        </p:sp>
        <p:sp>
          <p:nvSpPr>
            <p:cNvPr id="181267" name="ZoneTexte 197"/>
            <p:cNvSpPr txBox="1">
              <a:spLocks noChangeArrowheads="1"/>
            </p:cNvSpPr>
            <p:nvPr/>
          </p:nvSpPr>
          <p:spPr bwMode="auto">
            <a:xfrm>
              <a:off x="2195177" y="1925638"/>
              <a:ext cx="295951" cy="23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itchFamily="34" charset="0"/>
                  <a:ea typeface="+mn-ea"/>
                  <a:cs typeface="Arial" pitchFamily="34" charset="0"/>
                </a:rPr>
                <a:t>0.5</a:t>
              </a:r>
            </a:p>
          </p:txBody>
        </p:sp>
        <p:sp>
          <p:nvSpPr>
            <p:cNvPr id="181268" name="ZoneTexte 28822"/>
            <p:cNvSpPr txBox="1">
              <a:spLocks noChangeArrowheads="1"/>
            </p:cNvSpPr>
            <p:nvPr/>
          </p:nvSpPr>
          <p:spPr bwMode="auto">
            <a:xfrm>
              <a:off x="1362219" y="4659313"/>
              <a:ext cx="998269"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No at risk : No PEP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                  PEP</a:t>
              </a:r>
            </a:p>
          </p:txBody>
        </p:sp>
        <p:sp>
          <p:nvSpPr>
            <p:cNvPr id="181269" name="ZoneTexte 202"/>
            <p:cNvSpPr txBox="1">
              <a:spLocks noChangeArrowheads="1"/>
            </p:cNvSpPr>
            <p:nvPr/>
          </p:nvSpPr>
          <p:spPr bwMode="auto">
            <a:xfrm>
              <a:off x="2455325" y="4659313"/>
              <a:ext cx="294759"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116</a:t>
              </a:r>
            </a:p>
          </p:txBody>
        </p:sp>
        <p:sp>
          <p:nvSpPr>
            <p:cNvPr id="181270" name="ZoneTexte 204"/>
            <p:cNvSpPr txBox="1">
              <a:spLocks noChangeArrowheads="1"/>
            </p:cNvSpPr>
            <p:nvPr/>
          </p:nvSpPr>
          <p:spPr bwMode="auto">
            <a:xfrm>
              <a:off x="3204627" y="4659313"/>
              <a:ext cx="294759"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116</a:t>
              </a:r>
            </a:p>
          </p:txBody>
        </p:sp>
        <p:sp>
          <p:nvSpPr>
            <p:cNvPr id="181271" name="ZoneTexte 205"/>
            <p:cNvSpPr txBox="1">
              <a:spLocks noChangeArrowheads="1"/>
            </p:cNvSpPr>
            <p:nvPr/>
          </p:nvSpPr>
          <p:spPr bwMode="auto">
            <a:xfrm>
              <a:off x="5496221" y="4659313"/>
              <a:ext cx="242293"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74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83</a:t>
              </a:r>
            </a:p>
          </p:txBody>
        </p:sp>
        <p:sp>
          <p:nvSpPr>
            <p:cNvPr id="181272" name="ZoneTexte 206"/>
            <p:cNvSpPr txBox="1">
              <a:spLocks noChangeArrowheads="1"/>
            </p:cNvSpPr>
            <p:nvPr/>
          </p:nvSpPr>
          <p:spPr bwMode="auto">
            <a:xfrm>
              <a:off x="6238378" y="4659313"/>
              <a:ext cx="242293"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21</a:t>
              </a:r>
            </a:p>
          </p:txBody>
        </p:sp>
        <p:sp>
          <p:nvSpPr>
            <p:cNvPr id="181273" name="ZoneTexte 207"/>
            <p:cNvSpPr txBox="1">
              <a:spLocks noChangeArrowheads="1"/>
            </p:cNvSpPr>
            <p:nvPr/>
          </p:nvSpPr>
          <p:spPr bwMode="auto">
            <a:xfrm>
              <a:off x="3936464" y="4659313"/>
              <a:ext cx="294759"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115</a:t>
              </a:r>
            </a:p>
          </p:txBody>
        </p:sp>
        <p:sp>
          <p:nvSpPr>
            <p:cNvPr id="181274" name="ZoneTexte 208"/>
            <p:cNvSpPr txBox="1">
              <a:spLocks noChangeArrowheads="1"/>
            </p:cNvSpPr>
            <p:nvPr/>
          </p:nvSpPr>
          <p:spPr bwMode="auto">
            <a:xfrm>
              <a:off x="4718308" y="4659313"/>
              <a:ext cx="294759" cy="34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102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itchFamily="34" charset="0"/>
                  <a:ea typeface="+mn-ea"/>
                  <a:cs typeface="Arial" pitchFamily="34" charset="0"/>
                </a:rPr>
                <a:t>107</a:t>
              </a:r>
            </a:p>
          </p:txBody>
        </p:sp>
        <p:sp>
          <p:nvSpPr>
            <p:cNvPr id="181275" name="Rectangle 191"/>
            <p:cNvSpPr>
              <a:spLocks noChangeArrowheads="1"/>
            </p:cNvSpPr>
            <p:nvPr/>
          </p:nvSpPr>
          <p:spPr bwMode="auto">
            <a:xfrm rot="16200000">
              <a:off x="857200" y="3095048"/>
              <a:ext cx="2297214" cy="206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Cumulative </a:t>
              </a:r>
              <a:r>
                <a:rPr kumimoji="0" lang="fr-FR" altLang="fr-FR" sz="1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probability</a:t>
              </a:r>
              <a:r>
                <a:rPr kumimoji="0" lang="fr-FR" altLang="fr-FR"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first STI</a:t>
              </a:r>
            </a:p>
          </p:txBody>
        </p:sp>
        <p:sp>
          <p:nvSpPr>
            <p:cNvPr id="181276" name="Line 10"/>
            <p:cNvSpPr>
              <a:spLocks noChangeShapeType="1"/>
            </p:cNvSpPr>
            <p:nvPr/>
          </p:nvSpPr>
          <p:spPr bwMode="auto">
            <a:xfrm flipH="1">
              <a:off x="2516188" y="4389438"/>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77" name="Line 11"/>
            <p:cNvSpPr>
              <a:spLocks noChangeShapeType="1"/>
            </p:cNvSpPr>
            <p:nvPr/>
          </p:nvSpPr>
          <p:spPr bwMode="auto">
            <a:xfrm flipH="1">
              <a:off x="2516188" y="392112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78" name="Line 12"/>
            <p:cNvSpPr>
              <a:spLocks noChangeShapeType="1"/>
            </p:cNvSpPr>
            <p:nvPr/>
          </p:nvSpPr>
          <p:spPr bwMode="auto">
            <a:xfrm flipH="1">
              <a:off x="2516188" y="345281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79" name="Line 13"/>
            <p:cNvSpPr>
              <a:spLocks noChangeShapeType="1"/>
            </p:cNvSpPr>
            <p:nvPr/>
          </p:nvSpPr>
          <p:spPr bwMode="auto">
            <a:xfrm flipH="1">
              <a:off x="2516188" y="2986088"/>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0" name="Line 14"/>
            <p:cNvSpPr>
              <a:spLocks noChangeShapeType="1"/>
            </p:cNvSpPr>
            <p:nvPr/>
          </p:nvSpPr>
          <p:spPr bwMode="auto">
            <a:xfrm flipH="1">
              <a:off x="2516188" y="251777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1" name="Line 15"/>
            <p:cNvSpPr>
              <a:spLocks noChangeShapeType="1"/>
            </p:cNvSpPr>
            <p:nvPr/>
          </p:nvSpPr>
          <p:spPr bwMode="auto">
            <a:xfrm flipH="1">
              <a:off x="2516188" y="204946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2" name="Line 71"/>
            <p:cNvSpPr>
              <a:spLocks noChangeShapeType="1"/>
            </p:cNvSpPr>
            <p:nvPr/>
          </p:nvSpPr>
          <p:spPr bwMode="auto">
            <a:xfrm>
              <a:off x="2578100"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3" name="Line 72"/>
            <p:cNvSpPr>
              <a:spLocks noChangeShapeType="1"/>
            </p:cNvSpPr>
            <p:nvPr/>
          </p:nvSpPr>
          <p:spPr bwMode="auto">
            <a:xfrm>
              <a:off x="3330575"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4" name="Line 73"/>
            <p:cNvSpPr>
              <a:spLocks noChangeShapeType="1"/>
            </p:cNvSpPr>
            <p:nvPr/>
          </p:nvSpPr>
          <p:spPr bwMode="auto">
            <a:xfrm>
              <a:off x="4083050"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5" name="Line 74"/>
            <p:cNvSpPr>
              <a:spLocks noChangeShapeType="1"/>
            </p:cNvSpPr>
            <p:nvPr/>
          </p:nvSpPr>
          <p:spPr bwMode="auto">
            <a:xfrm>
              <a:off x="4835525"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6" name="Line 75"/>
            <p:cNvSpPr>
              <a:spLocks noChangeShapeType="1"/>
            </p:cNvSpPr>
            <p:nvPr/>
          </p:nvSpPr>
          <p:spPr bwMode="auto">
            <a:xfrm>
              <a:off x="5589588"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7" name="Line 76"/>
            <p:cNvSpPr>
              <a:spLocks noChangeShapeType="1"/>
            </p:cNvSpPr>
            <p:nvPr/>
          </p:nvSpPr>
          <p:spPr bwMode="auto">
            <a:xfrm>
              <a:off x="6342063" y="4418013"/>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8" name="Line 148"/>
            <p:cNvSpPr>
              <a:spLocks noChangeShapeType="1"/>
            </p:cNvSpPr>
            <p:nvPr/>
          </p:nvSpPr>
          <p:spPr bwMode="auto">
            <a:xfrm>
              <a:off x="6305550" y="4110038"/>
              <a:ext cx="3048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89" name="Freeform 150"/>
            <p:cNvSpPr>
              <a:spLocks/>
            </p:cNvSpPr>
            <p:nvPr/>
          </p:nvSpPr>
          <p:spPr bwMode="auto">
            <a:xfrm>
              <a:off x="2578100" y="4110038"/>
              <a:ext cx="3727450" cy="279400"/>
            </a:xfrm>
            <a:custGeom>
              <a:avLst/>
              <a:gdLst>
                <a:gd name="T0" fmla="*/ 0 w 11738"/>
                <a:gd name="T1" fmla="*/ 2147483647 h 1409"/>
                <a:gd name="T2" fmla="*/ 2147483647 w 11738"/>
                <a:gd name="T3" fmla="*/ 2147483647 h 1409"/>
                <a:gd name="T4" fmla="*/ 2147483647 w 11738"/>
                <a:gd name="T5" fmla="*/ 2147483647 h 1409"/>
                <a:gd name="T6" fmla="*/ 2147483647 w 11738"/>
                <a:gd name="T7" fmla="*/ 2147483647 h 1409"/>
                <a:gd name="T8" fmla="*/ 2147483647 w 11738"/>
                <a:gd name="T9" fmla="*/ 2147483647 h 1409"/>
                <a:gd name="T10" fmla="*/ 2147483647 w 11738"/>
                <a:gd name="T11" fmla="*/ 2147483647 h 1409"/>
                <a:gd name="T12" fmla="*/ 2147483647 w 11738"/>
                <a:gd name="T13" fmla="*/ 0 h 1409"/>
                <a:gd name="T14" fmla="*/ 2147483647 w 11738"/>
                <a:gd name="T15" fmla="*/ 0 h 14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38" h="1409">
                  <a:moveTo>
                    <a:pt x="0" y="1409"/>
                  </a:moveTo>
                  <a:lnTo>
                    <a:pt x="5674" y="1409"/>
                  </a:lnTo>
                  <a:lnTo>
                    <a:pt x="5674" y="1201"/>
                  </a:lnTo>
                  <a:lnTo>
                    <a:pt x="8161" y="1201"/>
                  </a:lnTo>
                  <a:lnTo>
                    <a:pt x="8161" y="964"/>
                  </a:lnTo>
                  <a:lnTo>
                    <a:pt x="11738" y="964"/>
                  </a:lnTo>
                  <a:lnTo>
                    <a:pt x="11738" y="0"/>
                  </a:lnTo>
                </a:path>
              </a:pathLst>
            </a:custGeom>
            <a:noFill/>
            <a:ln w="28575">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90" name="Rectangle 152"/>
            <p:cNvSpPr>
              <a:spLocks noChangeArrowheads="1"/>
            </p:cNvSpPr>
            <p:nvPr/>
          </p:nvSpPr>
          <p:spPr bwMode="auto">
            <a:xfrm>
              <a:off x="2547938" y="2020888"/>
              <a:ext cx="4578350" cy="2397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1"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91" name="Rectangle 188"/>
            <p:cNvSpPr>
              <a:spLocks noChangeArrowheads="1"/>
            </p:cNvSpPr>
            <p:nvPr/>
          </p:nvSpPr>
          <p:spPr bwMode="auto">
            <a:xfrm>
              <a:off x="5640388" y="3582988"/>
              <a:ext cx="1066800" cy="31438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No PEP</a:t>
              </a:r>
            </a:p>
          </p:txBody>
        </p:sp>
        <p:sp>
          <p:nvSpPr>
            <p:cNvPr id="181292" name="Rectangle 189"/>
            <p:cNvSpPr>
              <a:spLocks noChangeArrowheads="1"/>
            </p:cNvSpPr>
            <p:nvPr/>
          </p:nvSpPr>
          <p:spPr bwMode="auto">
            <a:xfrm>
              <a:off x="5801401" y="3936094"/>
              <a:ext cx="835025" cy="3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smtClean="0">
                  <a:ln>
                    <a:noFill/>
                  </a:ln>
                  <a:solidFill>
                    <a:srgbClr val="0070C0"/>
                  </a:solidFill>
                  <a:effectLst/>
                  <a:uLnTx/>
                  <a:uFillTx/>
                  <a:latin typeface="Arial" pitchFamily="34" charset="0"/>
                  <a:ea typeface="+mn-ea"/>
                  <a:cs typeface="Arial" pitchFamily="34" charset="0"/>
                </a:rPr>
                <a:t>PEP</a:t>
              </a:r>
            </a:p>
          </p:txBody>
        </p:sp>
        <p:sp>
          <p:nvSpPr>
            <p:cNvPr id="181293" name="Rectangle 28821"/>
            <p:cNvSpPr>
              <a:spLocks noChangeArrowheads="1"/>
            </p:cNvSpPr>
            <p:nvPr/>
          </p:nvSpPr>
          <p:spPr bwMode="auto">
            <a:xfrm>
              <a:off x="3060700" y="2647950"/>
              <a:ext cx="1811479" cy="3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t>Log-rank test p=0.04</a:t>
              </a:r>
            </a:p>
          </p:txBody>
        </p:sp>
        <p:sp>
          <p:nvSpPr>
            <p:cNvPr id="181294" name="Line 149"/>
            <p:cNvSpPr>
              <a:spLocks noChangeShapeType="1"/>
            </p:cNvSpPr>
            <p:nvPr/>
          </p:nvSpPr>
          <p:spPr bwMode="auto">
            <a:xfrm flipV="1">
              <a:off x="5749924" y="3903663"/>
              <a:ext cx="86042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sp>
          <p:nvSpPr>
            <p:cNvPr id="181295" name="Freeform 151"/>
            <p:cNvSpPr>
              <a:spLocks/>
            </p:cNvSpPr>
            <p:nvPr/>
          </p:nvSpPr>
          <p:spPr bwMode="auto">
            <a:xfrm>
              <a:off x="2578100" y="3897313"/>
              <a:ext cx="3171825" cy="492125"/>
            </a:xfrm>
            <a:custGeom>
              <a:avLst/>
              <a:gdLst>
                <a:gd name="T0" fmla="*/ 0 w 9989"/>
                <a:gd name="T1" fmla="*/ 2147483647 h 2482"/>
                <a:gd name="T2" fmla="*/ 2147483647 w 9989"/>
                <a:gd name="T3" fmla="*/ 2147483647 h 2482"/>
                <a:gd name="T4" fmla="*/ 2147483647 w 9989"/>
                <a:gd name="T5" fmla="*/ 2147483647 h 2482"/>
                <a:gd name="T6" fmla="*/ 2147483647 w 9989"/>
                <a:gd name="T7" fmla="*/ 2147483647 h 2482"/>
                <a:gd name="T8" fmla="*/ 2147483647 w 9989"/>
                <a:gd name="T9" fmla="*/ 2147483647 h 2482"/>
                <a:gd name="T10" fmla="*/ 2147483647 w 9989"/>
                <a:gd name="T11" fmla="*/ 2147483647 h 2482"/>
                <a:gd name="T12" fmla="*/ 2147483647 w 9989"/>
                <a:gd name="T13" fmla="*/ 2147483647 h 2482"/>
                <a:gd name="T14" fmla="*/ 2147483647 w 9989"/>
                <a:gd name="T15" fmla="*/ 2147483647 h 2482"/>
                <a:gd name="T16" fmla="*/ 2147483647 w 9989"/>
                <a:gd name="T17" fmla="*/ 2147483647 h 2482"/>
                <a:gd name="T18" fmla="*/ 2147483647 w 9989"/>
                <a:gd name="T19" fmla="*/ 2147483647 h 2482"/>
                <a:gd name="T20" fmla="*/ 2147483647 w 9989"/>
                <a:gd name="T21" fmla="*/ 2147483647 h 2482"/>
                <a:gd name="T22" fmla="*/ 2147483647 w 9989"/>
                <a:gd name="T23" fmla="*/ 2147483647 h 2482"/>
                <a:gd name="T24" fmla="*/ 2147483647 w 9989"/>
                <a:gd name="T25" fmla="*/ 2147483647 h 2482"/>
                <a:gd name="T26" fmla="*/ 2147483647 w 9989"/>
                <a:gd name="T27" fmla="*/ 2147483647 h 2482"/>
                <a:gd name="T28" fmla="*/ 2147483647 w 9989"/>
                <a:gd name="T29" fmla="*/ 2147483647 h 2482"/>
                <a:gd name="T30" fmla="*/ 2147483647 w 9989"/>
                <a:gd name="T31" fmla="*/ 2147483647 h 2482"/>
                <a:gd name="T32" fmla="*/ 2147483647 w 9989"/>
                <a:gd name="T33" fmla="*/ 2147483647 h 2482"/>
                <a:gd name="T34" fmla="*/ 2147483647 w 9989"/>
                <a:gd name="T35" fmla="*/ 2147483647 h 2482"/>
                <a:gd name="T36" fmla="*/ 2147483647 w 9989"/>
                <a:gd name="T37" fmla="*/ 2147483647 h 2482"/>
                <a:gd name="T38" fmla="*/ 2147483647 w 9989"/>
                <a:gd name="T39" fmla="*/ 2147483647 h 2482"/>
                <a:gd name="T40" fmla="*/ 2147483647 w 9989"/>
                <a:gd name="T41" fmla="*/ 0 h 2482"/>
                <a:gd name="T42" fmla="*/ 2147483647 w 9989"/>
                <a:gd name="T43" fmla="*/ 0 h 24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89" h="2482">
                  <a:moveTo>
                    <a:pt x="0" y="2482"/>
                  </a:moveTo>
                  <a:lnTo>
                    <a:pt x="3380" y="2482"/>
                  </a:lnTo>
                  <a:lnTo>
                    <a:pt x="3380" y="2274"/>
                  </a:lnTo>
                  <a:lnTo>
                    <a:pt x="3537" y="2274"/>
                  </a:lnTo>
                  <a:lnTo>
                    <a:pt x="3537" y="2068"/>
                  </a:lnTo>
                  <a:lnTo>
                    <a:pt x="5169" y="2068"/>
                  </a:lnTo>
                  <a:lnTo>
                    <a:pt x="5169" y="1856"/>
                  </a:lnTo>
                  <a:lnTo>
                    <a:pt x="5907" y="1856"/>
                  </a:lnTo>
                  <a:lnTo>
                    <a:pt x="5907" y="1640"/>
                  </a:lnTo>
                  <a:lnTo>
                    <a:pt x="6218" y="1640"/>
                  </a:lnTo>
                  <a:lnTo>
                    <a:pt x="6218" y="1428"/>
                  </a:lnTo>
                  <a:lnTo>
                    <a:pt x="7774" y="1428"/>
                  </a:lnTo>
                  <a:lnTo>
                    <a:pt x="7774" y="1193"/>
                  </a:lnTo>
                  <a:lnTo>
                    <a:pt x="9017" y="1193"/>
                  </a:lnTo>
                  <a:lnTo>
                    <a:pt x="9017" y="924"/>
                  </a:lnTo>
                  <a:lnTo>
                    <a:pt x="9290" y="924"/>
                  </a:lnTo>
                  <a:lnTo>
                    <a:pt x="9290" y="643"/>
                  </a:lnTo>
                  <a:lnTo>
                    <a:pt x="9365" y="643"/>
                  </a:lnTo>
                  <a:lnTo>
                    <a:pt x="9365" y="351"/>
                  </a:lnTo>
                  <a:lnTo>
                    <a:pt x="9989" y="351"/>
                  </a:lnTo>
                  <a:lnTo>
                    <a:pt x="9989"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endParaRPr>
            </a:p>
          </p:txBody>
        </p:sp>
      </p:grpSp>
      <p:sp>
        <p:nvSpPr>
          <p:cNvPr id="50" name="ZoneTexte 1"/>
          <p:cNvSpPr txBox="1">
            <a:spLocks noChangeArrowheads="1"/>
          </p:cNvSpPr>
          <p:nvPr/>
        </p:nvSpPr>
        <p:spPr bwMode="auto">
          <a:xfrm>
            <a:off x="8108887" y="6538079"/>
            <a:ext cx="4083113"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Molina </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JM et al. Lancet </a:t>
            </a:r>
            <a:r>
              <a:rPr kumimoji="0" lang="fr-FR"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Inf</a:t>
            </a:r>
            <a:r>
              <a:rPr kumimoji="0" lang="fr-FR"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Dis. 2018;18:308-317</a:t>
            </a:r>
            <a:endParaRPr kumimoji="0" lang="fr-FR"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52" name="Picture 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091" t="9650" r="5719" b="5153"/>
          <a:stretch/>
        </p:blipFill>
        <p:spPr bwMode="auto">
          <a:xfrm>
            <a:off x="643960" y="283295"/>
            <a:ext cx="2438400"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70046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828800" y="152400"/>
            <a:ext cx="8458200" cy="1066800"/>
          </a:xfrm>
          <a:solidFill>
            <a:schemeClr val="accent5"/>
          </a:solidFill>
          <a:ln>
            <a:solidFill>
              <a:schemeClr val="tx1"/>
            </a:solidFill>
            <a:miter lim="800000"/>
            <a:headEnd/>
            <a:tailEnd/>
          </a:ln>
        </p:spPr>
        <p:txBody>
          <a:bodyPr/>
          <a:lstStyle/>
          <a:p>
            <a:pPr>
              <a:defRPr/>
            </a:pPr>
            <a:r>
              <a:rPr lang="fr-FR" altLang="fr-FR" sz="3600" b="1" dirty="0" err="1"/>
              <a:t>Prevention</a:t>
            </a:r>
            <a:r>
              <a:rPr lang="fr-FR" altLang="fr-FR" sz="3600" b="1" dirty="0"/>
              <a:t> of HIV/AIDS </a:t>
            </a:r>
            <a:br>
              <a:rPr lang="fr-FR" altLang="fr-FR" sz="3600" b="1" dirty="0"/>
            </a:br>
            <a:r>
              <a:rPr lang="fr-FR" altLang="fr-FR" sz="3600" b="1" dirty="0" err="1"/>
              <a:t>without</a:t>
            </a:r>
            <a:r>
              <a:rPr lang="fr-FR" altLang="fr-FR" sz="3600" b="1" dirty="0"/>
              <a:t> a Vaccine on the Horizon</a:t>
            </a:r>
          </a:p>
        </p:txBody>
      </p:sp>
      <p:sp>
        <p:nvSpPr>
          <p:cNvPr id="142339" name="Rectangle 3"/>
          <p:cNvSpPr>
            <a:spLocks noGrp="1" noChangeArrowheads="1"/>
          </p:cNvSpPr>
          <p:nvPr>
            <p:ph type="body" idx="4294967295"/>
          </p:nvPr>
        </p:nvSpPr>
        <p:spPr>
          <a:xfrm>
            <a:off x="228600" y="1371600"/>
            <a:ext cx="11811000" cy="5900737"/>
          </a:xfrm>
        </p:spPr>
        <p:txBody>
          <a:bodyPr/>
          <a:lstStyle/>
          <a:p>
            <a:pPr marL="363538" indent="-363538">
              <a:spcBef>
                <a:spcPct val="25000"/>
              </a:spcBef>
              <a:spcAft>
                <a:spcPct val="25000"/>
              </a:spcAft>
              <a:buClr>
                <a:schemeClr val="accent2"/>
              </a:buClr>
              <a:buSzPct val="120000"/>
              <a:buFont typeface="Wingdings" panose="05000000000000000000" pitchFamily="2" charset="2"/>
              <a:buChar char="§"/>
            </a:pPr>
            <a:r>
              <a:rPr lang="en-US" altLang="fr-FR" sz="2400" b="1" u="sng" dirty="0" smtClean="0">
                <a:solidFill>
                  <a:srgbClr val="000000"/>
                </a:solidFill>
                <a:cs typeface="Arial" panose="020B0604020202020204" pitchFamily="34" charset="0"/>
              </a:rPr>
              <a:t>A</a:t>
            </a:r>
            <a:r>
              <a:rPr lang="en-US" altLang="fr-FR" sz="2400" b="1" dirty="0" smtClean="0">
                <a:solidFill>
                  <a:srgbClr val="000000"/>
                </a:solidFill>
                <a:cs typeface="Arial" panose="020B0604020202020204" pitchFamily="34" charset="0"/>
              </a:rPr>
              <a:t>bstain, </a:t>
            </a:r>
            <a:r>
              <a:rPr lang="en-US" altLang="fr-FR" sz="2400" b="1" u="sng" dirty="0" smtClean="0">
                <a:solidFill>
                  <a:srgbClr val="000000"/>
                </a:solidFill>
                <a:cs typeface="Arial" panose="020B0604020202020204" pitchFamily="34" charset="0"/>
              </a:rPr>
              <a:t>B</a:t>
            </a:r>
            <a:r>
              <a:rPr lang="en-US" altLang="fr-FR" sz="2400" b="1" dirty="0" smtClean="0">
                <a:solidFill>
                  <a:srgbClr val="000000"/>
                </a:solidFill>
                <a:cs typeface="Arial" panose="020B0604020202020204" pitchFamily="34" charset="0"/>
              </a:rPr>
              <a:t>e Faithful, </a:t>
            </a:r>
            <a:r>
              <a:rPr lang="en-US" altLang="fr-FR" sz="2400" b="1" u="sng" dirty="0" smtClean="0">
                <a:solidFill>
                  <a:srgbClr val="000000"/>
                </a:solidFill>
                <a:cs typeface="Arial" panose="020B0604020202020204" pitchFamily="34" charset="0"/>
              </a:rPr>
              <a:t>C</a:t>
            </a:r>
            <a:r>
              <a:rPr lang="en-US" altLang="fr-FR" sz="2400" b="1" dirty="0" smtClean="0">
                <a:solidFill>
                  <a:srgbClr val="000000"/>
                </a:solidFill>
                <a:cs typeface="Arial" panose="020B0604020202020204" pitchFamily="34" charset="0"/>
              </a:rPr>
              <a:t>ondoms</a:t>
            </a:r>
            <a:r>
              <a:rPr lang="en-US" altLang="fr-FR" sz="2400" dirty="0" smtClean="0">
                <a:solidFill>
                  <a:srgbClr val="000000"/>
                </a:solidFill>
                <a:cs typeface="Arial" panose="020B0604020202020204" pitchFamily="34" charset="0"/>
              </a:rPr>
              <a:t>: 70-90% risk reduction of HIV sexual transmission (observational studies)</a:t>
            </a:r>
          </a:p>
          <a:p>
            <a:pPr marL="363538" indent="-363538">
              <a:spcBef>
                <a:spcPct val="25000"/>
              </a:spcBef>
              <a:spcAft>
                <a:spcPct val="25000"/>
              </a:spcAft>
              <a:buClr>
                <a:schemeClr val="accent2"/>
              </a:buClr>
              <a:buSzPct val="120000"/>
              <a:buFont typeface="Wingdings" panose="05000000000000000000" pitchFamily="2" charset="2"/>
              <a:buChar char="§"/>
            </a:pPr>
            <a:r>
              <a:rPr lang="fr-FR" altLang="fr-FR" sz="2400" b="1" u="sng" dirty="0" err="1" smtClean="0"/>
              <a:t>C</a:t>
            </a:r>
            <a:r>
              <a:rPr lang="fr-FR" altLang="fr-FR" sz="2400" b="1" dirty="0" err="1" smtClean="0"/>
              <a:t>ircumcision</a:t>
            </a:r>
            <a:r>
              <a:rPr lang="fr-FR" altLang="fr-FR" sz="2400" b="1" dirty="0" smtClean="0"/>
              <a:t> in males</a:t>
            </a:r>
            <a:r>
              <a:rPr lang="fr-FR" altLang="fr-FR" sz="2400" dirty="0" smtClean="0"/>
              <a:t>: 60% </a:t>
            </a:r>
            <a:r>
              <a:rPr lang="fr-FR" altLang="fr-FR" sz="2400" dirty="0" err="1" smtClean="0"/>
              <a:t>risk</a:t>
            </a:r>
            <a:r>
              <a:rPr lang="fr-FR" altLang="fr-FR" sz="2400" dirty="0" smtClean="0"/>
              <a:t> </a:t>
            </a:r>
            <a:r>
              <a:rPr lang="fr-FR" altLang="fr-FR" sz="2400" dirty="0" err="1" smtClean="0"/>
              <a:t>reduction</a:t>
            </a:r>
            <a:r>
              <a:rPr lang="fr-FR" altLang="fr-FR" sz="2400" dirty="0" smtClean="0"/>
              <a:t> of HIV transmission </a:t>
            </a:r>
            <a:r>
              <a:rPr lang="fr-FR" altLang="fr-FR" sz="2400" dirty="0" err="1" smtClean="0"/>
              <a:t>from</a:t>
            </a:r>
            <a:r>
              <a:rPr lang="fr-FR" altLang="fr-FR" sz="2400" dirty="0" smtClean="0"/>
              <a:t> </a:t>
            </a:r>
            <a:r>
              <a:rPr lang="fr-FR" altLang="fr-FR" sz="2400" dirty="0" err="1" smtClean="0"/>
              <a:t>women</a:t>
            </a:r>
            <a:r>
              <a:rPr lang="fr-FR" altLang="fr-FR" sz="2400" dirty="0" smtClean="0"/>
              <a:t> to men</a:t>
            </a:r>
          </a:p>
          <a:p>
            <a:pPr marL="363538" indent="-363538">
              <a:spcBef>
                <a:spcPct val="25000"/>
              </a:spcBef>
              <a:spcAft>
                <a:spcPct val="25000"/>
              </a:spcAft>
              <a:buClr>
                <a:schemeClr val="accent2"/>
              </a:buClr>
              <a:buSzPct val="120000"/>
              <a:buFont typeface="Wingdings" panose="05000000000000000000" pitchFamily="2" charset="2"/>
              <a:buChar char="§"/>
            </a:pPr>
            <a:r>
              <a:rPr lang="fr-FR" altLang="fr-FR" sz="2400" b="1" dirty="0" err="1"/>
              <a:t>Harm</a:t>
            </a:r>
            <a:r>
              <a:rPr lang="fr-FR" altLang="fr-FR" sz="2400" b="1" dirty="0"/>
              <a:t> </a:t>
            </a:r>
            <a:r>
              <a:rPr lang="fr-FR" altLang="fr-FR" sz="2400" b="1" dirty="0" err="1" smtClean="0"/>
              <a:t>reduction</a:t>
            </a:r>
            <a:r>
              <a:rPr lang="fr-FR" altLang="fr-FR" sz="2400" b="1" dirty="0" smtClean="0"/>
              <a:t> </a:t>
            </a:r>
            <a:r>
              <a:rPr lang="fr-FR" altLang="fr-FR" sz="2400" dirty="0" smtClean="0"/>
              <a:t>in IVDU: </a:t>
            </a:r>
            <a:r>
              <a:rPr lang="fr-FR" altLang="fr-FR" sz="2400" dirty="0" err="1"/>
              <a:t>opoid</a:t>
            </a:r>
            <a:r>
              <a:rPr lang="fr-FR" altLang="fr-FR" sz="2400" dirty="0"/>
              <a:t> substitution </a:t>
            </a:r>
            <a:r>
              <a:rPr lang="fr-FR" altLang="fr-FR" sz="2400" dirty="0" err="1" smtClean="0"/>
              <a:t>therapy</a:t>
            </a:r>
            <a:r>
              <a:rPr lang="fr-FR" altLang="fr-FR" sz="2400" dirty="0" smtClean="0"/>
              <a:t>, </a:t>
            </a:r>
            <a:r>
              <a:rPr lang="fr-FR" altLang="fr-FR" sz="2400" dirty="0" err="1" smtClean="0"/>
              <a:t>needle</a:t>
            </a:r>
            <a:r>
              <a:rPr lang="fr-FR" altLang="fr-FR" sz="2400" dirty="0" smtClean="0"/>
              <a:t>/syringes programs</a:t>
            </a:r>
            <a:endParaRPr lang="fr-FR" altLang="fr-FR" sz="2400" dirty="0"/>
          </a:p>
          <a:p>
            <a:pPr marL="363538" indent="-363538">
              <a:spcBef>
                <a:spcPct val="25000"/>
              </a:spcBef>
              <a:spcAft>
                <a:spcPct val="25000"/>
              </a:spcAft>
              <a:buClr>
                <a:schemeClr val="accent2"/>
              </a:buClr>
              <a:buSzPct val="120000"/>
              <a:buFont typeface="Wingdings" panose="05000000000000000000" pitchFamily="2" charset="2"/>
              <a:buChar char="§"/>
            </a:pPr>
            <a:r>
              <a:rPr lang="fr-FR" altLang="fr-FR" sz="2400" b="1" u="sng" dirty="0" err="1" smtClean="0"/>
              <a:t>D</a:t>
            </a:r>
            <a:r>
              <a:rPr lang="fr-FR" altLang="fr-FR" sz="2400" b="1" dirty="0" err="1" smtClean="0"/>
              <a:t>rugs</a:t>
            </a:r>
            <a:r>
              <a:rPr lang="fr-FR" altLang="fr-FR" sz="2400" b="1" dirty="0" smtClean="0"/>
              <a:t> (</a:t>
            </a:r>
            <a:r>
              <a:rPr lang="fr-FR" altLang="fr-FR" sz="2400" b="1" dirty="0" err="1" smtClean="0"/>
              <a:t>Antiretrovirals</a:t>
            </a:r>
            <a:r>
              <a:rPr lang="fr-FR" altLang="fr-FR" sz="2400" b="1" dirty="0" smtClean="0"/>
              <a:t>) for HIV </a:t>
            </a:r>
            <a:r>
              <a:rPr lang="fr-FR" altLang="fr-FR" sz="2400" b="1" dirty="0" err="1" smtClean="0"/>
              <a:t>Prevention</a:t>
            </a:r>
            <a:endParaRPr lang="fr-FR" altLang="fr-FR" sz="2400" b="1" dirty="0" smtClean="0"/>
          </a:p>
          <a:p>
            <a:pPr marL="763588" lvl="1" indent="-363538">
              <a:spcBef>
                <a:spcPct val="25000"/>
              </a:spcBef>
              <a:spcAft>
                <a:spcPct val="25000"/>
              </a:spcAft>
              <a:buClr>
                <a:schemeClr val="accent2"/>
              </a:buClr>
              <a:buSzPct val="120000"/>
              <a:buFont typeface="Wingdings" panose="05000000000000000000" pitchFamily="2" charset="2"/>
              <a:buChar char="ü"/>
            </a:pPr>
            <a:r>
              <a:rPr lang="fr-FR" altLang="fr-FR" sz="2400" dirty="0" err="1" smtClean="0"/>
              <a:t>Prevention</a:t>
            </a:r>
            <a:r>
              <a:rPr lang="fr-FR" altLang="fr-FR" sz="2400" dirty="0" smtClean="0"/>
              <a:t> of </a:t>
            </a:r>
            <a:r>
              <a:rPr lang="fr-FR" altLang="fr-FR" sz="2400" dirty="0" err="1" smtClean="0"/>
              <a:t>mother</a:t>
            </a:r>
            <a:r>
              <a:rPr lang="fr-FR" altLang="fr-FR" sz="2400" dirty="0" smtClean="0"/>
              <a:t> to </a:t>
            </a:r>
            <a:r>
              <a:rPr lang="fr-FR" altLang="fr-FR" sz="2400" dirty="0" err="1" smtClean="0"/>
              <a:t>child</a:t>
            </a:r>
            <a:r>
              <a:rPr lang="fr-FR" altLang="fr-FR" sz="2400" dirty="0" smtClean="0"/>
              <a:t> transmission</a:t>
            </a:r>
          </a:p>
          <a:p>
            <a:pPr marL="763588" lvl="1" indent="-363538">
              <a:spcBef>
                <a:spcPct val="25000"/>
              </a:spcBef>
              <a:spcAft>
                <a:spcPct val="25000"/>
              </a:spcAft>
              <a:buClr>
                <a:schemeClr val="accent2"/>
              </a:buClr>
              <a:buSzPct val="120000"/>
              <a:buFont typeface="Wingdings" panose="05000000000000000000" pitchFamily="2" charset="2"/>
              <a:buChar char="ü"/>
            </a:pPr>
            <a:r>
              <a:rPr lang="fr-FR" altLang="fr-FR" sz="2400" dirty="0" smtClean="0"/>
              <a:t>Post-</a:t>
            </a:r>
            <a:r>
              <a:rPr lang="fr-FR" altLang="fr-FR" sz="2400" dirty="0" err="1" smtClean="0"/>
              <a:t>Exposure</a:t>
            </a:r>
            <a:r>
              <a:rPr lang="fr-FR" altLang="fr-FR" sz="2400" dirty="0" smtClean="0"/>
              <a:t> </a:t>
            </a:r>
            <a:r>
              <a:rPr lang="fr-FR" altLang="fr-FR" sz="2400" dirty="0" err="1" smtClean="0"/>
              <a:t>Prophylaxis</a:t>
            </a:r>
            <a:r>
              <a:rPr lang="fr-FR" altLang="fr-FR" sz="2400" dirty="0" smtClean="0"/>
              <a:t> (PEP)</a:t>
            </a:r>
          </a:p>
          <a:p>
            <a:pPr marL="763588" lvl="1" indent="-363538">
              <a:spcBef>
                <a:spcPct val="25000"/>
              </a:spcBef>
              <a:spcAft>
                <a:spcPct val="25000"/>
              </a:spcAft>
              <a:buClr>
                <a:schemeClr val="accent2"/>
              </a:buClr>
              <a:buSzPct val="120000"/>
              <a:buFont typeface="Wingdings" panose="05000000000000000000" pitchFamily="2" charset="2"/>
              <a:buChar char="ü"/>
            </a:pPr>
            <a:r>
              <a:rPr lang="fr-FR" altLang="fr-FR" sz="2400" dirty="0" err="1" smtClean="0"/>
              <a:t>Treatment</a:t>
            </a:r>
            <a:r>
              <a:rPr lang="fr-FR" altLang="fr-FR" sz="2400" dirty="0" smtClean="0"/>
              <a:t>  of HIV-</a:t>
            </a:r>
            <a:r>
              <a:rPr lang="fr-FR" altLang="fr-FR" sz="2400" dirty="0" err="1" smtClean="0"/>
              <a:t>infected</a:t>
            </a:r>
            <a:r>
              <a:rPr lang="fr-FR" altLang="fr-FR" sz="2400" dirty="0" smtClean="0"/>
              <a:t> </a:t>
            </a:r>
            <a:r>
              <a:rPr lang="fr-FR" altLang="fr-FR" sz="2400" dirty="0" err="1" smtClean="0"/>
              <a:t>individuals</a:t>
            </a:r>
            <a:r>
              <a:rPr lang="fr-FR" altLang="fr-FR" sz="2400" dirty="0" smtClean="0"/>
              <a:t>: </a:t>
            </a:r>
            <a:r>
              <a:rPr lang="fr-FR" altLang="fr-FR" sz="2400" dirty="0" err="1" smtClean="0"/>
              <a:t>Undetectable</a:t>
            </a:r>
            <a:r>
              <a:rPr lang="fr-FR" altLang="fr-FR" sz="2400" dirty="0" smtClean="0"/>
              <a:t> = </a:t>
            </a:r>
            <a:r>
              <a:rPr lang="fr-FR" altLang="fr-FR" sz="2400" dirty="0" err="1" smtClean="0"/>
              <a:t>Untransmissible</a:t>
            </a:r>
            <a:r>
              <a:rPr lang="fr-FR" altLang="fr-FR" sz="2400" dirty="0" smtClean="0"/>
              <a:t> (TASP)</a:t>
            </a:r>
          </a:p>
          <a:p>
            <a:pPr marL="763588" lvl="1" indent="-363538">
              <a:spcBef>
                <a:spcPct val="25000"/>
              </a:spcBef>
              <a:spcAft>
                <a:spcPct val="25000"/>
              </a:spcAft>
              <a:buClr>
                <a:schemeClr val="accent2"/>
              </a:buClr>
              <a:buSzPct val="120000"/>
              <a:buFont typeface="Wingdings" panose="05000000000000000000" pitchFamily="2" charset="2"/>
              <a:buChar char="ü"/>
            </a:pPr>
            <a:r>
              <a:rPr lang="fr-FR" altLang="fr-FR" sz="2400" dirty="0" err="1" smtClean="0"/>
              <a:t>Pre-Exposure</a:t>
            </a:r>
            <a:r>
              <a:rPr lang="fr-FR" altLang="fr-FR" sz="2400" dirty="0" smtClean="0"/>
              <a:t> </a:t>
            </a:r>
            <a:r>
              <a:rPr lang="fr-FR" altLang="fr-FR" sz="2400" dirty="0" err="1" smtClean="0"/>
              <a:t>Prophylaxis</a:t>
            </a:r>
            <a:r>
              <a:rPr lang="fr-FR" altLang="fr-FR" sz="2400" dirty="0" smtClean="0"/>
              <a:t> (</a:t>
            </a:r>
            <a:r>
              <a:rPr lang="fr-FR" altLang="fr-FR" sz="2400" dirty="0" err="1" smtClean="0"/>
              <a:t>PrEP</a:t>
            </a:r>
            <a:r>
              <a:rPr lang="fr-FR" altLang="fr-FR" sz="2400" dirty="0" smtClean="0"/>
              <a:t>)</a:t>
            </a:r>
          </a:p>
          <a:p>
            <a:pPr marL="0" indent="0">
              <a:spcBef>
                <a:spcPct val="25000"/>
              </a:spcBef>
              <a:spcAft>
                <a:spcPct val="25000"/>
              </a:spcAft>
              <a:buClr>
                <a:schemeClr val="accent2"/>
              </a:buClr>
              <a:buSzPct val="120000"/>
              <a:buNone/>
            </a:pPr>
            <a:endParaRPr lang="fr-FR" altLang="fr-FR" sz="2400" dirty="0" smtClean="0"/>
          </a:p>
        </p:txBody>
      </p:sp>
    </p:spTree>
    <p:extLst>
      <p:ext uri="{BB962C8B-B14F-4D97-AF65-F5344CB8AC3E}">
        <p14:creationId xmlns:p14="http://schemas.microsoft.com/office/powerpoint/2010/main" val="3248648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156668" y="1278611"/>
            <a:ext cx="8824595" cy="3786504"/>
          </a:xfrm>
          <a:prstGeom prst="rect">
            <a:avLst/>
          </a:prstGeom>
        </p:spPr>
        <p:txBody>
          <a:bodyPr vert="horz" wrap="square" lIns="0" tIns="0" rIns="0" bIns="0" rtlCol="0">
            <a:spAutoFit/>
          </a:bodyPr>
          <a:lstStyle/>
          <a:p>
            <a:pPr marL="1959610" marR="0" lvl="0" indent="0" algn="l" defTabSz="914400" rtl="0" eaLnBrk="1" fontAlgn="auto" latinLnBrk="0" hangingPunct="1">
              <a:lnSpc>
                <a:spcPts val="3140"/>
              </a:lnSpc>
              <a:spcBef>
                <a:spcPts val="0"/>
              </a:spcBef>
              <a:spcAft>
                <a:spcPts val="0"/>
              </a:spcAft>
              <a:buClrTx/>
              <a:buSzTx/>
              <a:buFontTx/>
              <a:buNone/>
              <a:tabLst/>
              <a:defRPr/>
            </a:pPr>
            <a:r>
              <a:rPr kumimoji="0" sz="2800" b="1" i="0" u="none" strike="noStrike" kern="1200" cap="none" spc="-20" normalizeH="0" baseline="0" noProof="0" dirty="0">
                <a:ln>
                  <a:noFill/>
                </a:ln>
                <a:solidFill>
                  <a:srgbClr val="066282"/>
                </a:solidFill>
                <a:effectLst/>
                <a:uLnTx/>
                <a:uFillTx/>
                <a:latin typeface="Verdana"/>
                <a:ea typeface="+mn-ea"/>
                <a:cs typeface="Verdana"/>
              </a:rPr>
              <a:t>Co-Chairs</a:t>
            </a:r>
            <a:r>
              <a:rPr kumimoji="0" sz="2800" b="1" i="0" u="none" strike="noStrike" kern="1200" cap="none" spc="20" normalizeH="0" baseline="0" noProof="0" dirty="0">
                <a:ln>
                  <a:noFill/>
                </a:ln>
                <a:solidFill>
                  <a:srgbClr val="066282"/>
                </a:solidFill>
                <a:effectLst/>
                <a:uLnTx/>
                <a:uFillTx/>
                <a:latin typeface="Verdana"/>
                <a:ea typeface="+mn-ea"/>
                <a:cs typeface="Verdana"/>
              </a:rPr>
              <a:t> </a:t>
            </a:r>
            <a:r>
              <a:rPr kumimoji="0" sz="2800" b="1" i="0" u="none" strike="noStrike" kern="1200" cap="none" spc="-20" normalizeH="0" baseline="0" noProof="0" dirty="0">
                <a:ln>
                  <a:noFill/>
                </a:ln>
                <a:solidFill>
                  <a:srgbClr val="066282"/>
                </a:solidFill>
                <a:effectLst/>
                <a:uLnTx/>
                <a:uFillTx/>
                <a:latin typeface="Verdana"/>
                <a:ea typeface="+mn-ea"/>
                <a:cs typeface="Verdana"/>
              </a:rPr>
              <a:t>Choi</a:t>
            </a:r>
            <a:r>
              <a:rPr kumimoji="0" sz="2800" b="1" i="0" u="none" strike="noStrike" kern="1200" cap="none" spc="-25" normalizeH="0" baseline="0" noProof="0" dirty="0">
                <a:ln>
                  <a:noFill/>
                </a:ln>
                <a:solidFill>
                  <a:srgbClr val="066282"/>
                </a:solidFill>
                <a:effectLst/>
                <a:uLnTx/>
                <a:uFillTx/>
                <a:latin typeface="Verdana"/>
                <a:ea typeface="+mn-ea"/>
                <a:cs typeface="Verdana"/>
              </a:rPr>
              <a:t>c</a:t>
            </a:r>
            <a:r>
              <a:rPr kumimoji="0" sz="2800" b="1" i="0" u="none" strike="noStrike" kern="1200" cap="none" spc="-20" normalizeH="0" baseline="0" noProof="0" dirty="0">
                <a:ln>
                  <a:noFill/>
                </a:ln>
                <a:solidFill>
                  <a:srgbClr val="066282"/>
                </a:solidFill>
                <a:effectLst/>
                <a:uLnTx/>
                <a:uFillTx/>
                <a:latin typeface="Verdana"/>
                <a:ea typeface="+mn-ea"/>
                <a:cs typeface="Verdana"/>
              </a:rPr>
              <a:t>e</a:t>
            </a:r>
            <a:endParaRPr kumimoji="0" sz="2800" b="0" i="0" u="none" strike="noStrike" kern="1200" cap="none" spc="0" normalizeH="0" baseline="0" noProof="0" dirty="0">
              <a:ln>
                <a:noFill/>
              </a:ln>
              <a:solidFill>
                <a:prstClr val="black"/>
              </a:solidFill>
              <a:effectLst/>
              <a:uLnTx/>
              <a:uFillTx/>
              <a:latin typeface="Verdana"/>
              <a:ea typeface="+mn-ea"/>
              <a:cs typeface="Verdana"/>
            </a:endParaRPr>
          </a:p>
          <a:p>
            <a:pPr marL="12700" marR="5080" lvl="0" indent="0" algn="l" defTabSz="914400" rtl="0" eaLnBrk="1" fontAlgn="auto" latinLnBrk="0" hangingPunct="1">
              <a:lnSpc>
                <a:spcPts val="3890"/>
              </a:lnSpc>
              <a:spcBef>
                <a:spcPts val="265"/>
              </a:spcBef>
              <a:spcAft>
                <a:spcPts val="0"/>
              </a:spcAft>
              <a:buClrTx/>
              <a:buSzTx/>
              <a:buFontTx/>
              <a:buNone/>
              <a:tabLst/>
              <a:defRPr/>
            </a:pPr>
            <a:r>
              <a:rPr kumimoji="0" sz="3600" b="1" i="0" u="none" strike="noStrike" kern="1200" cap="none" spc="-35" normalizeH="0" baseline="0" noProof="0" dirty="0">
                <a:ln>
                  <a:noFill/>
                </a:ln>
                <a:solidFill>
                  <a:srgbClr val="FF880E"/>
                </a:solidFill>
                <a:effectLst/>
                <a:uLnTx/>
                <a:uFillTx/>
                <a:latin typeface="Verdana"/>
                <a:ea typeface="+mn-ea"/>
                <a:cs typeface="Verdana"/>
              </a:rPr>
              <a:t>Do</a:t>
            </a:r>
            <a:r>
              <a:rPr kumimoji="0" sz="3600" b="1" i="0" u="none" strike="noStrike" kern="1200" cap="none" spc="-20" normalizeH="0" baseline="0" noProof="0" dirty="0">
                <a:ln>
                  <a:noFill/>
                </a:ln>
                <a:solidFill>
                  <a:srgbClr val="FF880E"/>
                </a:solidFill>
                <a:effectLst/>
                <a:uLnTx/>
                <a:uFillTx/>
                <a:latin typeface="Verdana"/>
                <a:ea typeface="+mn-ea"/>
                <a:cs typeface="Verdana"/>
              </a:rPr>
              <a:t>x</a:t>
            </a:r>
            <a:r>
              <a:rPr kumimoji="0" sz="3600" b="1" i="0" u="none" strike="noStrike" kern="1200" cap="none" spc="-30" normalizeH="0" baseline="0" noProof="0" dirty="0">
                <a:ln>
                  <a:noFill/>
                </a:ln>
                <a:solidFill>
                  <a:srgbClr val="FF880E"/>
                </a:solidFill>
                <a:effectLst/>
                <a:uLnTx/>
                <a:uFillTx/>
                <a:latin typeface="Verdana"/>
                <a:ea typeface="+mn-ea"/>
                <a:cs typeface="Verdana"/>
              </a:rPr>
              <a:t>y</a:t>
            </a:r>
            <a:r>
              <a:rPr kumimoji="0" sz="3600" b="1" i="0" u="none" strike="noStrike" kern="1200" cap="none" spc="5" normalizeH="0" baseline="0" noProof="0" dirty="0">
                <a:ln>
                  <a:noFill/>
                </a:ln>
                <a:solidFill>
                  <a:srgbClr val="FF880E"/>
                </a:solidFill>
                <a:effectLst/>
                <a:uLnTx/>
                <a:uFillTx/>
                <a:latin typeface="Verdana"/>
                <a:ea typeface="+mn-ea"/>
                <a:cs typeface="Verdana"/>
              </a:rPr>
              <a:t>c</a:t>
            </a:r>
            <a:r>
              <a:rPr kumimoji="0" sz="3600" b="1" i="0" u="none" strike="noStrike" kern="1200" cap="none" spc="-30" normalizeH="0" baseline="0" noProof="0" dirty="0">
                <a:ln>
                  <a:noFill/>
                </a:ln>
                <a:solidFill>
                  <a:srgbClr val="FF880E"/>
                </a:solidFill>
                <a:effectLst/>
                <a:uLnTx/>
                <a:uFillTx/>
                <a:latin typeface="Verdana"/>
                <a:ea typeface="+mn-ea"/>
                <a:cs typeface="Verdana"/>
              </a:rPr>
              <a:t>y</a:t>
            </a:r>
            <a:r>
              <a:rPr kumimoji="0" sz="3600" b="1" i="0" u="none" strike="noStrike" kern="1200" cap="none" spc="5" normalizeH="0" baseline="0" noProof="0" dirty="0">
                <a:ln>
                  <a:noFill/>
                </a:ln>
                <a:solidFill>
                  <a:srgbClr val="FF880E"/>
                </a:solidFill>
                <a:effectLst/>
                <a:uLnTx/>
                <a:uFillTx/>
                <a:latin typeface="Verdana"/>
                <a:ea typeface="+mn-ea"/>
                <a:cs typeface="Verdana"/>
              </a:rPr>
              <a:t>c</a:t>
            </a:r>
            <a:r>
              <a:rPr kumimoji="0" sz="3600" b="1" i="0" u="none" strike="noStrike" kern="1200" cap="none" spc="-10" normalizeH="0" baseline="0" noProof="0" dirty="0">
                <a:ln>
                  <a:noFill/>
                </a:ln>
                <a:solidFill>
                  <a:srgbClr val="FF880E"/>
                </a:solidFill>
                <a:effectLst/>
                <a:uLnTx/>
                <a:uFillTx/>
                <a:latin typeface="Verdana"/>
                <a:ea typeface="+mn-ea"/>
                <a:cs typeface="Verdana"/>
              </a:rPr>
              <a:t>l</a:t>
            </a:r>
            <a:r>
              <a:rPr kumimoji="0" sz="3600" b="1" i="0" u="none" strike="noStrike" kern="1200" cap="none" spc="-25" normalizeH="0" baseline="0" noProof="0" dirty="0">
                <a:ln>
                  <a:noFill/>
                </a:ln>
                <a:solidFill>
                  <a:srgbClr val="FF880E"/>
                </a:solidFill>
                <a:effectLst/>
                <a:uLnTx/>
                <a:uFillTx/>
                <a:latin typeface="Verdana"/>
                <a:ea typeface="+mn-ea"/>
                <a:cs typeface="Verdana"/>
              </a:rPr>
              <a:t>i</a:t>
            </a:r>
            <a:r>
              <a:rPr kumimoji="0" sz="3600" b="1" i="0" u="none" strike="noStrike" kern="1200" cap="none" spc="0" normalizeH="0" baseline="0" noProof="0" dirty="0">
                <a:ln>
                  <a:noFill/>
                </a:ln>
                <a:solidFill>
                  <a:srgbClr val="FF880E"/>
                </a:solidFill>
                <a:effectLst/>
                <a:uLnTx/>
                <a:uFillTx/>
                <a:latin typeface="Verdana"/>
                <a:ea typeface="+mn-ea"/>
                <a:cs typeface="Verdana"/>
              </a:rPr>
              <a:t>ne</a:t>
            </a:r>
            <a:r>
              <a:rPr kumimoji="0" sz="3600" b="1" i="0" u="none" strike="noStrike" kern="1200" cap="none" spc="-50" normalizeH="0" baseline="0" noProof="0" dirty="0">
                <a:ln>
                  <a:noFill/>
                </a:ln>
                <a:solidFill>
                  <a:srgbClr val="FF880E"/>
                </a:solidFill>
                <a:effectLst/>
                <a:uLnTx/>
                <a:uFillTx/>
                <a:latin typeface="Verdana"/>
                <a:ea typeface="+mn-ea"/>
                <a:cs typeface="Verdana"/>
              </a:rPr>
              <a:t> </a:t>
            </a:r>
            <a:r>
              <a:rPr kumimoji="0" sz="3600" b="1" i="0" u="none" strike="noStrike" kern="1200" cap="none" spc="0" normalizeH="0" baseline="0" noProof="0" dirty="0">
                <a:ln>
                  <a:noFill/>
                </a:ln>
                <a:solidFill>
                  <a:srgbClr val="FF880E"/>
                </a:solidFill>
                <a:effectLst/>
                <a:uLnTx/>
                <a:uFillTx/>
                <a:latin typeface="Verdana"/>
                <a:ea typeface="+mn-ea"/>
                <a:cs typeface="Verdana"/>
              </a:rPr>
              <a:t>p</a:t>
            </a:r>
            <a:r>
              <a:rPr kumimoji="0" sz="3600" b="1" i="0" u="none" strike="noStrike" kern="1200" cap="none" spc="-25" normalizeH="0" baseline="0" noProof="0" dirty="0">
                <a:ln>
                  <a:noFill/>
                </a:ln>
                <a:solidFill>
                  <a:srgbClr val="FF880E"/>
                </a:solidFill>
                <a:effectLst/>
                <a:uLnTx/>
                <a:uFillTx/>
                <a:latin typeface="Verdana"/>
                <a:ea typeface="+mn-ea"/>
                <a:cs typeface="Verdana"/>
              </a:rPr>
              <a:t>ost</a:t>
            </a:r>
            <a:r>
              <a:rPr kumimoji="0" sz="3600" b="1" i="0" u="none" strike="noStrike" kern="1200" cap="none" spc="-20" normalizeH="0" baseline="0" noProof="0" dirty="0">
                <a:ln>
                  <a:noFill/>
                </a:ln>
                <a:solidFill>
                  <a:srgbClr val="FF880E"/>
                </a:solidFill>
                <a:effectLst/>
                <a:uLnTx/>
                <a:uFillTx/>
                <a:latin typeface="Verdana"/>
                <a:ea typeface="+mn-ea"/>
                <a:cs typeface="Verdana"/>
              </a:rPr>
              <a:t>-</a:t>
            </a:r>
            <a:r>
              <a:rPr kumimoji="0" sz="3600" b="1" i="0" u="none" strike="noStrike" kern="1200" cap="none" spc="-5" normalizeH="0" baseline="0" noProof="0" dirty="0">
                <a:ln>
                  <a:noFill/>
                </a:ln>
                <a:solidFill>
                  <a:srgbClr val="FF880E"/>
                </a:solidFill>
                <a:effectLst/>
                <a:uLnTx/>
                <a:uFillTx/>
                <a:latin typeface="Verdana"/>
                <a:ea typeface="+mn-ea"/>
                <a:cs typeface="Verdana"/>
              </a:rPr>
              <a:t>e</a:t>
            </a:r>
            <a:r>
              <a:rPr kumimoji="0" sz="3600" b="1" i="0" u="none" strike="noStrike" kern="1200" cap="none" spc="-25" normalizeH="0" baseline="0" noProof="0" dirty="0">
                <a:ln>
                  <a:noFill/>
                </a:ln>
                <a:solidFill>
                  <a:srgbClr val="FF880E"/>
                </a:solidFill>
                <a:effectLst/>
                <a:uLnTx/>
                <a:uFillTx/>
                <a:latin typeface="Verdana"/>
                <a:ea typeface="+mn-ea"/>
                <a:cs typeface="Verdana"/>
              </a:rPr>
              <a:t>x</a:t>
            </a:r>
            <a:r>
              <a:rPr kumimoji="0" sz="3600" b="1" i="0" u="none" strike="noStrike" kern="1200" cap="none" spc="0" normalizeH="0" baseline="0" noProof="0" dirty="0">
                <a:ln>
                  <a:noFill/>
                </a:ln>
                <a:solidFill>
                  <a:srgbClr val="FF880E"/>
                </a:solidFill>
                <a:effectLst/>
                <a:uLnTx/>
                <a:uFillTx/>
                <a:latin typeface="Verdana"/>
                <a:ea typeface="+mn-ea"/>
                <a:cs typeface="Verdana"/>
              </a:rPr>
              <a:t>posu</a:t>
            </a:r>
            <a:r>
              <a:rPr kumimoji="0" sz="3600" b="1" i="0" u="none" strike="noStrike" kern="1200" cap="none" spc="-5" normalizeH="0" baseline="0" noProof="0" dirty="0">
                <a:ln>
                  <a:noFill/>
                </a:ln>
                <a:solidFill>
                  <a:srgbClr val="FF880E"/>
                </a:solidFill>
                <a:effectLst/>
                <a:uLnTx/>
                <a:uFillTx/>
                <a:latin typeface="Verdana"/>
                <a:ea typeface="+mn-ea"/>
                <a:cs typeface="Verdana"/>
              </a:rPr>
              <a:t>re </a:t>
            </a:r>
            <a:r>
              <a:rPr kumimoji="0" sz="3600" b="1" i="0" u="none" strike="noStrike" kern="1200" cap="none" spc="0" normalizeH="0" baseline="0" noProof="0" dirty="0">
                <a:ln>
                  <a:noFill/>
                </a:ln>
                <a:solidFill>
                  <a:srgbClr val="FF880E"/>
                </a:solidFill>
                <a:effectLst/>
                <a:uLnTx/>
                <a:uFillTx/>
                <a:latin typeface="Verdana"/>
                <a:ea typeface="+mn-ea"/>
                <a:cs typeface="Verdana"/>
              </a:rPr>
              <a:t>p</a:t>
            </a:r>
            <a:r>
              <a:rPr kumimoji="0" sz="3600" b="1" i="0" u="none" strike="noStrike" kern="1200" cap="none" spc="-30" normalizeH="0" baseline="0" noProof="0" dirty="0">
                <a:ln>
                  <a:noFill/>
                </a:ln>
                <a:solidFill>
                  <a:srgbClr val="FF880E"/>
                </a:solidFill>
                <a:effectLst/>
                <a:uLnTx/>
                <a:uFillTx/>
                <a:latin typeface="Verdana"/>
                <a:ea typeface="+mn-ea"/>
                <a:cs typeface="Verdana"/>
              </a:rPr>
              <a:t>rop</a:t>
            </a:r>
            <a:r>
              <a:rPr kumimoji="0" sz="3600" b="1" i="0" u="none" strike="noStrike" kern="1200" cap="none" spc="0" normalizeH="0" baseline="0" noProof="0" dirty="0">
                <a:ln>
                  <a:noFill/>
                </a:ln>
                <a:solidFill>
                  <a:srgbClr val="FF880E"/>
                </a:solidFill>
                <a:effectLst/>
                <a:uLnTx/>
                <a:uFillTx/>
                <a:latin typeface="Verdana"/>
                <a:ea typeface="+mn-ea"/>
                <a:cs typeface="Verdana"/>
              </a:rPr>
              <a:t>h</a:t>
            </a:r>
            <a:r>
              <a:rPr kumimoji="0" sz="3600" b="1" i="0" u="none" strike="noStrike" kern="1200" cap="none" spc="-30" normalizeH="0" baseline="0" noProof="0" dirty="0">
                <a:ln>
                  <a:noFill/>
                </a:ln>
                <a:solidFill>
                  <a:srgbClr val="FF880E"/>
                </a:solidFill>
                <a:effectLst/>
                <a:uLnTx/>
                <a:uFillTx/>
                <a:latin typeface="Verdana"/>
                <a:ea typeface="+mn-ea"/>
                <a:cs typeface="Verdana"/>
              </a:rPr>
              <a:t>y</a:t>
            </a:r>
            <a:r>
              <a:rPr kumimoji="0" sz="3600" b="1" i="0" u="none" strike="noStrike" kern="1200" cap="none" spc="-10" normalizeH="0" baseline="0" noProof="0" dirty="0">
                <a:ln>
                  <a:noFill/>
                </a:ln>
                <a:solidFill>
                  <a:srgbClr val="FF880E"/>
                </a:solidFill>
                <a:effectLst/>
                <a:uLnTx/>
                <a:uFillTx/>
                <a:latin typeface="Verdana"/>
                <a:ea typeface="+mn-ea"/>
                <a:cs typeface="Verdana"/>
              </a:rPr>
              <a:t>l</a:t>
            </a:r>
            <a:r>
              <a:rPr kumimoji="0" sz="3600" b="1" i="0" u="none" strike="noStrike" kern="1200" cap="none" spc="-30" normalizeH="0" baseline="0" noProof="0" dirty="0">
                <a:ln>
                  <a:noFill/>
                </a:ln>
                <a:solidFill>
                  <a:srgbClr val="FF880E"/>
                </a:solidFill>
                <a:effectLst/>
                <a:uLnTx/>
                <a:uFillTx/>
                <a:latin typeface="Verdana"/>
                <a:ea typeface="+mn-ea"/>
                <a:cs typeface="Verdana"/>
              </a:rPr>
              <a:t>a</a:t>
            </a:r>
            <a:r>
              <a:rPr kumimoji="0" sz="3600" b="1" i="0" u="none" strike="noStrike" kern="1200" cap="none" spc="-25" normalizeH="0" baseline="0" noProof="0" dirty="0">
                <a:ln>
                  <a:noFill/>
                </a:ln>
                <a:solidFill>
                  <a:srgbClr val="FF880E"/>
                </a:solidFill>
                <a:effectLst/>
                <a:uLnTx/>
                <a:uFillTx/>
                <a:latin typeface="Verdana"/>
                <a:ea typeface="+mn-ea"/>
                <a:cs typeface="Verdana"/>
              </a:rPr>
              <a:t>x</a:t>
            </a:r>
            <a:r>
              <a:rPr kumimoji="0" sz="3600" b="1" i="0" u="none" strike="noStrike" kern="1200" cap="none" spc="-10" normalizeH="0" baseline="0" noProof="0" dirty="0">
                <a:ln>
                  <a:noFill/>
                </a:ln>
                <a:solidFill>
                  <a:srgbClr val="FF880E"/>
                </a:solidFill>
                <a:effectLst/>
                <a:uLnTx/>
                <a:uFillTx/>
                <a:latin typeface="Verdana"/>
                <a:ea typeface="+mn-ea"/>
                <a:cs typeface="Verdana"/>
              </a:rPr>
              <a:t>i</a:t>
            </a:r>
            <a:r>
              <a:rPr kumimoji="0" sz="3600" b="1" i="0" u="none" strike="noStrike" kern="1200" cap="none" spc="0" normalizeH="0" baseline="0" noProof="0" dirty="0">
                <a:ln>
                  <a:noFill/>
                </a:ln>
                <a:solidFill>
                  <a:srgbClr val="FF880E"/>
                </a:solidFill>
                <a:effectLst/>
                <a:uLnTx/>
                <a:uFillTx/>
                <a:latin typeface="Verdana"/>
                <a:ea typeface="+mn-ea"/>
                <a:cs typeface="Verdana"/>
              </a:rPr>
              <a:t>s</a:t>
            </a:r>
            <a:r>
              <a:rPr kumimoji="0" sz="3600" b="1" i="0" u="none" strike="noStrike" kern="1200" cap="none" spc="-45" normalizeH="0" baseline="0" noProof="0" dirty="0">
                <a:ln>
                  <a:noFill/>
                </a:ln>
                <a:solidFill>
                  <a:srgbClr val="FF880E"/>
                </a:solidFill>
                <a:effectLst/>
                <a:uLnTx/>
                <a:uFillTx/>
                <a:latin typeface="Verdana"/>
                <a:ea typeface="+mn-ea"/>
                <a:cs typeface="Verdana"/>
              </a:rPr>
              <a:t> </a:t>
            </a:r>
            <a:r>
              <a:rPr kumimoji="0" sz="3600" b="1" i="0" u="none" strike="noStrike" kern="1200" cap="none" spc="0" normalizeH="0" baseline="0" noProof="0" dirty="0">
                <a:ln>
                  <a:noFill/>
                </a:ln>
                <a:solidFill>
                  <a:srgbClr val="FF880E"/>
                </a:solidFill>
                <a:effectLst/>
                <a:uLnTx/>
                <a:uFillTx/>
                <a:latin typeface="Verdana"/>
                <a:ea typeface="+mn-ea"/>
                <a:cs typeface="Verdana"/>
              </a:rPr>
              <a:t>f</a:t>
            </a:r>
            <a:r>
              <a:rPr kumimoji="0" sz="3600" b="1" i="0" u="none" strike="noStrike" kern="1200" cap="none" spc="-25" normalizeH="0" baseline="0" noProof="0" dirty="0">
                <a:ln>
                  <a:noFill/>
                </a:ln>
                <a:solidFill>
                  <a:srgbClr val="FF880E"/>
                </a:solidFill>
                <a:effectLst/>
                <a:uLnTx/>
                <a:uFillTx/>
                <a:latin typeface="Verdana"/>
                <a:ea typeface="+mn-ea"/>
                <a:cs typeface="Verdana"/>
              </a:rPr>
              <a:t>or</a:t>
            </a:r>
            <a:r>
              <a:rPr kumimoji="0" sz="3600" b="1" i="0" u="none" strike="noStrike" kern="1200" cap="none" spc="-10" normalizeH="0" baseline="0" noProof="0" dirty="0">
                <a:ln>
                  <a:noFill/>
                </a:ln>
                <a:solidFill>
                  <a:srgbClr val="FF880E"/>
                </a:solidFill>
                <a:effectLst/>
                <a:uLnTx/>
                <a:uFillTx/>
                <a:latin typeface="Verdana"/>
                <a:ea typeface="+mn-ea"/>
                <a:cs typeface="Verdana"/>
              </a:rPr>
              <a:t> </a:t>
            </a:r>
            <a:r>
              <a:rPr kumimoji="0" sz="3600" b="1" i="0" u="none" strike="noStrike" kern="1200" cap="none" spc="0" normalizeH="0" baseline="0" noProof="0" dirty="0">
                <a:ln>
                  <a:noFill/>
                </a:ln>
                <a:solidFill>
                  <a:srgbClr val="FF880E"/>
                </a:solidFill>
                <a:effectLst/>
                <a:uLnTx/>
                <a:uFillTx/>
                <a:latin typeface="Verdana"/>
                <a:ea typeface="+mn-ea"/>
                <a:cs typeface="Verdana"/>
              </a:rPr>
              <a:t>p</a:t>
            </a:r>
            <a:r>
              <a:rPr kumimoji="0" sz="3600" b="1" i="0" u="none" strike="noStrike" kern="1200" cap="none" spc="-5" normalizeH="0" baseline="0" noProof="0" dirty="0">
                <a:ln>
                  <a:noFill/>
                </a:ln>
                <a:solidFill>
                  <a:srgbClr val="FF880E"/>
                </a:solidFill>
                <a:effectLst/>
                <a:uLnTx/>
                <a:uFillTx/>
                <a:latin typeface="Verdana"/>
                <a:ea typeface="+mn-ea"/>
                <a:cs typeface="Verdana"/>
              </a:rPr>
              <a:t>re</a:t>
            </a:r>
            <a:r>
              <a:rPr kumimoji="0" sz="3600" b="1" i="0" u="none" strike="noStrike" kern="1200" cap="none" spc="-25" normalizeH="0" baseline="0" noProof="0" dirty="0">
                <a:ln>
                  <a:noFill/>
                </a:ln>
                <a:solidFill>
                  <a:srgbClr val="FF880E"/>
                </a:solidFill>
                <a:effectLst/>
                <a:uLnTx/>
                <a:uFillTx/>
                <a:latin typeface="Verdana"/>
                <a:ea typeface="+mn-ea"/>
                <a:cs typeface="Verdana"/>
              </a:rPr>
              <a:t>v</a:t>
            </a:r>
            <a:r>
              <a:rPr kumimoji="0" sz="3600" b="1" i="0" u="none" strike="noStrike" kern="1200" cap="none" spc="-30" normalizeH="0" baseline="0" noProof="0" dirty="0">
                <a:ln>
                  <a:noFill/>
                </a:ln>
                <a:solidFill>
                  <a:srgbClr val="FF880E"/>
                </a:solidFill>
                <a:effectLst/>
                <a:uLnTx/>
                <a:uFillTx/>
                <a:latin typeface="Verdana"/>
                <a:ea typeface="+mn-ea"/>
                <a:cs typeface="Verdana"/>
              </a:rPr>
              <a:t>e</a:t>
            </a:r>
            <a:r>
              <a:rPr kumimoji="0" sz="3600" b="1" i="0" u="none" strike="noStrike" kern="1200" cap="none" spc="0" normalizeH="0" baseline="0" noProof="0" dirty="0">
                <a:ln>
                  <a:noFill/>
                </a:ln>
                <a:solidFill>
                  <a:srgbClr val="FF880E"/>
                </a:solidFill>
                <a:effectLst/>
                <a:uLnTx/>
                <a:uFillTx/>
                <a:latin typeface="Verdana"/>
                <a:ea typeface="+mn-ea"/>
                <a:cs typeface="Verdana"/>
              </a:rPr>
              <a:t>n</a:t>
            </a:r>
            <a:r>
              <a:rPr kumimoji="0" sz="3600" b="1" i="0" u="none" strike="noStrike" kern="1200" cap="none" spc="-20" normalizeH="0" baseline="0" noProof="0" dirty="0">
                <a:ln>
                  <a:noFill/>
                </a:ln>
                <a:solidFill>
                  <a:srgbClr val="FF880E"/>
                </a:solidFill>
                <a:effectLst/>
                <a:uLnTx/>
                <a:uFillTx/>
                <a:latin typeface="Verdana"/>
                <a:ea typeface="+mn-ea"/>
                <a:cs typeface="Verdana"/>
              </a:rPr>
              <a:t>t</a:t>
            </a:r>
            <a:r>
              <a:rPr kumimoji="0" sz="3600" b="1" i="0" u="none" strike="noStrike" kern="1200" cap="none" spc="-10" normalizeH="0" baseline="0" noProof="0" dirty="0">
                <a:ln>
                  <a:noFill/>
                </a:ln>
                <a:solidFill>
                  <a:srgbClr val="FF880E"/>
                </a:solidFill>
                <a:effectLst/>
                <a:uLnTx/>
                <a:uFillTx/>
                <a:latin typeface="Verdana"/>
                <a:ea typeface="+mn-ea"/>
                <a:cs typeface="Verdana"/>
              </a:rPr>
              <a:t>i</a:t>
            </a:r>
            <a:r>
              <a:rPr kumimoji="0" sz="3600" b="1" i="0" u="none" strike="noStrike" kern="1200" cap="none" spc="-30" normalizeH="0" baseline="0" noProof="0" dirty="0">
                <a:ln>
                  <a:noFill/>
                </a:ln>
                <a:solidFill>
                  <a:srgbClr val="FF880E"/>
                </a:solidFill>
                <a:effectLst/>
                <a:uLnTx/>
                <a:uFillTx/>
                <a:latin typeface="Verdana"/>
                <a:ea typeface="+mn-ea"/>
                <a:cs typeface="Verdana"/>
              </a:rPr>
              <a:t>on</a:t>
            </a:r>
            <a:r>
              <a:rPr kumimoji="0" sz="3600" b="1" i="0" u="none" strike="noStrike" kern="1200" cap="none" spc="-40" normalizeH="0" baseline="0" noProof="0" dirty="0">
                <a:ln>
                  <a:noFill/>
                </a:ln>
                <a:solidFill>
                  <a:srgbClr val="FF880E"/>
                </a:solidFill>
                <a:effectLst/>
                <a:uLnTx/>
                <a:uFillTx/>
                <a:latin typeface="Verdana"/>
                <a:ea typeface="+mn-ea"/>
                <a:cs typeface="Verdana"/>
              </a:rPr>
              <a:t> </a:t>
            </a:r>
            <a:r>
              <a:rPr kumimoji="0" sz="3600" b="1" i="0" u="none" strike="noStrike" kern="1200" cap="none" spc="-20" normalizeH="0" baseline="0" noProof="0" dirty="0">
                <a:ln>
                  <a:noFill/>
                </a:ln>
                <a:solidFill>
                  <a:srgbClr val="FF880E"/>
                </a:solidFill>
                <a:effectLst/>
                <a:uLnTx/>
                <a:uFillTx/>
                <a:latin typeface="Verdana"/>
                <a:ea typeface="+mn-ea"/>
                <a:cs typeface="Verdana"/>
              </a:rPr>
              <a:t>of</a:t>
            </a:r>
            <a:r>
              <a:rPr kumimoji="0" sz="3600" b="1" i="0" u="none" strike="noStrike" kern="1200" cap="none" spc="5" normalizeH="0" baseline="0" noProof="0" dirty="0">
                <a:ln>
                  <a:noFill/>
                </a:ln>
                <a:solidFill>
                  <a:srgbClr val="FF880E"/>
                </a:solidFill>
                <a:effectLst/>
                <a:uLnTx/>
                <a:uFillTx/>
                <a:latin typeface="Verdana"/>
                <a:ea typeface="+mn-ea"/>
                <a:cs typeface="Verdana"/>
              </a:rPr>
              <a:t> </a:t>
            </a:r>
            <a:r>
              <a:rPr kumimoji="0" sz="3600" b="1" i="0" u="none" strike="noStrike" kern="1200" cap="none" spc="-5" normalizeH="0" baseline="0" noProof="0" dirty="0">
                <a:ln>
                  <a:noFill/>
                </a:ln>
                <a:solidFill>
                  <a:srgbClr val="FF880E"/>
                </a:solidFill>
                <a:effectLst/>
                <a:uLnTx/>
                <a:uFillTx/>
                <a:latin typeface="Verdana"/>
                <a:ea typeface="+mn-ea"/>
                <a:cs typeface="Verdana"/>
              </a:rPr>
              <a:t>S</a:t>
            </a:r>
            <a:r>
              <a:rPr kumimoji="0" sz="3600" b="1" i="0" u="none" strike="noStrike" kern="1200" cap="none" spc="5" normalizeH="0" baseline="0" noProof="0" dirty="0">
                <a:ln>
                  <a:noFill/>
                </a:ln>
                <a:solidFill>
                  <a:srgbClr val="FF880E"/>
                </a:solidFill>
                <a:effectLst/>
                <a:uLnTx/>
                <a:uFillTx/>
                <a:latin typeface="Verdana"/>
                <a:ea typeface="+mn-ea"/>
                <a:cs typeface="Verdana"/>
              </a:rPr>
              <a:t>T</a:t>
            </a:r>
            <a:r>
              <a:rPr kumimoji="0" sz="3600" b="1" i="0" u="none" strike="noStrike" kern="1200" cap="none" spc="-20" normalizeH="0" baseline="0" noProof="0" dirty="0">
                <a:ln>
                  <a:noFill/>
                </a:ln>
                <a:solidFill>
                  <a:srgbClr val="FF880E"/>
                </a:solidFill>
                <a:effectLst/>
                <a:uLnTx/>
                <a:uFillTx/>
                <a:latin typeface="Verdana"/>
                <a:ea typeface="+mn-ea"/>
                <a:cs typeface="Verdana"/>
              </a:rPr>
              <a:t>I</a:t>
            </a:r>
            <a:r>
              <a:rPr kumimoji="0" sz="3600" b="1" i="0" u="none" strike="noStrike" kern="1200" cap="none" spc="0" normalizeH="0" baseline="0" noProof="0" dirty="0">
                <a:ln>
                  <a:noFill/>
                </a:ln>
                <a:solidFill>
                  <a:srgbClr val="FF880E"/>
                </a:solidFill>
                <a:effectLst/>
                <a:uLnTx/>
                <a:uFillTx/>
                <a:latin typeface="Verdana"/>
                <a:ea typeface="+mn-ea"/>
                <a:cs typeface="Verdana"/>
              </a:rPr>
              <a:t>s </a:t>
            </a:r>
            <a:r>
              <a:rPr kumimoji="0" sz="3600" b="1" i="0" u="none" strike="noStrike" kern="1200" cap="none" spc="-40" normalizeH="0" baseline="0" noProof="0" dirty="0">
                <a:ln>
                  <a:noFill/>
                </a:ln>
                <a:solidFill>
                  <a:srgbClr val="FF880E"/>
                </a:solidFill>
                <a:effectLst/>
                <a:uLnTx/>
                <a:uFillTx/>
                <a:latin typeface="Verdana"/>
                <a:ea typeface="+mn-ea"/>
                <a:cs typeface="Verdana"/>
              </a:rPr>
              <a:t>am</a:t>
            </a:r>
            <a:r>
              <a:rPr kumimoji="0" sz="3600" b="1" i="0" u="none" strike="noStrike" kern="1200" cap="none" spc="-25" normalizeH="0" baseline="0" noProof="0" dirty="0">
                <a:ln>
                  <a:noFill/>
                </a:ln>
                <a:solidFill>
                  <a:srgbClr val="FF880E"/>
                </a:solidFill>
                <a:effectLst/>
                <a:uLnTx/>
                <a:uFillTx/>
                <a:latin typeface="Verdana"/>
                <a:ea typeface="+mn-ea"/>
                <a:cs typeface="Verdana"/>
              </a:rPr>
              <a:t>o</a:t>
            </a:r>
            <a:r>
              <a:rPr kumimoji="0" sz="3600" b="1" i="0" u="none" strike="noStrike" kern="1200" cap="none" spc="0" normalizeH="0" baseline="0" noProof="0" dirty="0">
                <a:ln>
                  <a:noFill/>
                </a:ln>
                <a:solidFill>
                  <a:srgbClr val="FF880E"/>
                </a:solidFill>
                <a:effectLst/>
                <a:uLnTx/>
                <a:uFillTx/>
                <a:latin typeface="Verdana"/>
                <a:ea typeface="+mn-ea"/>
                <a:cs typeface="Verdana"/>
              </a:rPr>
              <a:t>ng</a:t>
            </a:r>
            <a:r>
              <a:rPr kumimoji="0" sz="3600" b="1" i="0" u="none" strike="noStrike" kern="1200" cap="none" spc="-5" normalizeH="0" baseline="0" noProof="0" dirty="0">
                <a:ln>
                  <a:noFill/>
                </a:ln>
                <a:solidFill>
                  <a:srgbClr val="FF880E"/>
                </a:solidFill>
                <a:effectLst/>
                <a:uLnTx/>
                <a:uFillTx/>
                <a:latin typeface="Verdana"/>
                <a:ea typeface="+mn-ea"/>
                <a:cs typeface="Verdana"/>
              </a:rPr>
              <a:t> MS</a:t>
            </a:r>
            <a:r>
              <a:rPr kumimoji="0" sz="3600" b="1" i="0" u="none" strike="noStrike" kern="1200" cap="none" spc="-35" normalizeH="0" baseline="0" noProof="0" dirty="0">
                <a:ln>
                  <a:noFill/>
                </a:ln>
                <a:solidFill>
                  <a:srgbClr val="FF880E"/>
                </a:solidFill>
                <a:effectLst/>
                <a:uLnTx/>
                <a:uFillTx/>
                <a:latin typeface="Verdana"/>
                <a:ea typeface="+mn-ea"/>
                <a:cs typeface="Verdana"/>
              </a:rPr>
              <a:t>M</a:t>
            </a:r>
            <a:r>
              <a:rPr kumimoji="0" sz="3600" b="1" i="0" u="none" strike="noStrike" kern="1200" cap="none" spc="0" normalizeH="0" baseline="0" noProof="0" dirty="0">
                <a:ln>
                  <a:noFill/>
                </a:ln>
                <a:solidFill>
                  <a:srgbClr val="FF880E"/>
                </a:solidFill>
                <a:effectLst/>
                <a:uLnTx/>
                <a:uFillTx/>
                <a:latin typeface="Verdana"/>
                <a:ea typeface="+mn-ea"/>
                <a:cs typeface="Verdana"/>
              </a:rPr>
              <a:t> </a:t>
            </a:r>
            <a:r>
              <a:rPr kumimoji="0" sz="3600" b="1" i="0" u="none" strike="noStrike" kern="1200" cap="none" spc="-5" normalizeH="0" baseline="0" noProof="0" dirty="0">
                <a:ln>
                  <a:noFill/>
                </a:ln>
                <a:solidFill>
                  <a:srgbClr val="FF880E"/>
                </a:solidFill>
                <a:effectLst/>
                <a:uLnTx/>
                <a:uFillTx/>
                <a:latin typeface="Verdana"/>
                <a:ea typeface="+mn-ea"/>
                <a:cs typeface="Verdana"/>
              </a:rPr>
              <a:t>a</a:t>
            </a:r>
            <a:r>
              <a:rPr kumimoji="0" sz="3600" b="1" i="0" u="none" strike="noStrike" kern="1200" cap="none" spc="0" normalizeH="0" baseline="0" noProof="0" dirty="0">
                <a:ln>
                  <a:noFill/>
                </a:ln>
                <a:solidFill>
                  <a:srgbClr val="FF880E"/>
                </a:solidFill>
                <a:effectLst/>
                <a:uLnTx/>
                <a:uFillTx/>
                <a:latin typeface="Verdana"/>
                <a:ea typeface="+mn-ea"/>
                <a:cs typeface="Verdana"/>
              </a:rPr>
              <a:t>nd</a:t>
            </a:r>
            <a:r>
              <a:rPr kumimoji="0" sz="3600" b="1" i="0" u="none" strike="noStrike" kern="1200" cap="none" spc="-20" normalizeH="0" baseline="0" noProof="0" dirty="0">
                <a:ln>
                  <a:noFill/>
                </a:ln>
                <a:solidFill>
                  <a:srgbClr val="FF880E"/>
                </a:solidFill>
                <a:effectLst/>
                <a:uLnTx/>
                <a:uFillTx/>
                <a:latin typeface="Verdana"/>
                <a:ea typeface="+mn-ea"/>
                <a:cs typeface="Verdana"/>
              </a:rPr>
              <a:t> T</a:t>
            </a:r>
            <a:r>
              <a:rPr kumimoji="0" sz="3600" b="1" i="0" u="none" strike="noStrike" kern="1200" cap="none" spc="-5" normalizeH="0" baseline="0" noProof="0" dirty="0">
                <a:ln>
                  <a:noFill/>
                </a:ln>
                <a:solidFill>
                  <a:srgbClr val="FF880E"/>
                </a:solidFill>
                <a:effectLst/>
                <a:uLnTx/>
                <a:uFillTx/>
                <a:latin typeface="Verdana"/>
                <a:ea typeface="+mn-ea"/>
                <a:cs typeface="Verdana"/>
              </a:rPr>
              <a:t>G</a:t>
            </a:r>
            <a:r>
              <a:rPr kumimoji="0" sz="3600" b="1" i="0" u="none" strike="noStrike" kern="1200" cap="none" spc="0" normalizeH="0" baseline="0" noProof="0" dirty="0">
                <a:ln>
                  <a:noFill/>
                </a:ln>
                <a:solidFill>
                  <a:srgbClr val="FF880E"/>
                </a:solidFill>
                <a:effectLst/>
                <a:uLnTx/>
                <a:uFillTx/>
                <a:latin typeface="Verdana"/>
                <a:ea typeface="+mn-ea"/>
                <a:cs typeface="Verdana"/>
              </a:rPr>
              <a:t>W</a:t>
            </a:r>
            <a:r>
              <a:rPr kumimoji="0" sz="3600" b="1" i="0" u="none" strike="noStrike" kern="1200" cap="none" spc="-5" normalizeH="0" baseline="0" noProof="0" dirty="0">
                <a:ln>
                  <a:noFill/>
                </a:ln>
                <a:solidFill>
                  <a:srgbClr val="FF880E"/>
                </a:solidFill>
                <a:effectLst/>
                <a:uLnTx/>
                <a:uFillTx/>
                <a:latin typeface="Verdana"/>
                <a:ea typeface="+mn-ea"/>
                <a:cs typeface="Verdana"/>
              </a:rPr>
              <a:t> </a:t>
            </a:r>
            <a:r>
              <a:rPr kumimoji="0" sz="3600" b="1" i="0" u="none" strike="noStrike" kern="1200" cap="none" spc="0" normalizeH="0" baseline="0" noProof="0" dirty="0">
                <a:ln>
                  <a:noFill/>
                </a:ln>
                <a:solidFill>
                  <a:srgbClr val="FF880E"/>
                </a:solidFill>
                <a:effectLst/>
                <a:uLnTx/>
                <a:uFillTx/>
                <a:latin typeface="Verdana"/>
                <a:ea typeface="+mn-ea"/>
                <a:cs typeface="Verdana"/>
              </a:rPr>
              <a:t>wh</a:t>
            </a:r>
            <a:r>
              <a:rPr kumimoji="0" sz="3600" b="1" i="0" u="none" strike="noStrike" kern="1200" cap="none" spc="-25" normalizeH="0" baseline="0" noProof="0" dirty="0">
                <a:ln>
                  <a:noFill/>
                </a:ln>
                <a:solidFill>
                  <a:srgbClr val="FF880E"/>
                </a:solidFill>
                <a:effectLst/>
                <a:uLnTx/>
                <a:uFillTx/>
                <a:latin typeface="Verdana"/>
                <a:ea typeface="+mn-ea"/>
                <a:cs typeface="Verdana"/>
              </a:rPr>
              <a:t>o</a:t>
            </a:r>
            <a:r>
              <a:rPr kumimoji="0" sz="3600" b="1" i="0" u="none" strike="noStrike" kern="1200" cap="none" spc="-10" normalizeH="0" baseline="0" noProof="0" dirty="0">
                <a:ln>
                  <a:noFill/>
                </a:ln>
                <a:solidFill>
                  <a:srgbClr val="FF880E"/>
                </a:solidFill>
                <a:effectLst/>
                <a:uLnTx/>
                <a:uFillTx/>
                <a:latin typeface="Verdana"/>
                <a:ea typeface="+mn-ea"/>
                <a:cs typeface="Verdana"/>
              </a:rPr>
              <a:t> </a:t>
            </a:r>
            <a:r>
              <a:rPr kumimoji="0" sz="3600" b="1" i="0" u="none" strike="noStrike" kern="1200" cap="none" spc="-5" normalizeH="0" baseline="0" noProof="0" dirty="0">
                <a:ln>
                  <a:noFill/>
                </a:ln>
                <a:solidFill>
                  <a:srgbClr val="FF880E"/>
                </a:solidFill>
                <a:effectLst/>
                <a:uLnTx/>
                <a:uFillTx/>
                <a:latin typeface="Verdana"/>
                <a:ea typeface="+mn-ea"/>
                <a:cs typeface="Verdana"/>
              </a:rPr>
              <a:t>ar</a:t>
            </a:r>
            <a:r>
              <a:rPr kumimoji="0" sz="3600" b="1" i="0" u="none" strike="noStrike" kern="1200" cap="none" spc="0" normalizeH="0" baseline="0" noProof="0" dirty="0">
                <a:ln>
                  <a:noFill/>
                </a:ln>
                <a:solidFill>
                  <a:srgbClr val="FF880E"/>
                </a:solidFill>
                <a:effectLst/>
                <a:uLnTx/>
                <a:uFillTx/>
                <a:latin typeface="Verdana"/>
                <a:ea typeface="+mn-ea"/>
                <a:cs typeface="Verdana"/>
              </a:rPr>
              <a:t>e </a:t>
            </a:r>
            <a:r>
              <a:rPr kumimoji="0" sz="3600" b="1" i="0" u="none" strike="noStrike" kern="1200" cap="none" spc="-20" normalizeH="0" baseline="0" noProof="0" dirty="0">
                <a:ln>
                  <a:noFill/>
                </a:ln>
                <a:solidFill>
                  <a:srgbClr val="FF880E"/>
                </a:solidFill>
                <a:effectLst/>
                <a:uLnTx/>
                <a:uFillTx/>
                <a:latin typeface="Verdana"/>
                <a:ea typeface="+mn-ea"/>
                <a:cs typeface="Verdana"/>
              </a:rPr>
              <a:t>liv</a:t>
            </a:r>
            <a:r>
              <a:rPr kumimoji="0" sz="3600" b="1" i="0" u="none" strike="noStrike" kern="1200" cap="none" spc="0" normalizeH="0" baseline="0" noProof="0" dirty="0">
                <a:ln>
                  <a:noFill/>
                </a:ln>
                <a:solidFill>
                  <a:srgbClr val="FF880E"/>
                </a:solidFill>
                <a:effectLst/>
                <a:uLnTx/>
                <a:uFillTx/>
                <a:latin typeface="Verdana"/>
                <a:ea typeface="+mn-ea"/>
                <a:cs typeface="Verdana"/>
              </a:rPr>
              <a:t>ing</a:t>
            </a:r>
            <a:r>
              <a:rPr kumimoji="0" sz="3600" b="1" i="0" u="none" strike="noStrike" kern="1200" cap="none" spc="-55" normalizeH="0" baseline="0" noProof="0" dirty="0">
                <a:ln>
                  <a:noFill/>
                </a:ln>
                <a:solidFill>
                  <a:srgbClr val="FF880E"/>
                </a:solidFill>
                <a:effectLst/>
                <a:uLnTx/>
                <a:uFillTx/>
                <a:latin typeface="Verdana"/>
                <a:ea typeface="+mn-ea"/>
                <a:cs typeface="Verdana"/>
              </a:rPr>
              <a:t> </a:t>
            </a:r>
            <a:r>
              <a:rPr kumimoji="0" sz="3600" b="1" i="0" u="none" strike="noStrike" kern="1200" cap="none" spc="0" normalizeH="0" baseline="0" noProof="0" dirty="0">
                <a:ln>
                  <a:noFill/>
                </a:ln>
                <a:solidFill>
                  <a:srgbClr val="FF880E"/>
                </a:solidFill>
                <a:effectLst/>
                <a:uLnTx/>
                <a:uFillTx/>
                <a:latin typeface="Verdana"/>
                <a:ea typeface="+mn-ea"/>
                <a:cs typeface="Verdana"/>
              </a:rPr>
              <a:t>with</a:t>
            </a:r>
            <a:r>
              <a:rPr kumimoji="0" sz="3600" b="1" i="0" u="none" strike="noStrike" kern="1200" cap="none" spc="-20" normalizeH="0" baseline="0" noProof="0" dirty="0">
                <a:ln>
                  <a:noFill/>
                </a:ln>
                <a:solidFill>
                  <a:srgbClr val="FF880E"/>
                </a:solidFill>
                <a:effectLst/>
                <a:uLnTx/>
                <a:uFillTx/>
                <a:latin typeface="Verdana"/>
                <a:ea typeface="+mn-ea"/>
                <a:cs typeface="Verdana"/>
              </a:rPr>
              <a:t> </a:t>
            </a:r>
            <a:r>
              <a:rPr kumimoji="0" sz="3600" b="1" i="0" u="none" strike="noStrike" kern="1200" cap="none" spc="-5" normalizeH="0" baseline="0" noProof="0" dirty="0">
                <a:ln>
                  <a:noFill/>
                </a:ln>
                <a:solidFill>
                  <a:srgbClr val="FF880E"/>
                </a:solidFill>
                <a:effectLst/>
                <a:uLnTx/>
                <a:uFillTx/>
                <a:latin typeface="Verdana"/>
                <a:ea typeface="+mn-ea"/>
                <a:cs typeface="Verdana"/>
              </a:rPr>
              <a:t>H</a:t>
            </a:r>
            <a:r>
              <a:rPr kumimoji="0" sz="3600" b="1" i="0" u="none" strike="noStrike" kern="1200" cap="none" spc="-25" normalizeH="0" baseline="0" noProof="0" dirty="0">
                <a:ln>
                  <a:noFill/>
                </a:ln>
                <a:solidFill>
                  <a:srgbClr val="FF880E"/>
                </a:solidFill>
                <a:effectLst/>
                <a:uLnTx/>
                <a:uFillTx/>
                <a:latin typeface="Verdana"/>
                <a:ea typeface="+mn-ea"/>
                <a:cs typeface="Verdana"/>
              </a:rPr>
              <a:t>IV</a:t>
            </a:r>
            <a:r>
              <a:rPr kumimoji="0" sz="3600" b="1" i="0" u="none" strike="noStrike" kern="1200" cap="none" spc="-10" normalizeH="0" baseline="0" noProof="0" dirty="0">
                <a:ln>
                  <a:noFill/>
                </a:ln>
                <a:solidFill>
                  <a:srgbClr val="FF880E"/>
                </a:solidFill>
                <a:effectLst/>
                <a:uLnTx/>
                <a:uFillTx/>
                <a:latin typeface="Verdana"/>
                <a:ea typeface="+mn-ea"/>
                <a:cs typeface="Verdana"/>
              </a:rPr>
              <a:t> </a:t>
            </a:r>
            <a:r>
              <a:rPr kumimoji="0" sz="3600" b="1" i="0" u="none" strike="noStrike" kern="1200" cap="none" spc="-25" normalizeH="0" baseline="0" noProof="0" dirty="0">
                <a:ln>
                  <a:noFill/>
                </a:ln>
                <a:solidFill>
                  <a:srgbClr val="FF880E"/>
                </a:solidFill>
                <a:effectLst/>
                <a:uLnTx/>
                <a:uFillTx/>
                <a:latin typeface="Verdana"/>
                <a:ea typeface="+mn-ea"/>
                <a:cs typeface="Verdana"/>
              </a:rPr>
              <a:t>o</a:t>
            </a:r>
            <a:r>
              <a:rPr kumimoji="0" sz="3600" b="1" i="0" u="none" strike="noStrike" kern="1200" cap="none" spc="0" normalizeH="0" baseline="0" noProof="0" dirty="0">
                <a:ln>
                  <a:noFill/>
                </a:ln>
                <a:solidFill>
                  <a:srgbClr val="FF880E"/>
                </a:solidFill>
                <a:effectLst/>
                <a:uLnTx/>
                <a:uFillTx/>
                <a:latin typeface="Verdana"/>
                <a:ea typeface="+mn-ea"/>
                <a:cs typeface="Verdana"/>
              </a:rPr>
              <a:t>r</a:t>
            </a:r>
            <a:r>
              <a:rPr kumimoji="0" sz="3600" b="1" i="0" u="none" strike="noStrike" kern="1200" cap="none" spc="-10" normalizeH="0" baseline="0" noProof="0" dirty="0">
                <a:ln>
                  <a:noFill/>
                </a:ln>
                <a:solidFill>
                  <a:srgbClr val="FF880E"/>
                </a:solidFill>
                <a:effectLst/>
                <a:uLnTx/>
                <a:uFillTx/>
                <a:latin typeface="Verdana"/>
                <a:ea typeface="+mn-ea"/>
                <a:cs typeface="Verdana"/>
              </a:rPr>
              <a:t> </a:t>
            </a:r>
            <a:r>
              <a:rPr kumimoji="0" sz="3600" b="1" i="0" u="none" strike="noStrike" kern="1200" cap="none" spc="-25" normalizeH="0" baseline="0" noProof="0" dirty="0">
                <a:ln>
                  <a:noFill/>
                </a:ln>
                <a:solidFill>
                  <a:srgbClr val="FF880E"/>
                </a:solidFill>
                <a:effectLst/>
                <a:uLnTx/>
                <a:uFillTx/>
                <a:latin typeface="Verdana"/>
                <a:ea typeface="+mn-ea"/>
                <a:cs typeface="Verdana"/>
              </a:rPr>
              <a:t>o</a:t>
            </a:r>
            <a:r>
              <a:rPr kumimoji="0" sz="3600" b="1" i="0" u="none" strike="noStrike" kern="1200" cap="none" spc="0" normalizeH="0" baseline="0" noProof="0" dirty="0">
                <a:ln>
                  <a:noFill/>
                </a:ln>
                <a:solidFill>
                  <a:srgbClr val="FF880E"/>
                </a:solidFill>
                <a:effectLst/>
                <a:uLnTx/>
                <a:uFillTx/>
                <a:latin typeface="Verdana"/>
                <a:ea typeface="+mn-ea"/>
                <a:cs typeface="Verdana"/>
              </a:rPr>
              <a:t>n</a:t>
            </a:r>
            <a:r>
              <a:rPr kumimoji="0" sz="3600" b="1" i="0" u="none" strike="noStrike" kern="1200" cap="none" spc="-5" normalizeH="0" baseline="0" noProof="0" dirty="0">
                <a:ln>
                  <a:noFill/>
                </a:ln>
                <a:solidFill>
                  <a:srgbClr val="FF880E"/>
                </a:solidFill>
                <a:effectLst/>
                <a:uLnTx/>
                <a:uFillTx/>
                <a:latin typeface="Verdana"/>
                <a:ea typeface="+mn-ea"/>
                <a:cs typeface="Verdana"/>
              </a:rPr>
              <a:t> </a:t>
            </a:r>
            <a:r>
              <a:rPr kumimoji="0" sz="3600" b="1" i="0" u="none" strike="noStrike" kern="1200" cap="none" spc="-25" normalizeH="0" baseline="0" noProof="0" dirty="0">
                <a:ln>
                  <a:noFill/>
                </a:ln>
                <a:solidFill>
                  <a:srgbClr val="FF880E"/>
                </a:solidFill>
                <a:effectLst/>
                <a:uLnTx/>
                <a:uFillTx/>
                <a:latin typeface="Verdana"/>
                <a:ea typeface="+mn-ea"/>
                <a:cs typeface="Verdana"/>
              </a:rPr>
              <a:t>PrEP</a:t>
            </a:r>
            <a:endParaRPr kumimoji="0" sz="3600" b="0" i="0" u="none" strike="noStrike" kern="1200" cap="none" spc="0" normalizeH="0" baseline="0" noProof="0" dirty="0">
              <a:ln>
                <a:noFill/>
              </a:ln>
              <a:solidFill>
                <a:prstClr val="black"/>
              </a:solidFill>
              <a:effectLst/>
              <a:uLnTx/>
              <a:uFillTx/>
              <a:latin typeface="Verdana"/>
              <a:ea typeface="+mn-ea"/>
              <a:cs typeface="Verdana"/>
            </a:endParaRPr>
          </a:p>
          <a:p>
            <a:pPr marL="250190" marR="161290" lvl="0" indent="0" algn="l" defTabSz="914400" rtl="0" eaLnBrk="1" fontAlgn="auto" latinLnBrk="0" hangingPunct="1">
              <a:lnSpc>
                <a:spcPct val="100000"/>
              </a:lnSpc>
              <a:spcBef>
                <a:spcPts val="2515"/>
              </a:spcBef>
              <a:spcAft>
                <a:spcPts val="0"/>
              </a:spcAft>
              <a:buClrTx/>
              <a:buSzTx/>
              <a:buFontTx/>
              <a:buNone/>
              <a:tabLst/>
              <a:defRPr/>
            </a:pPr>
            <a:r>
              <a:rPr kumimoji="0" sz="1800" b="0" i="0" u="none" strike="noStrike" kern="1200" cap="none" spc="-20" normalizeH="0" baseline="0" noProof="0" dirty="0">
                <a:ln>
                  <a:noFill/>
                </a:ln>
                <a:solidFill>
                  <a:prstClr val="black"/>
                </a:solidFill>
                <a:effectLst/>
                <a:uLnTx/>
                <a:uFillTx/>
                <a:latin typeface="Arial"/>
                <a:ea typeface="+mn-ea"/>
                <a:cs typeface="Arial"/>
              </a:rPr>
              <a:t>A</a:t>
            </a:r>
            <a:r>
              <a:rPr kumimoji="0" sz="1800" b="0" i="0" u="none" strike="noStrike" kern="1200" cap="none" spc="-10" normalizeH="0" baseline="0" noProof="0" dirty="0">
                <a:ln>
                  <a:noFill/>
                </a:ln>
                <a:solidFill>
                  <a:prstClr val="black"/>
                </a:solidFill>
                <a:effectLst/>
                <a:uLnTx/>
                <a:uFillTx/>
                <a:latin typeface="Arial"/>
                <a:ea typeface="+mn-ea"/>
                <a:cs typeface="Arial"/>
              </a:rPr>
              <a:t>nn</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Lue</a:t>
            </a:r>
            <a:r>
              <a:rPr kumimoji="0" sz="1800" b="0" i="0" u="none" strike="noStrike" kern="1200" cap="none" spc="0" normalizeH="0" baseline="0" noProof="0" dirty="0">
                <a:ln>
                  <a:noFill/>
                </a:ln>
                <a:solidFill>
                  <a:prstClr val="black"/>
                </a:solidFill>
                <a:effectLst/>
                <a:uLnTx/>
                <a:uFillTx/>
                <a:latin typeface="Arial"/>
                <a:ea typeface="+mn-ea"/>
                <a:cs typeface="Arial"/>
              </a:rPr>
              <a:t>tk</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25" normalizeH="0" baseline="0" noProof="0" dirty="0">
                <a:ln>
                  <a:noFill/>
                </a:ln>
                <a:solidFill>
                  <a:prstClr val="black"/>
                </a:solidFill>
                <a:effectLst/>
                <a:uLnTx/>
                <a:uFillTx/>
                <a:latin typeface="Arial"/>
                <a:ea typeface="+mn-ea"/>
                <a:cs typeface="Arial"/>
              </a:rPr>
              <a:t>y</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100" normalizeH="0" baseline="0" noProof="0" dirty="0">
                <a:ln>
                  <a:noFill/>
                </a:ln>
                <a:solidFill>
                  <a:prstClr val="black"/>
                </a:solidFill>
                <a:effectLst/>
                <a:uLnTx/>
                <a:uFillTx/>
                <a:latin typeface="Arial"/>
                <a:ea typeface="+mn-ea"/>
                <a:cs typeface="Arial"/>
              </a:rPr>
              <a:t>r</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J</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5" normalizeH="0" baseline="0" noProof="0" dirty="0">
                <a:ln>
                  <a:noFill/>
                </a:ln>
                <a:solidFill>
                  <a:prstClr val="black"/>
                </a:solidFill>
                <a:effectLst/>
                <a:uLnTx/>
                <a:uFillTx/>
                <a:latin typeface="Arial"/>
                <a:ea typeface="+mn-ea"/>
                <a:cs typeface="Arial"/>
              </a:rPr>
              <a:t>li</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b</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0" normalizeH="0" baseline="0" noProof="0" dirty="0">
                <a:ln>
                  <a:noFill/>
                </a:ln>
                <a:solidFill>
                  <a:prstClr val="black"/>
                </a:solidFill>
                <a:effectLst/>
                <a:uLnTx/>
                <a:uFillTx/>
                <a:latin typeface="Arial"/>
                <a:ea typeface="+mn-ea"/>
                <a:cs typeface="Arial"/>
              </a:rPr>
              <a:t>sk</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5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S</a:t>
            </a:r>
            <a:r>
              <a:rPr kumimoji="0" sz="1800" b="0" i="0" u="none" strike="noStrike" kern="1200" cap="none" spc="-5" normalizeH="0" baseline="0" noProof="0" dirty="0">
                <a:ln>
                  <a:noFill/>
                </a:ln>
                <a:solidFill>
                  <a:prstClr val="black"/>
                </a:solidFill>
                <a:effectLst/>
                <a:uLnTx/>
                <a:uFillTx/>
                <a:latin typeface="Arial"/>
                <a:ea typeface="+mn-ea"/>
                <a:cs typeface="Arial"/>
              </a:rPr>
              <a:t>t</a:t>
            </a:r>
            <a:r>
              <a:rPr kumimoji="0" sz="1800" b="0" i="0" u="none" strike="noStrike" kern="1200" cap="none" spc="-10" normalizeH="0" baseline="0" noProof="0" dirty="0">
                <a:ln>
                  <a:noFill/>
                </a:ln>
                <a:solidFill>
                  <a:prstClr val="black"/>
                </a:solidFill>
                <a:effectLst/>
                <a:uLnTx/>
                <a:uFillTx/>
                <a:latin typeface="Arial"/>
                <a:ea typeface="+mn-ea"/>
                <a:cs typeface="Arial"/>
              </a:rPr>
              <a:t>ephan</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ohen</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ebo</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h</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a:t>
            </a:r>
            <a:r>
              <a:rPr kumimoji="0" sz="1800" b="0" i="0" u="none" strike="noStrike" kern="1200" cap="none" spc="-10" normalizeH="0" baseline="0" noProof="0" dirty="0">
                <a:ln>
                  <a:noFill/>
                </a:ln>
                <a:solidFill>
                  <a:prstClr val="black"/>
                </a:solidFill>
                <a:effectLst/>
                <a:uLnTx/>
                <a:uFillTx/>
                <a:latin typeface="Arial"/>
                <a:ea typeface="+mn-ea"/>
                <a:cs typeface="Arial"/>
              </a:rPr>
              <a:t>onne</a:t>
            </a:r>
            <a:r>
              <a:rPr kumimoji="0" sz="1800" b="0" i="0" u="none" strike="noStrike" kern="1200" cap="none" spc="-5" normalizeH="0" baseline="0" noProof="0" dirty="0">
                <a:ln>
                  <a:noFill/>
                </a:ln>
                <a:solidFill>
                  <a:prstClr val="black"/>
                </a:solidFill>
                <a:effectLst/>
                <a:uLnTx/>
                <a:uFillTx/>
                <a:latin typeface="Arial"/>
                <a:ea typeface="+mn-ea"/>
                <a:cs typeface="Arial"/>
              </a:rPr>
              <a:t>ll,</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5" normalizeH="0" baseline="0" noProof="0" dirty="0">
                <a:ln>
                  <a:noFill/>
                </a:ln>
                <a:solidFill>
                  <a:prstClr val="black"/>
                </a:solidFill>
                <a:effectLst/>
                <a:uLnTx/>
                <a:uFillTx/>
                <a:latin typeface="Arial"/>
                <a:ea typeface="+mn-ea"/>
                <a:cs typeface="Arial"/>
              </a:rPr>
              <a:t>l</a:t>
            </a:r>
            <a:r>
              <a:rPr kumimoji="0" sz="1800" b="0" i="0" u="none" strike="noStrike" kern="1200" cap="none" spc="0" normalizeH="0" baseline="0" noProof="0" dirty="0">
                <a:ln>
                  <a:noFill/>
                </a:ln>
                <a:solidFill>
                  <a:prstClr val="black"/>
                </a:solidFill>
                <a:effectLst/>
                <a:uLnTx/>
                <a:uFillTx/>
                <a:latin typeface="Arial"/>
                <a:ea typeface="+mn-ea"/>
                <a:cs typeface="Arial"/>
              </a:rPr>
              <a:t>e </a:t>
            </a:r>
            <a:r>
              <a:rPr kumimoji="0" sz="1800" b="0" i="0" u="none" strike="noStrike" kern="1200" cap="none" spc="-15" normalizeH="0" baseline="0" noProof="0" dirty="0">
                <a:ln>
                  <a:noFill/>
                </a:ln>
                <a:solidFill>
                  <a:prstClr val="black"/>
                </a:solidFill>
                <a:effectLst/>
                <a:uLnTx/>
                <a:uFillTx/>
                <a:latin typeface="Arial"/>
                <a:ea typeface="+mn-ea"/>
                <a:cs typeface="Arial"/>
              </a:rPr>
              <a:t>G</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abo</a:t>
            </a:r>
            <a:r>
              <a:rPr kumimoji="0" sz="1800" b="0" i="0" u="none" strike="noStrike" kern="1200" cap="none" spc="-140" normalizeH="0" baseline="0" noProof="0" dirty="0">
                <a:ln>
                  <a:noFill/>
                </a:ln>
                <a:solidFill>
                  <a:prstClr val="black"/>
                </a:solidFill>
                <a:effectLst/>
                <a:uLnTx/>
                <a:uFillTx/>
                <a:latin typeface="Arial"/>
                <a:ea typeface="+mn-ea"/>
                <a:cs typeface="Arial"/>
              </a:rPr>
              <a:t>w</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Cl</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re</a:t>
            </a:r>
            <a:r>
              <a:rPr kumimoji="0" sz="1800" b="0" i="0" u="none" strike="noStrike" kern="1200" cap="none" spc="10"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B</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20" normalizeH="0" baseline="0" noProof="0" dirty="0">
                <a:ln>
                  <a:noFill/>
                </a:ln>
                <a:solidFill>
                  <a:prstClr val="black"/>
                </a:solidFill>
                <a:effectLst/>
                <a:uLnTx/>
                <a:uFillTx/>
                <a:latin typeface="Arial"/>
                <a:ea typeface="+mn-ea"/>
                <a:cs typeface="Arial"/>
              </a:rPr>
              <a:t>n</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4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he</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25"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l</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5" normalizeH="0" baseline="0" noProof="0" dirty="0">
                <a:ln>
                  <a:noFill/>
                </a:ln>
                <a:solidFill>
                  <a:prstClr val="black"/>
                </a:solidFill>
                <a:effectLst/>
                <a:uLnTx/>
                <a:uFillTx/>
                <a:latin typeface="Arial"/>
                <a:ea typeface="+mn-ea"/>
                <a:cs typeface="Arial"/>
              </a:rPr>
              <a:t>li</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sk</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odne</a:t>
            </a:r>
            <a:r>
              <a:rPr kumimoji="0" sz="1800" b="0" i="0" u="none" strike="noStrike" kern="1200" cap="none" spc="0" normalizeH="0" baseline="0" noProof="0" dirty="0">
                <a:ln>
                  <a:noFill/>
                </a:ln>
                <a:solidFill>
                  <a:prstClr val="black"/>
                </a:solidFill>
                <a:effectLst/>
                <a:uLnTx/>
                <a:uFillTx/>
                <a:latin typeface="Arial"/>
                <a:ea typeface="+mn-ea"/>
                <a:cs typeface="Arial"/>
              </a:rPr>
              <a:t>y</a:t>
            </a:r>
            <a:r>
              <a:rPr kumimoji="0" sz="1800" b="0" i="0" u="none" strike="noStrike" kern="1200" cap="none" spc="2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P</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0" normalizeH="0" baseline="0" noProof="0" dirty="0">
                <a:ln>
                  <a:noFill/>
                </a:ln>
                <a:solidFill>
                  <a:prstClr val="black"/>
                </a:solidFill>
                <a:effectLst/>
                <a:uLnTx/>
                <a:uFillTx/>
                <a:latin typeface="Arial"/>
                <a:ea typeface="+mn-ea"/>
                <a:cs typeface="Arial"/>
              </a:rPr>
              <a:t>rk</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10" normalizeH="0" baseline="0" noProof="0" dirty="0">
                <a:ln>
                  <a:noFill/>
                </a:ln>
                <a:solidFill>
                  <a:prstClr val="black"/>
                </a:solidFill>
                <a:effectLst/>
                <a:uLnTx/>
                <a:uFillTx/>
                <a:latin typeface="Arial"/>
                <a:ea typeface="+mn-ea"/>
                <a:cs typeface="Arial"/>
              </a:rPr>
              <a:t>n</a:t>
            </a:r>
            <a:r>
              <a:rPr kumimoji="0" sz="1800" b="0" i="0" u="none" strike="noStrike" kern="1200" cap="none" spc="0" normalizeH="0" baseline="0" noProof="0" dirty="0">
                <a:ln>
                  <a:noFill/>
                </a:ln>
                <a:solidFill>
                  <a:prstClr val="black"/>
                </a:solidFill>
                <a:effectLst/>
                <a:uLnTx/>
                <a:uFillTx/>
                <a:latin typeface="Arial"/>
                <a:ea typeface="+mn-ea"/>
                <a:cs typeface="Arial"/>
              </a:rPr>
              <a:t>s</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5"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od</a:t>
            </a:r>
            <a:r>
              <a:rPr kumimoji="0" sz="1800" b="0" i="0" u="none" strike="noStrike" kern="1200" cap="none" spc="0" normalizeH="0" baseline="0" noProof="0" dirty="0">
                <a:ln>
                  <a:noFill/>
                </a:ln>
                <a:solidFill>
                  <a:prstClr val="black"/>
                </a:solidFill>
                <a:effectLst/>
                <a:uLnTx/>
                <a:uFillTx/>
                <a:latin typeface="Arial"/>
                <a:ea typeface="+mn-ea"/>
                <a:cs typeface="Arial"/>
              </a:rPr>
              <a:t>y</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N</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ss</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100" normalizeH="0" baseline="0" noProof="0" dirty="0">
                <a:ln>
                  <a:noFill/>
                </a:ln>
                <a:solidFill>
                  <a:prstClr val="black"/>
                </a:solidFill>
                <a:effectLst/>
                <a:uLnTx/>
                <a:uFillTx/>
                <a:latin typeface="Arial"/>
                <a:ea typeface="+mn-ea"/>
                <a:cs typeface="Arial"/>
              </a:rPr>
              <a:t>r</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5" normalizeH="0" baseline="0" noProof="0" dirty="0">
                <a:ln>
                  <a:noFill/>
                </a:ln>
                <a:solidFill>
                  <a:prstClr val="black"/>
                </a:solidFill>
                <a:effectLst/>
                <a:uLnTx/>
                <a:uFillTx/>
                <a:latin typeface="Arial"/>
                <a:ea typeface="+mn-ea"/>
                <a:cs typeface="Arial"/>
              </a:rPr>
              <a:t>li</a:t>
            </a:r>
            <a:r>
              <a:rPr kumimoji="0" sz="1800" b="0" i="0" u="none" strike="noStrike" kern="1200" cap="none" spc="-10" normalizeH="0" baseline="0" noProof="0" dirty="0">
                <a:ln>
                  <a:noFill/>
                </a:ln>
                <a:solidFill>
                  <a:prstClr val="black"/>
                </a:solidFill>
                <a:effectLst/>
                <a:uLnTx/>
                <a:uFillTx/>
                <a:latin typeface="Arial"/>
                <a:ea typeface="+mn-ea"/>
                <a:cs typeface="Arial"/>
              </a:rPr>
              <a:t>na Lope</a:t>
            </a:r>
            <a:r>
              <a:rPr kumimoji="0" sz="1800" b="0" i="0" u="none" strike="noStrike" kern="1200" cap="none" spc="0" normalizeH="0" baseline="0" noProof="0" dirty="0">
                <a:ln>
                  <a:noFill/>
                </a:ln>
                <a:solidFill>
                  <a:prstClr val="black"/>
                </a:solidFill>
                <a:effectLst/>
                <a:uLnTx/>
                <a:uFillTx/>
                <a:latin typeface="Arial"/>
                <a:ea typeface="+mn-ea"/>
                <a:cs typeface="Arial"/>
              </a:rPr>
              <a:t>z</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S</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0" normalizeH="0" baseline="0" noProof="0" dirty="0">
                <a:ln>
                  <a:noFill/>
                </a:ln>
                <a:solidFill>
                  <a:prstClr val="black"/>
                </a:solidFill>
                <a:effectLst/>
                <a:uLnTx/>
                <a:uFillTx/>
                <a:latin typeface="Arial"/>
                <a:ea typeface="+mn-ea"/>
                <a:cs typeface="Arial"/>
              </a:rPr>
              <a:t>s</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B</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0"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hb</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10" normalizeH="0" baseline="0" noProof="0" dirty="0">
                <a:ln>
                  <a:noFill/>
                </a:ln>
                <a:solidFill>
                  <a:prstClr val="black"/>
                </a:solidFill>
                <a:effectLst/>
                <a:uLnTx/>
                <a:uFillTx/>
                <a:latin typeface="Arial"/>
                <a:ea typeface="+mn-ea"/>
                <a:cs typeface="Arial"/>
              </a:rPr>
              <a:t>nde</a:t>
            </a:r>
            <a:r>
              <a:rPr kumimoji="0" sz="1800" b="0" i="0" u="none" strike="noStrike" kern="1200" cap="none" spc="-100" normalizeH="0" baseline="0" noProof="0" dirty="0">
                <a:ln>
                  <a:noFill/>
                </a:ln>
                <a:solidFill>
                  <a:prstClr val="black"/>
                </a:solidFill>
                <a:effectLst/>
                <a:uLnTx/>
                <a:uFillTx/>
                <a:latin typeface="Arial"/>
                <a:ea typeface="+mn-ea"/>
                <a:cs typeface="Arial"/>
              </a:rPr>
              <a:t>r</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H</a:t>
            </a:r>
            <a:r>
              <a:rPr kumimoji="0" sz="1800" b="0" i="0" u="none" strike="noStrike" kern="1200" cap="none" spc="-25" normalizeH="0" baseline="0" noProof="0" dirty="0">
                <a:ln>
                  <a:noFill/>
                </a:ln>
                <a:solidFill>
                  <a:prstClr val="black"/>
                </a:solidFill>
                <a:effectLst/>
                <a:uLnTx/>
                <a:uFillTx/>
                <a:latin typeface="Arial"/>
                <a:ea typeface="+mn-ea"/>
                <a:cs typeface="Arial"/>
              </a:rPr>
              <a:t>y</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S</a:t>
            </a:r>
            <a:r>
              <a:rPr kumimoji="0" sz="1800" b="0" i="0" u="none" strike="noStrike" kern="1200" cap="none" spc="0" normalizeH="0" baseline="0" noProof="0" dirty="0">
                <a:ln>
                  <a:noFill/>
                </a:ln>
                <a:solidFill>
                  <a:prstClr val="black"/>
                </a:solidFill>
                <a:effectLst/>
                <a:uLnTx/>
                <a:uFillTx/>
                <a:latin typeface="Arial"/>
                <a:ea typeface="+mn-ea"/>
                <a:cs typeface="Arial"/>
              </a:rPr>
              <a:t>c</a:t>
            </a:r>
            <a:r>
              <a:rPr kumimoji="0" sz="1800" b="0" i="0" u="none" strike="noStrike" kern="1200" cap="none" spc="-20" normalizeH="0" baseline="0" noProof="0" dirty="0">
                <a:ln>
                  <a:noFill/>
                </a:ln>
                <a:solidFill>
                  <a:prstClr val="black"/>
                </a:solidFill>
                <a:effectLst/>
                <a:uLnTx/>
                <a:uFillTx/>
                <a:latin typeface="Arial"/>
                <a:ea typeface="+mn-ea"/>
                <a:cs typeface="Arial"/>
              </a:rPr>
              <a:t>o</a:t>
            </a:r>
            <a:r>
              <a:rPr kumimoji="0" sz="1800" b="0" i="0" u="none" strike="noStrike" kern="1200" cap="none" spc="-5" normalizeH="0" baseline="0" noProof="0" dirty="0">
                <a:ln>
                  <a:noFill/>
                </a:ln>
                <a:solidFill>
                  <a:prstClr val="black"/>
                </a:solidFill>
                <a:effectLst/>
                <a:uLnTx/>
                <a:uFillTx/>
                <a:latin typeface="Arial"/>
                <a:ea typeface="+mn-ea"/>
                <a:cs typeface="Arial"/>
              </a:rPr>
              <a:t>tt, </a:t>
            </a:r>
            <a:r>
              <a:rPr kumimoji="0" sz="1800" b="0" i="0" u="none" strike="noStrike" kern="1200" cap="none" spc="-20" normalizeH="0" baseline="0" noProof="0" dirty="0">
                <a:ln>
                  <a:noFill/>
                </a:ln>
                <a:solidFill>
                  <a:prstClr val="black"/>
                </a:solidFill>
                <a:effectLst/>
                <a:uLnTx/>
                <a:uFillTx/>
                <a:latin typeface="Arial"/>
                <a:ea typeface="+mn-ea"/>
                <a:cs typeface="Arial"/>
              </a:rPr>
              <a:t>E</a:t>
            </a:r>
            <a:r>
              <a:rPr kumimoji="0" sz="1800" b="0" i="0" u="none" strike="noStrike" kern="1200" cap="none" spc="-10" normalizeH="0" baseline="0" noProof="0" dirty="0">
                <a:ln>
                  <a:noFill/>
                </a:ln>
                <a:solidFill>
                  <a:prstClr val="black"/>
                </a:solidFill>
                <a:effectLst/>
                <a:uLnTx/>
                <a:uFillTx/>
                <a:latin typeface="Arial"/>
                <a:ea typeface="+mn-ea"/>
                <a:cs typeface="Arial"/>
              </a:rPr>
              <a:t>d</a:t>
            </a:r>
            <a:r>
              <a:rPr kumimoji="0" sz="1800" b="0" i="0" u="none" strike="noStrike" kern="1200" cap="none" spc="-40" normalizeH="0" baseline="0" noProof="0" dirty="0">
                <a:ln>
                  <a:noFill/>
                </a:ln>
                <a:solidFill>
                  <a:prstClr val="black"/>
                </a:solidFill>
                <a:effectLst/>
                <a:uLnTx/>
                <a:uFillTx/>
                <a:latin typeface="Arial"/>
                <a:ea typeface="+mn-ea"/>
                <a:cs typeface="Arial"/>
              </a:rPr>
              <a:t>w</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4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ha</a:t>
            </a:r>
            <a:r>
              <a:rPr kumimoji="0" sz="1800" b="0" i="0" u="none" strike="noStrike" kern="1200" cap="none" spc="0" normalizeH="0" baseline="0" noProof="0" dirty="0">
                <a:ln>
                  <a:noFill/>
                </a:ln>
                <a:solidFill>
                  <a:prstClr val="black"/>
                </a:solidFill>
                <a:effectLst/>
                <a:uLnTx/>
                <a:uFillTx/>
                <a:latin typeface="Arial"/>
                <a:ea typeface="+mn-ea"/>
                <a:cs typeface="Arial"/>
              </a:rPr>
              <a:t>r</a:t>
            </a:r>
            <a:r>
              <a:rPr kumimoji="0" sz="1800" b="0" i="0" u="none" strike="noStrike" kern="1200" cap="none" spc="-5"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ebo</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s</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3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Di</a:t>
            </a:r>
            <a:r>
              <a:rPr kumimoji="0" sz="1800" b="0" i="0" u="none" strike="noStrike" kern="1200" cap="none" spc="-10" normalizeH="0" baseline="0" noProof="0" dirty="0">
                <a:ln>
                  <a:noFill/>
                </a:ln>
                <a:solidFill>
                  <a:prstClr val="black"/>
                </a:solidFill>
                <a:effectLst/>
                <a:uLnTx/>
                <a:uFillTx/>
                <a:latin typeface="Arial"/>
                <a:ea typeface="+mn-ea"/>
                <a:cs typeface="Arial"/>
              </a:rPr>
              <a:t>an</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3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H</a:t>
            </a:r>
            <a:r>
              <a:rPr kumimoji="0" sz="1800" b="0" i="0" u="none" strike="noStrike" kern="1200" cap="none" spc="-10" normalizeH="0" baseline="0" noProof="0" dirty="0">
                <a:ln>
                  <a:noFill/>
                </a:ln>
                <a:solidFill>
                  <a:prstClr val="black"/>
                </a:solidFill>
                <a:effectLst/>
                <a:uLnTx/>
                <a:uFillTx/>
                <a:latin typeface="Arial"/>
                <a:ea typeface="+mn-ea"/>
                <a:cs typeface="Arial"/>
              </a:rPr>
              <a:t>a</a:t>
            </a:r>
            <a:r>
              <a:rPr kumimoji="0" sz="1800" b="0" i="0" u="none" strike="noStrike" kern="1200" cap="none" spc="0" normalizeH="0" baseline="0" noProof="0" dirty="0">
                <a:ln>
                  <a:noFill/>
                </a:ln>
                <a:solidFill>
                  <a:prstClr val="black"/>
                </a:solidFill>
                <a:effectLst/>
                <a:uLnTx/>
                <a:uFillTx/>
                <a:latin typeface="Arial"/>
                <a:ea typeface="+mn-ea"/>
                <a:cs typeface="Arial"/>
              </a:rPr>
              <a:t>v</a:t>
            </a:r>
            <a:r>
              <a:rPr kumimoji="0" sz="1800" b="0" i="0" u="none" strike="noStrike" kern="1200" cap="none" spc="-5" normalizeH="0" baseline="0" noProof="0" dirty="0">
                <a:ln>
                  <a:noFill/>
                </a:ln>
                <a:solidFill>
                  <a:prstClr val="black"/>
                </a:solidFill>
                <a:effectLst/>
                <a:uLnTx/>
                <a:uFillTx/>
                <a:latin typeface="Arial"/>
                <a:ea typeface="+mn-ea"/>
                <a:cs typeface="Arial"/>
              </a:rPr>
              <a:t>li</a:t>
            </a:r>
            <a:r>
              <a:rPr kumimoji="0" sz="1800" b="0" i="0" u="none" strike="noStrike" kern="1200" cap="none" spc="-100" normalizeH="0" baseline="0" noProof="0" dirty="0">
                <a:ln>
                  <a:noFill/>
                </a:ln>
                <a:solidFill>
                  <a:prstClr val="black"/>
                </a:solidFill>
                <a:effectLst/>
                <a:uLnTx/>
                <a:uFillTx/>
                <a:latin typeface="Arial"/>
                <a:ea typeface="+mn-ea"/>
                <a:cs typeface="Arial"/>
              </a:rPr>
              <a:t>r</a:t>
            </a:r>
            <a:r>
              <a:rPr kumimoji="0" sz="1800" b="0" i="0" u="none" strike="noStrike" kern="1200" cap="none" spc="-5"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15" normalizeH="0" baseline="0" noProof="0" dirty="0">
                <a:ln>
                  <a:noFill/>
                </a:ln>
                <a:solidFill>
                  <a:prstClr val="black"/>
                </a:solidFill>
                <a:effectLst/>
                <a:uLnTx/>
                <a:uFillTx/>
                <a:latin typeface="Arial"/>
                <a:ea typeface="+mn-ea"/>
                <a:cs typeface="Arial"/>
              </a:rPr>
              <a:t>O</a:t>
            </a:r>
            <a:r>
              <a:rPr kumimoji="0" sz="1800" b="0" i="0" u="none" strike="noStrike" kern="1200" cap="none" spc="-5"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0" normalizeH="0" baseline="0" noProof="0" dirty="0">
                <a:ln>
                  <a:noFill/>
                </a:ln>
                <a:solidFill>
                  <a:prstClr val="black"/>
                </a:solidFill>
                <a:effectLst/>
                <a:uLnTx/>
                <a:uFillTx/>
                <a:latin typeface="Arial"/>
                <a:ea typeface="+mn-ea"/>
                <a:cs typeface="Arial"/>
              </a:rPr>
              <a:t>s</a:t>
            </a:r>
            <a:r>
              <a:rPr kumimoji="0" sz="1800" b="0" i="0" u="none" strike="noStrike" kern="1200" cap="none" spc="-10" normalizeH="0" baseline="0" noProof="0" dirty="0">
                <a:ln>
                  <a:noFill/>
                </a:ln>
                <a:solidFill>
                  <a:prstClr val="black"/>
                </a:solidFill>
                <a:effectLst/>
                <a:uLnTx/>
                <a:uFillTx/>
                <a:latin typeface="Arial"/>
                <a:ea typeface="+mn-ea"/>
                <a:cs typeface="Arial"/>
              </a:rPr>
              <a:t>egun </a:t>
            </a:r>
            <a:r>
              <a:rPr kumimoji="0" sz="1800" b="0" i="0" u="none" strike="noStrike" kern="1200" cap="none" spc="-20" normalizeH="0" baseline="0" noProof="0" dirty="0">
                <a:ln>
                  <a:noFill/>
                </a:ln>
                <a:solidFill>
                  <a:prstClr val="black"/>
                </a:solidFill>
                <a:effectLst/>
                <a:uLnTx/>
                <a:uFillTx/>
                <a:latin typeface="Arial"/>
                <a:ea typeface="+mn-ea"/>
                <a:cs typeface="Arial"/>
              </a:rPr>
              <a:t>S</a:t>
            </a:r>
            <a:r>
              <a:rPr kumimoji="0" sz="1800" b="0" i="0" u="none" strike="noStrike" kern="1200" cap="none" spc="-10" normalizeH="0" baseline="0" noProof="0" dirty="0">
                <a:ln>
                  <a:noFill/>
                </a:ln>
                <a:solidFill>
                  <a:prstClr val="black"/>
                </a:solidFill>
                <a:effectLst/>
                <a:uLnTx/>
                <a:uFillTx/>
                <a:latin typeface="Arial"/>
                <a:ea typeface="+mn-ea"/>
                <a:cs typeface="Arial"/>
              </a:rPr>
              <a:t>oge</a:t>
            </a:r>
            <a:r>
              <a:rPr kumimoji="0" sz="1800" b="0" i="0" u="none" strike="noStrike" kern="1200" cap="none" spc="0" normalizeH="0" baseline="0" noProof="0" dirty="0">
                <a:ln>
                  <a:noFill/>
                </a:ln>
                <a:solidFill>
                  <a:prstClr val="black"/>
                </a:solidFill>
                <a:effectLst/>
                <a:uLnTx/>
                <a:uFillTx/>
                <a:latin typeface="Arial"/>
                <a:ea typeface="+mn-ea"/>
                <a:cs typeface="Arial"/>
              </a:rPr>
              <a:t>,</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onn</a:t>
            </a:r>
            <a:r>
              <a:rPr kumimoji="0" sz="1800" b="0" i="0" u="none" strike="noStrike" kern="1200" cap="none" spc="-5" normalizeH="0" baseline="0" noProof="0" dirty="0">
                <a:ln>
                  <a:noFill/>
                </a:ln>
                <a:solidFill>
                  <a:prstClr val="black"/>
                </a:solidFill>
                <a:effectLst/>
                <a:uLnTx/>
                <a:uFillTx/>
                <a:latin typeface="Arial"/>
                <a:ea typeface="+mn-ea"/>
                <a:cs typeface="Arial"/>
              </a:rPr>
              <a:t>i</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20"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C</a:t>
            </a:r>
            <a:r>
              <a:rPr kumimoji="0" sz="1800" b="0" i="0" u="none" strike="noStrike" kern="1200" cap="none" spc="-10" normalizeH="0" baseline="0" noProof="0" dirty="0">
                <a:ln>
                  <a:noFill/>
                </a:ln>
                <a:solidFill>
                  <a:prstClr val="black"/>
                </a:solidFill>
                <a:effectLst/>
                <a:uLnTx/>
                <a:uFillTx/>
                <a:latin typeface="Arial"/>
                <a:ea typeface="+mn-ea"/>
                <a:cs typeface="Arial"/>
              </a:rPr>
              <a:t>e</a:t>
            </a:r>
            <a:r>
              <a:rPr kumimoji="0" sz="1800" b="0" i="0" u="none" strike="noStrike" kern="1200" cap="none" spc="-5" normalizeH="0" baseline="0" noProof="0" dirty="0">
                <a:ln>
                  <a:noFill/>
                </a:ln>
                <a:solidFill>
                  <a:prstClr val="black"/>
                </a:solidFill>
                <a:effectLst/>
                <a:uLnTx/>
                <a:uFillTx/>
                <a:latin typeface="Arial"/>
                <a:ea typeface="+mn-ea"/>
                <a:cs typeface="Arial"/>
              </a:rPr>
              <a:t>l</a:t>
            </a:r>
            <a:r>
              <a:rPr kumimoji="0" sz="1800" b="0" i="0" u="none" strike="noStrike" kern="1200" cap="none" spc="-10" normalizeH="0" baseline="0" noProof="0" dirty="0">
                <a:ln>
                  <a:noFill/>
                </a:ln>
                <a:solidFill>
                  <a:prstClr val="black"/>
                </a:solidFill>
                <a:effectLst/>
                <a:uLnTx/>
                <a:uFillTx/>
                <a:latin typeface="Arial"/>
                <a:ea typeface="+mn-ea"/>
                <a:cs typeface="Arial"/>
              </a:rPr>
              <a:t>u</a:t>
            </a:r>
            <a:r>
              <a:rPr kumimoji="0" sz="1800" b="0" i="0" u="none" strike="noStrike" kern="1200" cap="none" spc="0" normalizeH="0" baseline="0" noProof="0" dirty="0">
                <a:ln>
                  <a:noFill/>
                </a:ln>
                <a:solidFill>
                  <a:prstClr val="black"/>
                </a:solidFill>
                <a:effectLst/>
                <a:uLnTx/>
                <a:uFillTx/>
                <a:latin typeface="Arial"/>
                <a:ea typeface="+mn-ea"/>
                <a:cs typeface="Arial"/>
              </a:rPr>
              <a:t>m</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o</a:t>
            </a:r>
            <a:r>
              <a:rPr kumimoji="0" sz="1800" b="0" i="0" u="none" strike="noStrike" kern="1200" cap="none" spc="0" normalizeH="0" baseline="0" noProof="0" dirty="0">
                <a:ln>
                  <a:noFill/>
                </a:ln>
                <a:solidFill>
                  <a:prstClr val="black"/>
                </a:solidFill>
                <a:effectLst/>
                <a:uLnTx/>
                <a:uFillTx/>
                <a:latin typeface="Arial"/>
                <a:ea typeface="+mn-ea"/>
                <a:cs typeface="Arial"/>
              </a:rPr>
              <a:t>n</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10" normalizeH="0" baseline="0" noProof="0" dirty="0">
                <a:ln>
                  <a:noFill/>
                </a:ln>
                <a:solidFill>
                  <a:prstClr val="black"/>
                </a:solidFill>
                <a:effectLst/>
                <a:uLnTx/>
                <a:uFillTx/>
                <a:latin typeface="Arial"/>
                <a:ea typeface="+mn-ea"/>
                <a:cs typeface="Arial"/>
              </a:rPr>
              <a:t>beha</a:t>
            </a:r>
            <a:r>
              <a:rPr kumimoji="0" sz="1800" b="0" i="0" u="none" strike="noStrike" kern="1200" cap="none" spc="-5" normalizeH="0" baseline="0" noProof="0" dirty="0">
                <a:ln>
                  <a:noFill/>
                </a:ln>
                <a:solidFill>
                  <a:prstClr val="black"/>
                </a:solidFill>
                <a:effectLst/>
                <a:uLnTx/>
                <a:uFillTx/>
                <a:latin typeface="Arial"/>
                <a:ea typeface="+mn-ea"/>
                <a:cs typeface="Arial"/>
              </a:rPr>
              <a:t>lf</a:t>
            </a:r>
            <a:r>
              <a:rPr kumimoji="0" sz="1800" b="0" i="0" u="none" strike="noStrike" kern="1200" cap="none" spc="15" normalizeH="0" baseline="0" noProof="0" dirty="0">
                <a:ln>
                  <a:noFill/>
                </a:ln>
                <a:solidFill>
                  <a:prstClr val="black"/>
                </a:solidFill>
                <a:effectLst/>
                <a:uLnTx/>
                <a:uFillTx/>
                <a:latin typeface="Arial"/>
                <a:ea typeface="+mn-ea"/>
                <a:cs typeface="Arial"/>
              </a:rPr>
              <a:t> </a:t>
            </a:r>
            <a:r>
              <a:rPr kumimoji="0" sz="1800" b="0" i="0" u="none" strike="noStrike" kern="1200" cap="none" spc="-20" normalizeH="0" baseline="0" noProof="0" dirty="0">
                <a:ln>
                  <a:noFill/>
                </a:ln>
                <a:solidFill>
                  <a:prstClr val="black"/>
                </a:solidFill>
                <a:effectLst/>
                <a:uLnTx/>
                <a:uFillTx/>
                <a:latin typeface="Arial"/>
                <a:ea typeface="+mn-ea"/>
                <a:cs typeface="Arial"/>
              </a:rPr>
              <a:t>o</a:t>
            </a:r>
            <a:r>
              <a:rPr kumimoji="0" sz="1800" b="0" i="0" u="none" strike="noStrike" kern="1200" cap="none" spc="-5" normalizeH="0" baseline="0" noProof="0" dirty="0">
                <a:ln>
                  <a:noFill/>
                </a:ln>
                <a:solidFill>
                  <a:prstClr val="black"/>
                </a:solidFill>
                <a:effectLst/>
                <a:uLnTx/>
                <a:uFillTx/>
                <a:latin typeface="Arial"/>
                <a:ea typeface="+mn-ea"/>
                <a:cs typeface="Arial"/>
              </a:rPr>
              <a:t>f</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t</a:t>
            </a:r>
            <a:r>
              <a:rPr kumimoji="0" sz="1800" b="0" i="0" u="none" strike="noStrike" kern="1200" cap="none" spc="-10" normalizeH="0" baseline="0" noProof="0" dirty="0">
                <a:ln>
                  <a:noFill/>
                </a:ln>
                <a:solidFill>
                  <a:prstClr val="black"/>
                </a:solidFill>
                <a:effectLst/>
                <a:uLnTx/>
                <a:uFillTx/>
                <a:latin typeface="Arial"/>
                <a:ea typeface="+mn-ea"/>
                <a:cs typeface="Arial"/>
              </a:rPr>
              <a:t>h</a:t>
            </a:r>
            <a:r>
              <a:rPr kumimoji="0" sz="1800" b="0" i="0" u="none" strike="noStrike" kern="1200" cap="none" spc="0" normalizeH="0" baseline="0" noProof="0" dirty="0">
                <a:ln>
                  <a:noFill/>
                </a:ln>
                <a:solidFill>
                  <a:prstClr val="black"/>
                </a:solidFill>
                <a:effectLst/>
                <a:uLnTx/>
                <a:uFillTx/>
                <a:latin typeface="Arial"/>
                <a:ea typeface="+mn-ea"/>
                <a:cs typeface="Arial"/>
              </a:rPr>
              <a:t>e</a:t>
            </a:r>
            <a:r>
              <a:rPr kumimoji="0" sz="1800" b="0" i="0" u="none" strike="noStrike" kern="1200" cap="none" spc="-5" normalizeH="0" baseline="0" noProof="0" dirty="0">
                <a:ln>
                  <a:noFill/>
                </a:ln>
                <a:solidFill>
                  <a:prstClr val="black"/>
                </a:solidFill>
                <a:effectLst/>
                <a:uLnTx/>
                <a:uFillTx/>
                <a:latin typeface="Arial"/>
                <a:ea typeface="+mn-ea"/>
                <a:cs typeface="Arial"/>
              </a:rPr>
              <a:t> </a:t>
            </a:r>
            <a:r>
              <a:rPr kumimoji="0" sz="1800" b="1" i="0" u="none" strike="noStrike" kern="1200" cap="none" spc="-5" normalizeH="0" baseline="0" noProof="0" dirty="0">
                <a:ln>
                  <a:noFill/>
                </a:ln>
                <a:solidFill>
                  <a:prstClr val="black"/>
                </a:solidFill>
                <a:effectLst/>
                <a:uLnTx/>
                <a:uFillTx/>
                <a:latin typeface="Arial"/>
                <a:ea typeface="+mn-ea"/>
                <a:cs typeface="Arial"/>
              </a:rPr>
              <a:t>D</a:t>
            </a:r>
            <a:r>
              <a:rPr kumimoji="0" sz="1800" b="1" i="0" u="none" strike="noStrike" kern="1200" cap="none" spc="-15" normalizeH="0" baseline="0" noProof="0" dirty="0">
                <a:ln>
                  <a:noFill/>
                </a:ln>
                <a:solidFill>
                  <a:prstClr val="black"/>
                </a:solidFill>
                <a:effectLst/>
                <a:uLnTx/>
                <a:uFillTx/>
                <a:latin typeface="Arial"/>
                <a:ea typeface="+mn-ea"/>
                <a:cs typeface="Arial"/>
              </a:rPr>
              <a:t>o</a:t>
            </a:r>
            <a:r>
              <a:rPr kumimoji="0" sz="1800" b="1" i="0" u="none" strike="noStrike" kern="1200" cap="none" spc="-10" normalizeH="0" baseline="0" noProof="0" dirty="0">
                <a:ln>
                  <a:noFill/>
                </a:ln>
                <a:solidFill>
                  <a:prstClr val="black"/>
                </a:solidFill>
                <a:effectLst/>
                <a:uLnTx/>
                <a:uFillTx/>
                <a:latin typeface="Arial"/>
                <a:ea typeface="+mn-ea"/>
                <a:cs typeface="Arial"/>
              </a:rPr>
              <a:t>x</a:t>
            </a:r>
            <a:r>
              <a:rPr kumimoji="0" sz="1800" b="1" i="0" u="none" strike="noStrike" kern="1200" cap="none" spc="-20" normalizeH="0" baseline="0" noProof="0" dirty="0">
                <a:ln>
                  <a:noFill/>
                </a:ln>
                <a:solidFill>
                  <a:prstClr val="black"/>
                </a:solidFill>
                <a:effectLst/>
                <a:uLnTx/>
                <a:uFillTx/>
                <a:latin typeface="Arial"/>
                <a:ea typeface="+mn-ea"/>
                <a:cs typeface="Arial"/>
              </a:rPr>
              <a:t>y</a:t>
            </a:r>
            <a:r>
              <a:rPr kumimoji="0" sz="1800" b="1" i="0" u="none" strike="noStrike" kern="1200" cap="none" spc="-15" normalizeH="0" baseline="0" noProof="0" dirty="0">
                <a:ln>
                  <a:noFill/>
                </a:ln>
                <a:solidFill>
                  <a:prstClr val="black"/>
                </a:solidFill>
                <a:effectLst/>
                <a:uLnTx/>
                <a:uFillTx/>
                <a:latin typeface="Arial"/>
                <a:ea typeface="+mn-ea"/>
                <a:cs typeface="Arial"/>
              </a:rPr>
              <a:t>PEP</a:t>
            </a:r>
            <a:r>
              <a:rPr kumimoji="0" sz="1800" b="1" i="0" u="none" strike="noStrike" kern="1200" cap="none" spc="-5" normalizeH="0" baseline="0" noProof="0" dirty="0">
                <a:ln>
                  <a:noFill/>
                </a:ln>
                <a:solidFill>
                  <a:prstClr val="black"/>
                </a:solidFill>
                <a:effectLst/>
                <a:uLnTx/>
                <a:uFillTx/>
                <a:latin typeface="Arial"/>
                <a:ea typeface="+mn-ea"/>
                <a:cs typeface="Arial"/>
              </a:rPr>
              <a:t> </a:t>
            </a:r>
            <a:r>
              <a:rPr kumimoji="0" sz="1800" b="1" i="0" u="none" strike="noStrike" kern="1200" cap="none" spc="-20" normalizeH="0" baseline="0" noProof="0" dirty="0">
                <a:ln>
                  <a:noFill/>
                </a:ln>
                <a:solidFill>
                  <a:prstClr val="black"/>
                </a:solidFill>
                <a:effectLst/>
                <a:uLnTx/>
                <a:uFillTx/>
                <a:latin typeface="Arial"/>
                <a:ea typeface="+mn-ea"/>
                <a:cs typeface="Arial"/>
              </a:rPr>
              <a:t>S</a:t>
            </a:r>
            <a:r>
              <a:rPr kumimoji="0" sz="1800" b="1" i="0" u="none" strike="noStrike" kern="1200" cap="none" spc="0" normalizeH="0" baseline="0" noProof="0" dirty="0">
                <a:ln>
                  <a:noFill/>
                </a:ln>
                <a:solidFill>
                  <a:prstClr val="black"/>
                </a:solidFill>
                <a:effectLst/>
                <a:uLnTx/>
                <a:uFillTx/>
                <a:latin typeface="Arial"/>
                <a:ea typeface="+mn-ea"/>
                <a:cs typeface="Arial"/>
              </a:rPr>
              <a:t>t</a:t>
            </a:r>
            <a:r>
              <a:rPr kumimoji="0" sz="1800" b="1" i="0" u="none" strike="noStrike" kern="1200" cap="none" spc="-15" normalizeH="0" baseline="0" noProof="0" dirty="0">
                <a:ln>
                  <a:noFill/>
                </a:ln>
                <a:solidFill>
                  <a:prstClr val="black"/>
                </a:solidFill>
                <a:effectLst/>
                <a:uLnTx/>
                <a:uFillTx/>
                <a:latin typeface="Arial"/>
                <a:ea typeface="+mn-ea"/>
                <a:cs typeface="Arial"/>
              </a:rPr>
              <a:t>ud</a:t>
            </a:r>
            <a:r>
              <a:rPr kumimoji="0" sz="1800" b="1" i="0" u="none" strike="noStrike" kern="1200" cap="none" spc="0" normalizeH="0" baseline="0" noProof="0" dirty="0">
                <a:ln>
                  <a:noFill/>
                </a:ln>
                <a:solidFill>
                  <a:prstClr val="black"/>
                </a:solidFill>
                <a:effectLst/>
                <a:uLnTx/>
                <a:uFillTx/>
                <a:latin typeface="Arial"/>
                <a:ea typeface="+mn-ea"/>
                <a:cs typeface="Arial"/>
              </a:rPr>
              <a:t>y</a:t>
            </a:r>
            <a:r>
              <a:rPr kumimoji="0" sz="1800" b="1" i="0" u="none" strike="noStrike" kern="1200" cap="none" spc="-15" normalizeH="0" baseline="0" noProof="0" dirty="0">
                <a:ln>
                  <a:noFill/>
                </a:ln>
                <a:solidFill>
                  <a:prstClr val="black"/>
                </a:solidFill>
                <a:effectLst/>
                <a:uLnTx/>
                <a:uFillTx/>
                <a:latin typeface="Arial"/>
                <a:ea typeface="+mn-ea"/>
                <a:cs typeface="Arial"/>
              </a:rPr>
              <a:t> </a:t>
            </a:r>
            <a:r>
              <a:rPr kumimoji="0" sz="1800" b="1" i="0" u="none" strike="noStrike" kern="1200" cap="none" spc="-145" normalizeH="0" baseline="0" noProof="0" dirty="0">
                <a:ln>
                  <a:noFill/>
                </a:ln>
                <a:solidFill>
                  <a:prstClr val="black"/>
                </a:solidFill>
                <a:effectLst/>
                <a:uLnTx/>
                <a:uFillTx/>
                <a:latin typeface="Arial"/>
                <a:ea typeface="+mn-ea"/>
                <a:cs typeface="Arial"/>
              </a:rPr>
              <a:t>T</a:t>
            </a:r>
            <a:r>
              <a:rPr kumimoji="0" sz="1800" b="1" i="0" u="none" strike="noStrike" kern="1200" cap="none" spc="-10" normalizeH="0" baseline="0" noProof="0" dirty="0">
                <a:ln>
                  <a:noFill/>
                </a:ln>
                <a:solidFill>
                  <a:prstClr val="black"/>
                </a:solidFill>
                <a:effectLst/>
                <a:uLnTx/>
                <a:uFillTx/>
                <a:latin typeface="Arial"/>
                <a:ea typeface="+mn-ea"/>
                <a:cs typeface="Arial"/>
              </a:rPr>
              <a:t>eam</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p:nvPr/>
        </p:nvSpPr>
        <p:spPr>
          <a:xfrm>
            <a:off x="9072371" y="5515355"/>
            <a:ext cx="3119755" cy="673735"/>
          </a:xfrm>
          <a:custGeom>
            <a:avLst/>
            <a:gdLst/>
            <a:ahLst/>
            <a:cxnLst/>
            <a:rect l="l" t="t" r="r" b="b"/>
            <a:pathLst>
              <a:path w="3119754" h="673735">
                <a:moveTo>
                  <a:pt x="0" y="0"/>
                </a:moveTo>
                <a:lnTo>
                  <a:pt x="3119628" y="0"/>
                </a:lnTo>
                <a:lnTo>
                  <a:pt x="3119628" y="673608"/>
                </a:lnTo>
                <a:lnTo>
                  <a:pt x="0" y="67360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9826748" y="5762244"/>
            <a:ext cx="280035" cy="266065"/>
          </a:xfrm>
          <a:custGeom>
            <a:avLst/>
            <a:gdLst/>
            <a:ahLst/>
            <a:cxnLst/>
            <a:rect l="l" t="t" r="r" b="b"/>
            <a:pathLst>
              <a:path w="280034" h="266064">
                <a:moveTo>
                  <a:pt x="142214" y="0"/>
                </a:moveTo>
                <a:lnTo>
                  <a:pt x="100152" y="5740"/>
                </a:lnTo>
                <a:lnTo>
                  <a:pt x="62763" y="22326"/>
                </a:lnTo>
                <a:lnTo>
                  <a:pt x="32054" y="48488"/>
                </a:lnTo>
                <a:lnTo>
                  <a:pt x="10680" y="81673"/>
                </a:lnTo>
                <a:lnTo>
                  <a:pt x="673" y="119316"/>
                </a:lnTo>
                <a:lnTo>
                  <a:pt x="0" y="132714"/>
                </a:lnTo>
                <a:lnTo>
                  <a:pt x="673" y="146113"/>
                </a:lnTo>
                <a:lnTo>
                  <a:pt x="10680" y="183756"/>
                </a:lnTo>
                <a:lnTo>
                  <a:pt x="31381" y="216928"/>
                </a:lnTo>
                <a:lnTo>
                  <a:pt x="62763" y="243090"/>
                </a:lnTo>
                <a:lnTo>
                  <a:pt x="112839" y="263512"/>
                </a:lnTo>
                <a:lnTo>
                  <a:pt x="140881" y="266064"/>
                </a:lnTo>
                <a:lnTo>
                  <a:pt x="168249" y="263512"/>
                </a:lnTo>
                <a:lnTo>
                  <a:pt x="218325" y="243725"/>
                </a:lnTo>
                <a:lnTo>
                  <a:pt x="248373" y="217576"/>
                </a:lnTo>
                <a:lnTo>
                  <a:pt x="269074" y="184391"/>
                </a:lnTo>
                <a:lnTo>
                  <a:pt x="279082" y="146113"/>
                </a:lnTo>
                <a:lnTo>
                  <a:pt x="279755" y="132714"/>
                </a:lnTo>
                <a:lnTo>
                  <a:pt x="277075" y="106552"/>
                </a:lnTo>
                <a:lnTo>
                  <a:pt x="257047" y="59334"/>
                </a:lnTo>
                <a:lnTo>
                  <a:pt x="218998" y="22326"/>
                </a:lnTo>
                <a:lnTo>
                  <a:pt x="169583" y="2552"/>
                </a:lnTo>
                <a:lnTo>
                  <a:pt x="142214"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9695693" y="5626608"/>
            <a:ext cx="462280" cy="561975"/>
          </a:xfrm>
          <a:custGeom>
            <a:avLst/>
            <a:gdLst/>
            <a:ahLst/>
            <a:cxnLst/>
            <a:rect l="l" t="t" r="r" b="b"/>
            <a:pathLst>
              <a:path w="462279" h="561975">
                <a:moveTo>
                  <a:pt x="271360" y="0"/>
                </a:moveTo>
                <a:lnTo>
                  <a:pt x="228587" y="5105"/>
                </a:lnTo>
                <a:lnTo>
                  <a:pt x="187807" y="21043"/>
                </a:lnTo>
                <a:lnTo>
                  <a:pt x="40766" y="102654"/>
                </a:lnTo>
                <a:lnTo>
                  <a:pt x="10693" y="131343"/>
                </a:lnTo>
                <a:lnTo>
                  <a:pt x="0" y="169595"/>
                </a:lnTo>
                <a:lnTo>
                  <a:pt x="0" y="179158"/>
                </a:lnTo>
                <a:lnTo>
                  <a:pt x="3340" y="233997"/>
                </a:lnTo>
                <a:lnTo>
                  <a:pt x="14693" y="288823"/>
                </a:lnTo>
                <a:lnTo>
                  <a:pt x="33413" y="341744"/>
                </a:lnTo>
                <a:lnTo>
                  <a:pt x="58813" y="391477"/>
                </a:lnTo>
                <a:lnTo>
                  <a:pt x="92227" y="438022"/>
                </a:lnTo>
                <a:lnTo>
                  <a:pt x="130327" y="480745"/>
                </a:lnTo>
                <a:lnTo>
                  <a:pt x="174447" y="517728"/>
                </a:lnTo>
                <a:lnTo>
                  <a:pt x="223900" y="548335"/>
                </a:lnTo>
                <a:lnTo>
                  <a:pt x="271360" y="561720"/>
                </a:lnTo>
                <a:lnTo>
                  <a:pt x="292747" y="559168"/>
                </a:lnTo>
                <a:lnTo>
                  <a:pt x="367614" y="515810"/>
                </a:lnTo>
                <a:lnTo>
                  <a:pt x="411721" y="478828"/>
                </a:lnTo>
                <a:lnTo>
                  <a:pt x="431101" y="458431"/>
                </a:lnTo>
                <a:lnTo>
                  <a:pt x="272694" y="458431"/>
                </a:lnTo>
                <a:lnTo>
                  <a:pt x="252641" y="457149"/>
                </a:lnTo>
                <a:lnTo>
                  <a:pt x="213880" y="449503"/>
                </a:lnTo>
                <a:lnTo>
                  <a:pt x="177114" y="434835"/>
                </a:lnTo>
                <a:lnTo>
                  <a:pt x="131000" y="401688"/>
                </a:lnTo>
                <a:lnTo>
                  <a:pt x="96913" y="358330"/>
                </a:lnTo>
                <a:lnTo>
                  <a:pt x="76187" y="305409"/>
                </a:lnTo>
                <a:lnTo>
                  <a:pt x="72847" y="268427"/>
                </a:lnTo>
                <a:lnTo>
                  <a:pt x="73520" y="249300"/>
                </a:lnTo>
                <a:lnTo>
                  <a:pt x="88887" y="195097"/>
                </a:lnTo>
                <a:lnTo>
                  <a:pt x="118973" y="148564"/>
                </a:lnTo>
                <a:lnTo>
                  <a:pt x="161747" y="111582"/>
                </a:lnTo>
                <a:lnTo>
                  <a:pt x="195833" y="94360"/>
                </a:lnTo>
                <a:lnTo>
                  <a:pt x="233933" y="82892"/>
                </a:lnTo>
                <a:lnTo>
                  <a:pt x="274040" y="79057"/>
                </a:lnTo>
                <a:lnTo>
                  <a:pt x="461848" y="79057"/>
                </a:lnTo>
                <a:lnTo>
                  <a:pt x="355574" y="21043"/>
                </a:lnTo>
                <a:lnTo>
                  <a:pt x="314807" y="5105"/>
                </a:lnTo>
                <a:lnTo>
                  <a:pt x="271360"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9968389" y="5705669"/>
            <a:ext cx="271145" cy="379730"/>
          </a:xfrm>
          <a:custGeom>
            <a:avLst/>
            <a:gdLst/>
            <a:ahLst/>
            <a:cxnLst/>
            <a:rect l="l" t="t" r="r" b="b"/>
            <a:pathLst>
              <a:path w="271145" h="379729">
                <a:moveTo>
                  <a:pt x="189153" y="0"/>
                </a:moveTo>
                <a:lnTo>
                  <a:pt x="1333" y="0"/>
                </a:lnTo>
                <a:lnTo>
                  <a:pt x="40767" y="3822"/>
                </a:lnTo>
                <a:lnTo>
                  <a:pt x="77533" y="14668"/>
                </a:lnTo>
                <a:lnTo>
                  <a:pt x="111620" y="32511"/>
                </a:lnTo>
                <a:lnTo>
                  <a:pt x="141693" y="56743"/>
                </a:lnTo>
                <a:lnTo>
                  <a:pt x="175120" y="100101"/>
                </a:lnTo>
                <a:lnTo>
                  <a:pt x="194500" y="152387"/>
                </a:lnTo>
                <a:lnTo>
                  <a:pt x="197840" y="189369"/>
                </a:lnTo>
                <a:lnTo>
                  <a:pt x="197180" y="208495"/>
                </a:lnTo>
                <a:lnTo>
                  <a:pt x="183134" y="262686"/>
                </a:lnTo>
                <a:lnTo>
                  <a:pt x="153733" y="309232"/>
                </a:lnTo>
                <a:lnTo>
                  <a:pt x="110947" y="346849"/>
                </a:lnTo>
                <a:lnTo>
                  <a:pt x="76860" y="364705"/>
                </a:lnTo>
                <a:lnTo>
                  <a:pt x="39433" y="375538"/>
                </a:lnTo>
                <a:lnTo>
                  <a:pt x="0" y="379361"/>
                </a:lnTo>
                <a:lnTo>
                  <a:pt x="158407" y="379361"/>
                </a:lnTo>
                <a:lnTo>
                  <a:pt x="210540" y="311149"/>
                </a:lnTo>
                <a:lnTo>
                  <a:pt x="236613" y="261416"/>
                </a:lnTo>
                <a:lnTo>
                  <a:pt x="255320" y="208495"/>
                </a:lnTo>
                <a:lnTo>
                  <a:pt x="267360" y="153657"/>
                </a:lnTo>
                <a:lnTo>
                  <a:pt x="270623" y="100101"/>
                </a:lnTo>
                <a:lnTo>
                  <a:pt x="270700" y="90538"/>
                </a:lnTo>
                <a:lnTo>
                  <a:pt x="268020" y="70129"/>
                </a:lnTo>
                <a:lnTo>
                  <a:pt x="260007" y="51003"/>
                </a:lnTo>
                <a:lnTo>
                  <a:pt x="246634" y="35064"/>
                </a:lnTo>
                <a:lnTo>
                  <a:pt x="229920" y="22313"/>
                </a:lnTo>
                <a:lnTo>
                  <a:pt x="189153"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9265922" y="5689091"/>
            <a:ext cx="321945" cy="441325"/>
          </a:xfrm>
          <a:custGeom>
            <a:avLst/>
            <a:gdLst/>
            <a:ahLst/>
            <a:cxnLst/>
            <a:rect l="l" t="t" r="r" b="b"/>
            <a:pathLst>
              <a:path w="321945" h="441325">
                <a:moveTo>
                  <a:pt x="164134" y="0"/>
                </a:moveTo>
                <a:lnTo>
                  <a:pt x="22021" y="0"/>
                </a:lnTo>
                <a:lnTo>
                  <a:pt x="14008" y="3200"/>
                </a:lnTo>
                <a:lnTo>
                  <a:pt x="8674" y="8318"/>
                </a:lnTo>
                <a:lnTo>
                  <a:pt x="2666" y="13436"/>
                </a:lnTo>
                <a:lnTo>
                  <a:pt x="0" y="20472"/>
                </a:lnTo>
                <a:lnTo>
                  <a:pt x="0" y="413181"/>
                </a:lnTo>
                <a:lnTo>
                  <a:pt x="1993" y="424053"/>
                </a:lnTo>
                <a:lnTo>
                  <a:pt x="8000" y="433006"/>
                </a:lnTo>
                <a:lnTo>
                  <a:pt x="18008" y="439407"/>
                </a:lnTo>
                <a:lnTo>
                  <a:pt x="29349" y="441325"/>
                </a:lnTo>
                <a:lnTo>
                  <a:pt x="162801" y="441325"/>
                </a:lnTo>
                <a:lnTo>
                  <a:pt x="209511" y="436841"/>
                </a:lnTo>
                <a:lnTo>
                  <a:pt x="254876" y="424053"/>
                </a:lnTo>
                <a:lnTo>
                  <a:pt x="294906" y="403580"/>
                </a:lnTo>
                <a:lnTo>
                  <a:pt x="320928" y="385038"/>
                </a:lnTo>
                <a:lnTo>
                  <a:pt x="58712" y="385038"/>
                </a:lnTo>
                <a:lnTo>
                  <a:pt x="58712" y="55638"/>
                </a:lnTo>
                <a:lnTo>
                  <a:pt x="321602" y="55638"/>
                </a:lnTo>
                <a:lnTo>
                  <a:pt x="314921" y="50533"/>
                </a:lnTo>
                <a:lnTo>
                  <a:pt x="276898" y="26225"/>
                </a:lnTo>
                <a:lnTo>
                  <a:pt x="234187" y="9588"/>
                </a:lnTo>
                <a:lnTo>
                  <a:pt x="187490" y="635"/>
                </a:lnTo>
                <a:lnTo>
                  <a:pt x="16413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9430054" y="5744736"/>
            <a:ext cx="238125" cy="329565"/>
          </a:xfrm>
          <a:custGeom>
            <a:avLst/>
            <a:gdLst/>
            <a:ahLst/>
            <a:cxnLst/>
            <a:rect l="l" t="t" r="r" b="b"/>
            <a:pathLst>
              <a:path w="238125" h="329564">
                <a:moveTo>
                  <a:pt x="157467" y="0"/>
                </a:moveTo>
                <a:lnTo>
                  <a:pt x="0" y="0"/>
                </a:lnTo>
                <a:lnTo>
                  <a:pt x="34696" y="3200"/>
                </a:lnTo>
                <a:lnTo>
                  <a:pt x="68059" y="12788"/>
                </a:lnTo>
                <a:lnTo>
                  <a:pt x="126111" y="49885"/>
                </a:lnTo>
                <a:lnTo>
                  <a:pt x="157467" y="88265"/>
                </a:lnTo>
                <a:lnTo>
                  <a:pt x="175488" y="133680"/>
                </a:lnTo>
                <a:lnTo>
                  <a:pt x="178816" y="166293"/>
                </a:lnTo>
                <a:lnTo>
                  <a:pt x="178155" y="181648"/>
                </a:lnTo>
                <a:lnTo>
                  <a:pt x="164807" y="227050"/>
                </a:lnTo>
                <a:lnTo>
                  <a:pt x="137452" y="267995"/>
                </a:lnTo>
                <a:lnTo>
                  <a:pt x="98755" y="300609"/>
                </a:lnTo>
                <a:lnTo>
                  <a:pt x="52044" y="321081"/>
                </a:lnTo>
                <a:lnTo>
                  <a:pt x="0" y="329387"/>
                </a:lnTo>
                <a:lnTo>
                  <a:pt x="156794" y="329387"/>
                </a:lnTo>
                <a:lnTo>
                  <a:pt x="196164" y="287820"/>
                </a:lnTo>
                <a:lnTo>
                  <a:pt x="218186" y="250075"/>
                </a:lnTo>
                <a:lnTo>
                  <a:pt x="232867" y="209143"/>
                </a:lnTo>
                <a:lnTo>
                  <a:pt x="237528" y="166293"/>
                </a:lnTo>
                <a:lnTo>
                  <a:pt x="236867" y="143903"/>
                </a:lnTo>
                <a:lnTo>
                  <a:pt x="226860" y="101053"/>
                </a:lnTo>
                <a:lnTo>
                  <a:pt x="208838" y="60756"/>
                </a:lnTo>
                <a:lnTo>
                  <a:pt x="183489" y="24942"/>
                </a:lnTo>
                <a:lnTo>
                  <a:pt x="168148" y="8953"/>
                </a:lnTo>
                <a:lnTo>
                  <a:pt x="1574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10242798" y="5690615"/>
            <a:ext cx="250825" cy="440055"/>
          </a:xfrm>
          <a:custGeom>
            <a:avLst/>
            <a:gdLst/>
            <a:ahLst/>
            <a:cxnLst/>
            <a:rect l="l" t="t" r="r" b="b"/>
            <a:pathLst>
              <a:path w="250825" h="440054">
                <a:moveTo>
                  <a:pt x="40741" y="0"/>
                </a:moveTo>
                <a:lnTo>
                  <a:pt x="30060" y="0"/>
                </a:lnTo>
                <a:lnTo>
                  <a:pt x="19367" y="4470"/>
                </a:lnTo>
                <a:lnTo>
                  <a:pt x="11353" y="12763"/>
                </a:lnTo>
                <a:lnTo>
                  <a:pt x="7353" y="22974"/>
                </a:lnTo>
                <a:lnTo>
                  <a:pt x="8013" y="33832"/>
                </a:lnTo>
                <a:lnTo>
                  <a:pt x="12687" y="44043"/>
                </a:lnTo>
                <a:lnTo>
                  <a:pt x="142252" y="214477"/>
                </a:lnTo>
                <a:lnTo>
                  <a:pt x="5346" y="395757"/>
                </a:lnTo>
                <a:lnTo>
                  <a:pt x="0" y="405968"/>
                </a:lnTo>
                <a:lnTo>
                  <a:pt x="0" y="416814"/>
                </a:lnTo>
                <a:lnTo>
                  <a:pt x="3340" y="427037"/>
                </a:lnTo>
                <a:lnTo>
                  <a:pt x="12026" y="434695"/>
                </a:lnTo>
                <a:lnTo>
                  <a:pt x="22707" y="439153"/>
                </a:lnTo>
                <a:lnTo>
                  <a:pt x="33400" y="439801"/>
                </a:lnTo>
                <a:lnTo>
                  <a:pt x="44081" y="435965"/>
                </a:lnTo>
                <a:lnTo>
                  <a:pt x="52768" y="428942"/>
                </a:lnTo>
                <a:lnTo>
                  <a:pt x="178307" y="262343"/>
                </a:lnTo>
                <a:lnTo>
                  <a:pt x="250431" y="262343"/>
                </a:lnTo>
                <a:lnTo>
                  <a:pt x="214375" y="214477"/>
                </a:lnTo>
                <a:lnTo>
                  <a:pt x="250431" y="166598"/>
                </a:lnTo>
                <a:lnTo>
                  <a:pt x="178307" y="166598"/>
                </a:lnTo>
                <a:lnTo>
                  <a:pt x="60109" y="10845"/>
                </a:lnTo>
                <a:lnTo>
                  <a:pt x="51422" y="3187"/>
                </a:lnTo>
                <a:lnTo>
                  <a:pt x="4074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10421113" y="5952962"/>
            <a:ext cx="177800" cy="177800"/>
          </a:xfrm>
          <a:custGeom>
            <a:avLst/>
            <a:gdLst/>
            <a:ahLst/>
            <a:cxnLst/>
            <a:rect l="l" t="t" r="r" b="b"/>
            <a:pathLst>
              <a:path w="177800" h="177800">
                <a:moveTo>
                  <a:pt x="72123" y="0"/>
                </a:moveTo>
                <a:lnTo>
                  <a:pt x="0" y="0"/>
                </a:lnTo>
                <a:lnTo>
                  <a:pt x="124879" y="166598"/>
                </a:lnTo>
                <a:lnTo>
                  <a:pt x="133565" y="173621"/>
                </a:lnTo>
                <a:lnTo>
                  <a:pt x="144246" y="177457"/>
                </a:lnTo>
                <a:lnTo>
                  <a:pt x="155600" y="176809"/>
                </a:lnTo>
                <a:lnTo>
                  <a:pt x="166281" y="172338"/>
                </a:lnTo>
                <a:lnTo>
                  <a:pt x="173634" y="164680"/>
                </a:lnTo>
                <a:lnTo>
                  <a:pt x="177634" y="154470"/>
                </a:lnTo>
                <a:lnTo>
                  <a:pt x="177634" y="143624"/>
                </a:lnTo>
                <a:lnTo>
                  <a:pt x="172300" y="133413"/>
                </a:lnTo>
                <a:lnTo>
                  <a:pt x="721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10421114" y="5690615"/>
            <a:ext cx="170815" cy="167005"/>
          </a:xfrm>
          <a:custGeom>
            <a:avLst/>
            <a:gdLst/>
            <a:ahLst/>
            <a:cxnLst/>
            <a:rect l="l" t="t" r="r" b="b"/>
            <a:pathLst>
              <a:path w="170815" h="167004">
                <a:moveTo>
                  <a:pt x="147586" y="0"/>
                </a:moveTo>
                <a:lnTo>
                  <a:pt x="136232" y="0"/>
                </a:lnTo>
                <a:lnTo>
                  <a:pt x="126212" y="3187"/>
                </a:lnTo>
                <a:lnTo>
                  <a:pt x="117538" y="10845"/>
                </a:lnTo>
                <a:lnTo>
                  <a:pt x="0" y="166598"/>
                </a:lnTo>
                <a:lnTo>
                  <a:pt x="72123" y="166598"/>
                </a:lnTo>
                <a:lnTo>
                  <a:pt x="164947" y="44043"/>
                </a:lnTo>
                <a:lnTo>
                  <a:pt x="169621" y="33832"/>
                </a:lnTo>
                <a:lnTo>
                  <a:pt x="170294" y="22974"/>
                </a:lnTo>
                <a:lnTo>
                  <a:pt x="166281" y="12763"/>
                </a:lnTo>
                <a:lnTo>
                  <a:pt x="158267" y="4470"/>
                </a:lnTo>
                <a:lnTo>
                  <a:pt x="14758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10632950" y="5690615"/>
            <a:ext cx="256540" cy="440055"/>
          </a:xfrm>
          <a:custGeom>
            <a:avLst/>
            <a:gdLst/>
            <a:ahLst/>
            <a:cxnLst/>
            <a:rect l="l" t="t" r="r" b="b"/>
            <a:pathLst>
              <a:path w="256540" h="440054">
                <a:moveTo>
                  <a:pt x="34061" y="0"/>
                </a:moveTo>
                <a:lnTo>
                  <a:pt x="22707" y="0"/>
                </a:lnTo>
                <a:lnTo>
                  <a:pt x="12026" y="3822"/>
                </a:lnTo>
                <a:lnTo>
                  <a:pt x="4000" y="12115"/>
                </a:lnTo>
                <a:lnTo>
                  <a:pt x="0" y="21666"/>
                </a:lnTo>
                <a:lnTo>
                  <a:pt x="0" y="32512"/>
                </a:lnTo>
                <a:lnTo>
                  <a:pt x="4000" y="42710"/>
                </a:lnTo>
                <a:lnTo>
                  <a:pt x="156298" y="261327"/>
                </a:lnTo>
                <a:lnTo>
                  <a:pt x="156298" y="411759"/>
                </a:lnTo>
                <a:lnTo>
                  <a:pt x="158965" y="422592"/>
                </a:lnTo>
                <a:lnTo>
                  <a:pt x="165646" y="431507"/>
                </a:lnTo>
                <a:lnTo>
                  <a:pt x="174993" y="437248"/>
                </a:lnTo>
                <a:lnTo>
                  <a:pt x="185686" y="439801"/>
                </a:lnTo>
                <a:lnTo>
                  <a:pt x="197713" y="437248"/>
                </a:lnTo>
                <a:lnTo>
                  <a:pt x="207060" y="431507"/>
                </a:lnTo>
                <a:lnTo>
                  <a:pt x="213067" y="422592"/>
                </a:lnTo>
                <a:lnTo>
                  <a:pt x="215074" y="411759"/>
                </a:lnTo>
                <a:lnTo>
                  <a:pt x="215074" y="261327"/>
                </a:lnTo>
                <a:lnTo>
                  <a:pt x="256489" y="202692"/>
                </a:lnTo>
                <a:lnTo>
                  <a:pt x="185686" y="202692"/>
                </a:lnTo>
                <a:lnTo>
                  <a:pt x="52768" y="11468"/>
                </a:lnTo>
                <a:lnTo>
                  <a:pt x="44754" y="3822"/>
                </a:lnTo>
                <a:lnTo>
                  <a:pt x="3406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10818641" y="5690615"/>
            <a:ext cx="187325" cy="203200"/>
          </a:xfrm>
          <a:custGeom>
            <a:avLst/>
            <a:gdLst/>
            <a:ahLst/>
            <a:cxnLst/>
            <a:rect l="l" t="t" r="r" b="b"/>
            <a:pathLst>
              <a:path w="187325" h="203200">
                <a:moveTo>
                  <a:pt x="163639" y="0"/>
                </a:moveTo>
                <a:lnTo>
                  <a:pt x="152285" y="0"/>
                </a:lnTo>
                <a:lnTo>
                  <a:pt x="142265" y="3822"/>
                </a:lnTo>
                <a:lnTo>
                  <a:pt x="134251" y="11468"/>
                </a:lnTo>
                <a:lnTo>
                  <a:pt x="0" y="202692"/>
                </a:lnTo>
                <a:lnTo>
                  <a:pt x="70789" y="202692"/>
                </a:lnTo>
                <a:lnTo>
                  <a:pt x="183006" y="42710"/>
                </a:lnTo>
                <a:lnTo>
                  <a:pt x="187020" y="32512"/>
                </a:lnTo>
                <a:lnTo>
                  <a:pt x="187020" y="21666"/>
                </a:lnTo>
                <a:lnTo>
                  <a:pt x="183006" y="12115"/>
                </a:lnTo>
                <a:lnTo>
                  <a:pt x="174332" y="3822"/>
                </a:lnTo>
                <a:lnTo>
                  <a:pt x="16363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1414762" y="5684520"/>
            <a:ext cx="290830" cy="446405"/>
          </a:xfrm>
          <a:custGeom>
            <a:avLst/>
            <a:gdLst/>
            <a:ahLst/>
            <a:cxnLst/>
            <a:rect l="l" t="t" r="r" b="b"/>
            <a:pathLst>
              <a:path w="290829" h="446404">
                <a:moveTo>
                  <a:pt x="260299" y="0"/>
                </a:moveTo>
                <a:lnTo>
                  <a:pt x="21412" y="0"/>
                </a:lnTo>
                <a:lnTo>
                  <a:pt x="14046" y="2552"/>
                </a:lnTo>
                <a:lnTo>
                  <a:pt x="8699" y="7658"/>
                </a:lnTo>
                <a:lnTo>
                  <a:pt x="3340" y="13398"/>
                </a:lnTo>
                <a:lnTo>
                  <a:pt x="0" y="19773"/>
                </a:lnTo>
                <a:lnTo>
                  <a:pt x="0" y="417182"/>
                </a:lnTo>
                <a:lnTo>
                  <a:pt x="29438" y="445261"/>
                </a:lnTo>
                <a:lnTo>
                  <a:pt x="260299" y="445896"/>
                </a:lnTo>
                <a:lnTo>
                  <a:pt x="271678" y="443344"/>
                </a:lnTo>
                <a:lnTo>
                  <a:pt x="281038" y="436968"/>
                </a:lnTo>
                <a:lnTo>
                  <a:pt x="287731" y="428028"/>
                </a:lnTo>
                <a:lnTo>
                  <a:pt x="290410" y="417182"/>
                </a:lnTo>
                <a:lnTo>
                  <a:pt x="287731" y="405701"/>
                </a:lnTo>
                <a:lnTo>
                  <a:pt x="281038" y="396773"/>
                </a:lnTo>
                <a:lnTo>
                  <a:pt x="271678" y="391032"/>
                </a:lnTo>
                <a:lnTo>
                  <a:pt x="260299" y="388480"/>
                </a:lnTo>
                <a:lnTo>
                  <a:pt x="58877" y="387845"/>
                </a:lnTo>
                <a:lnTo>
                  <a:pt x="58877" y="255803"/>
                </a:lnTo>
                <a:lnTo>
                  <a:pt x="245579" y="255803"/>
                </a:lnTo>
                <a:lnTo>
                  <a:pt x="254952" y="253885"/>
                </a:lnTo>
                <a:lnTo>
                  <a:pt x="264312" y="247510"/>
                </a:lnTo>
                <a:lnTo>
                  <a:pt x="270332" y="238569"/>
                </a:lnTo>
                <a:lnTo>
                  <a:pt x="273011" y="227736"/>
                </a:lnTo>
                <a:lnTo>
                  <a:pt x="271005" y="216242"/>
                </a:lnTo>
                <a:lnTo>
                  <a:pt x="264312" y="207314"/>
                </a:lnTo>
                <a:lnTo>
                  <a:pt x="254952" y="200939"/>
                </a:lnTo>
                <a:lnTo>
                  <a:pt x="243573" y="199021"/>
                </a:lnTo>
                <a:lnTo>
                  <a:pt x="238213" y="199021"/>
                </a:lnTo>
                <a:lnTo>
                  <a:pt x="58877" y="198386"/>
                </a:lnTo>
                <a:lnTo>
                  <a:pt x="58877" y="56768"/>
                </a:lnTo>
                <a:lnTo>
                  <a:pt x="262978" y="56768"/>
                </a:lnTo>
                <a:lnTo>
                  <a:pt x="271678" y="54863"/>
                </a:lnTo>
                <a:lnTo>
                  <a:pt x="281038" y="49123"/>
                </a:lnTo>
                <a:lnTo>
                  <a:pt x="287731" y="39547"/>
                </a:lnTo>
                <a:lnTo>
                  <a:pt x="290410" y="28701"/>
                </a:lnTo>
                <a:lnTo>
                  <a:pt x="287731" y="17856"/>
                </a:lnTo>
                <a:lnTo>
                  <a:pt x="281038" y="8293"/>
                </a:lnTo>
                <a:lnTo>
                  <a:pt x="271678" y="2552"/>
                </a:lnTo>
                <a:lnTo>
                  <a:pt x="26029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11473650" y="5940637"/>
            <a:ext cx="186690" cy="0"/>
          </a:xfrm>
          <a:custGeom>
            <a:avLst/>
            <a:gdLst/>
            <a:ahLst/>
            <a:cxnLst/>
            <a:rect l="l" t="t" r="r" b="b"/>
            <a:pathLst>
              <a:path w="186690">
                <a:moveTo>
                  <a:pt x="0" y="0"/>
                </a:moveTo>
                <a:lnTo>
                  <a:pt x="18669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11473650" y="5741606"/>
            <a:ext cx="204470" cy="0"/>
          </a:xfrm>
          <a:custGeom>
            <a:avLst/>
            <a:gdLst/>
            <a:ahLst/>
            <a:cxnLst/>
            <a:rect l="l" t="t" r="r" b="b"/>
            <a:pathLst>
              <a:path w="204470">
                <a:moveTo>
                  <a:pt x="0" y="0"/>
                </a:moveTo>
                <a:lnTo>
                  <a:pt x="204089"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11050519" y="5684520"/>
            <a:ext cx="298450" cy="446405"/>
          </a:xfrm>
          <a:custGeom>
            <a:avLst/>
            <a:gdLst/>
            <a:ahLst/>
            <a:cxnLst/>
            <a:rect l="l" t="t" r="r" b="b"/>
            <a:pathLst>
              <a:path w="298450" h="446404">
                <a:moveTo>
                  <a:pt x="184619" y="0"/>
                </a:moveTo>
                <a:lnTo>
                  <a:pt x="21488" y="0"/>
                </a:lnTo>
                <a:lnTo>
                  <a:pt x="14097" y="2552"/>
                </a:lnTo>
                <a:lnTo>
                  <a:pt x="8737" y="7670"/>
                </a:lnTo>
                <a:lnTo>
                  <a:pt x="3365" y="13411"/>
                </a:lnTo>
                <a:lnTo>
                  <a:pt x="0" y="19799"/>
                </a:lnTo>
                <a:lnTo>
                  <a:pt x="0" y="417779"/>
                </a:lnTo>
                <a:lnTo>
                  <a:pt x="2019" y="428650"/>
                </a:lnTo>
                <a:lnTo>
                  <a:pt x="8737" y="437591"/>
                </a:lnTo>
                <a:lnTo>
                  <a:pt x="18135" y="443979"/>
                </a:lnTo>
                <a:lnTo>
                  <a:pt x="29540" y="445896"/>
                </a:lnTo>
                <a:lnTo>
                  <a:pt x="30213" y="445896"/>
                </a:lnTo>
                <a:lnTo>
                  <a:pt x="59080" y="417779"/>
                </a:lnTo>
                <a:lnTo>
                  <a:pt x="59080" y="261277"/>
                </a:lnTo>
                <a:lnTo>
                  <a:pt x="184619" y="261277"/>
                </a:lnTo>
                <a:lnTo>
                  <a:pt x="237655" y="253606"/>
                </a:lnTo>
                <a:lnTo>
                  <a:pt x="279273" y="231889"/>
                </a:lnTo>
                <a:lnTo>
                  <a:pt x="298069" y="208254"/>
                </a:lnTo>
                <a:lnTo>
                  <a:pt x="59080" y="208254"/>
                </a:lnTo>
                <a:lnTo>
                  <a:pt x="59080" y="53022"/>
                </a:lnTo>
                <a:lnTo>
                  <a:pt x="298069" y="53022"/>
                </a:lnTo>
                <a:lnTo>
                  <a:pt x="279273" y="29387"/>
                </a:lnTo>
                <a:lnTo>
                  <a:pt x="237655" y="7023"/>
                </a:lnTo>
                <a:lnTo>
                  <a:pt x="18461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p:nvPr/>
        </p:nvSpPr>
        <p:spPr>
          <a:xfrm>
            <a:off x="11239168" y="5737541"/>
            <a:ext cx="132715" cy="155575"/>
          </a:xfrm>
          <a:custGeom>
            <a:avLst/>
            <a:gdLst/>
            <a:ahLst/>
            <a:cxnLst/>
            <a:rect l="l" t="t" r="r" b="b"/>
            <a:pathLst>
              <a:path w="132715" h="155575">
                <a:moveTo>
                  <a:pt x="109423" y="0"/>
                </a:moveTo>
                <a:lnTo>
                  <a:pt x="0" y="0"/>
                </a:lnTo>
                <a:lnTo>
                  <a:pt x="31546" y="3835"/>
                </a:lnTo>
                <a:lnTo>
                  <a:pt x="54368" y="16611"/>
                </a:lnTo>
                <a:lnTo>
                  <a:pt x="69138" y="36410"/>
                </a:lnTo>
                <a:lnTo>
                  <a:pt x="76530" y="63881"/>
                </a:lnTo>
                <a:lnTo>
                  <a:pt x="77203" y="68351"/>
                </a:lnTo>
                <a:lnTo>
                  <a:pt x="77203" y="86880"/>
                </a:lnTo>
                <a:lnTo>
                  <a:pt x="54368" y="138620"/>
                </a:lnTo>
                <a:lnTo>
                  <a:pt x="0" y="155232"/>
                </a:lnTo>
                <a:lnTo>
                  <a:pt x="109423" y="155232"/>
                </a:lnTo>
                <a:lnTo>
                  <a:pt x="118148" y="143738"/>
                </a:lnTo>
                <a:lnTo>
                  <a:pt x="131571" y="97739"/>
                </a:lnTo>
                <a:lnTo>
                  <a:pt x="131571" y="95821"/>
                </a:lnTo>
                <a:lnTo>
                  <a:pt x="132245" y="95186"/>
                </a:lnTo>
                <a:lnTo>
                  <a:pt x="132245" y="59410"/>
                </a:lnTo>
                <a:lnTo>
                  <a:pt x="131571" y="58775"/>
                </a:lnTo>
                <a:lnTo>
                  <a:pt x="131571" y="57492"/>
                </a:lnTo>
                <a:lnTo>
                  <a:pt x="118148" y="10858"/>
                </a:lnTo>
                <a:lnTo>
                  <a:pt x="1094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2" name="object 22"/>
          <p:cNvSpPr/>
          <p:nvPr/>
        </p:nvSpPr>
        <p:spPr>
          <a:xfrm>
            <a:off x="11750040" y="5684520"/>
            <a:ext cx="297180" cy="446405"/>
          </a:xfrm>
          <a:custGeom>
            <a:avLst/>
            <a:gdLst/>
            <a:ahLst/>
            <a:cxnLst/>
            <a:rect l="l" t="t" r="r" b="b"/>
            <a:pathLst>
              <a:path w="297179" h="446404">
                <a:moveTo>
                  <a:pt x="183070" y="0"/>
                </a:moveTo>
                <a:lnTo>
                  <a:pt x="21374" y="0"/>
                </a:lnTo>
                <a:lnTo>
                  <a:pt x="14033" y="2552"/>
                </a:lnTo>
                <a:lnTo>
                  <a:pt x="8686" y="7670"/>
                </a:lnTo>
                <a:lnTo>
                  <a:pt x="3340" y="13411"/>
                </a:lnTo>
                <a:lnTo>
                  <a:pt x="0" y="19799"/>
                </a:lnTo>
                <a:lnTo>
                  <a:pt x="0" y="417779"/>
                </a:lnTo>
                <a:lnTo>
                  <a:pt x="2006" y="428650"/>
                </a:lnTo>
                <a:lnTo>
                  <a:pt x="8686" y="437591"/>
                </a:lnTo>
                <a:lnTo>
                  <a:pt x="18033" y="443979"/>
                </a:lnTo>
                <a:lnTo>
                  <a:pt x="29400" y="445896"/>
                </a:lnTo>
                <a:lnTo>
                  <a:pt x="30060" y="445896"/>
                </a:lnTo>
                <a:lnTo>
                  <a:pt x="58800" y="417779"/>
                </a:lnTo>
                <a:lnTo>
                  <a:pt x="58800" y="261277"/>
                </a:lnTo>
                <a:lnTo>
                  <a:pt x="183070" y="261277"/>
                </a:lnTo>
                <a:lnTo>
                  <a:pt x="236524" y="253606"/>
                </a:lnTo>
                <a:lnTo>
                  <a:pt x="277952" y="231889"/>
                </a:lnTo>
                <a:lnTo>
                  <a:pt x="296659" y="208254"/>
                </a:lnTo>
                <a:lnTo>
                  <a:pt x="58800" y="208254"/>
                </a:lnTo>
                <a:lnTo>
                  <a:pt x="58800" y="53022"/>
                </a:lnTo>
                <a:lnTo>
                  <a:pt x="296659" y="53022"/>
                </a:lnTo>
                <a:lnTo>
                  <a:pt x="277952" y="29387"/>
                </a:lnTo>
                <a:lnTo>
                  <a:pt x="236524" y="7023"/>
                </a:lnTo>
                <a:lnTo>
                  <a:pt x="18307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p:nvPr/>
        </p:nvSpPr>
        <p:spPr>
          <a:xfrm>
            <a:off x="11937791" y="5737541"/>
            <a:ext cx="132080" cy="155575"/>
          </a:xfrm>
          <a:custGeom>
            <a:avLst/>
            <a:gdLst/>
            <a:ahLst/>
            <a:cxnLst/>
            <a:rect l="l" t="t" r="r" b="b"/>
            <a:pathLst>
              <a:path w="132079" h="155575">
                <a:moveTo>
                  <a:pt x="108902" y="0"/>
                </a:moveTo>
                <a:lnTo>
                  <a:pt x="0" y="0"/>
                </a:lnTo>
                <a:lnTo>
                  <a:pt x="31394" y="3835"/>
                </a:lnTo>
                <a:lnTo>
                  <a:pt x="54114" y="16611"/>
                </a:lnTo>
                <a:lnTo>
                  <a:pt x="68808" y="36410"/>
                </a:lnTo>
                <a:lnTo>
                  <a:pt x="76161" y="63881"/>
                </a:lnTo>
                <a:lnTo>
                  <a:pt x="76835" y="68351"/>
                </a:lnTo>
                <a:lnTo>
                  <a:pt x="76835" y="86880"/>
                </a:lnTo>
                <a:lnTo>
                  <a:pt x="54114" y="138620"/>
                </a:lnTo>
                <a:lnTo>
                  <a:pt x="0" y="155232"/>
                </a:lnTo>
                <a:lnTo>
                  <a:pt x="108902" y="155232"/>
                </a:lnTo>
                <a:lnTo>
                  <a:pt x="117589" y="143738"/>
                </a:lnTo>
                <a:lnTo>
                  <a:pt x="130949" y="97739"/>
                </a:lnTo>
                <a:lnTo>
                  <a:pt x="130949" y="95821"/>
                </a:lnTo>
                <a:lnTo>
                  <a:pt x="131622" y="95186"/>
                </a:lnTo>
                <a:lnTo>
                  <a:pt x="131622" y="59410"/>
                </a:lnTo>
                <a:lnTo>
                  <a:pt x="130949" y="58775"/>
                </a:lnTo>
                <a:lnTo>
                  <a:pt x="130949" y="57492"/>
                </a:lnTo>
                <a:lnTo>
                  <a:pt x="117589" y="10858"/>
                </a:lnTo>
                <a:lnTo>
                  <a:pt x="10890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25" name="Image 24"/>
          <p:cNvPicPr>
            <a:picLocks noChangeAspect="1"/>
          </p:cNvPicPr>
          <p:nvPr/>
        </p:nvPicPr>
        <p:blipFill rotWithShape="1">
          <a:blip r:embed="rId3"/>
          <a:srcRect l="17273" r="13636" b="52424"/>
          <a:stretch/>
        </p:blipFill>
        <p:spPr>
          <a:xfrm>
            <a:off x="10355059" y="18143"/>
            <a:ext cx="1826766" cy="1886857"/>
          </a:xfrm>
          <a:prstGeom prst="rect">
            <a:avLst/>
          </a:prstGeom>
        </p:spPr>
      </p:pic>
    </p:spTree>
    <p:extLst>
      <p:ext uri="{BB962C8B-B14F-4D97-AF65-F5344CB8AC3E}">
        <p14:creationId xmlns:p14="http://schemas.microsoft.com/office/powerpoint/2010/main" val="3430324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01538" y="2279661"/>
            <a:ext cx="1470660" cy="77343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5" normalizeH="0" baseline="0" noProof="0" dirty="0">
                <a:ln>
                  <a:noFill/>
                </a:ln>
                <a:solidFill>
                  <a:prstClr val="black"/>
                </a:solidFill>
                <a:effectLst/>
                <a:uLnTx/>
                <a:uFillTx/>
                <a:latin typeface="Calibri"/>
                <a:ea typeface="+mn-ea"/>
                <a:cs typeface="Calibri"/>
              </a:rPr>
              <a:t>M</a:t>
            </a:r>
            <a:r>
              <a:rPr kumimoji="0" sz="1800" b="1" i="0" u="none" strike="noStrike" kern="1200" cap="none" spc="-10" normalizeH="0" baseline="0" noProof="0" dirty="0">
                <a:ln>
                  <a:noFill/>
                </a:ln>
                <a:solidFill>
                  <a:prstClr val="black"/>
                </a:solidFill>
                <a:effectLst/>
                <a:uLnTx/>
                <a:uFillTx/>
                <a:latin typeface="Calibri"/>
                <a:ea typeface="+mn-ea"/>
                <a:cs typeface="Calibri"/>
              </a:rPr>
              <a:t>S</a:t>
            </a:r>
            <a:r>
              <a:rPr kumimoji="0" sz="1800" b="1" i="0" u="none" strike="noStrike" kern="1200" cap="none" spc="0" normalizeH="0" baseline="0" noProof="0" dirty="0">
                <a:ln>
                  <a:noFill/>
                </a:ln>
                <a:solidFill>
                  <a:prstClr val="black"/>
                </a:solidFill>
                <a:effectLst/>
                <a:uLnTx/>
                <a:uFillTx/>
                <a:latin typeface="Calibri"/>
                <a:ea typeface="+mn-ea"/>
                <a:cs typeface="Calibri"/>
              </a:rPr>
              <a:t>M</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15" normalizeH="0" baseline="0" noProof="0" dirty="0">
                <a:ln>
                  <a:noFill/>
                </a:ln>
                <a:solidFill>
                  <a:prstClr val="black"/>
                </a:solidFill>
                <a:effectLst/>
                <a:uLnTx/>
                <a:uFillTx/>
                <a:latin typeface="Calibri"/>
                <a:ea typeface="+mn-ea"/>
                <a:cs typeface="Calibri"/>
              </a:rPr>
              <a:t>&amp;</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55" normalizeH="0" baseline="0" noProof="0" dirty="0">
                <a:ln>
                  <a:noFill/>
                </a:ln>
                <a:solidFill>
                  <a:prstClr val="black"/>
                </a:solidFill>
                <a:effectLst/>
                <a:uLnTx/>
                <a:uFillTx/>
                <a:latin typeface="Calibri"/>
                <a:ea typeface="+mn-ea"/>
                <a:cs typeface="Calibri"/>
              </a:rPr>
              <a:t>T</a:t>
            </a:r>
            <a:r>
              <a:rPr kumimoji="0" sz="1800" b="1" i="0" u="none" strike="noStrike" kern="1200" cap="none" spc="-10" normalizeH="0" baseline="0" noProof="0" dirty="0">
                <a:ln>
                  <a:noFill/>
                </a:ln>
                <a:solidFill>
                  <a:prstClr val="black"/>
                </a:solidFill>
                <a:effectLst/>
                <a:uLnTx/>
                <a:uFillTx/>
                <a:latin typeface="Calibri"/>
                <a:ea typeface="+mn-ea"/>
                <a:cs typeface="Calibri"/>
              </a:rPr>
              <a:t>G</a:t>
            </a:r>
            <a:r>
              <a:rPr kumimoji="0" sz="1800" b="1" i="0" u="none" strike="noStrike" kern="1200" cap="none" spc="0" normalizeH="0" baseline="0" noProof="0" dirty="0">
                <a:ln>
                  <a:noFill/>
                </a:ln>
                <a:solidFill>
                  <a:prstClr val="black"/>
                </a:solidFill>
                <a:effectLst/>
                <a:uLnTx/>
                <a:uFillTx/>
                <a:latin typeface="Calibri"/>
                <a:ea typeface="+mn-ea"/>
                <a:cs typeface="Calibri"/>
              </a:rPr>
              <a:t>W</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livi</a:t>
            </a:r>
            <a:r>
              <a:rPr kumimoji="0" sz="1800" b="1" i="0" u="none" strike="noStrike" kern="1200" cap="none" spc="-5" normalizeH="0" baseline="0" noProof="0" dirty="0">
                <a:ln>
                  <a:noFill/>
                </a:ln>
                <a:solidFill>
                  <a:prstClr val="black"/>
                </a:solidFill>
                <a:effectLst/>
                <a:uLnTx/>
                <a:uFillTx/>
                <a:latin typeface="Calibri"/>
                <a:ea typeface="+mn-ea"/>
                <a:cs typeface="Calibri"/>
              </a:rPr>
              <a:t>n</a:t>
            </a:r>
            <a:r>
              <a:rPr kumimoji="0" sz="1800" b="1" i="0" u="none" strike="noStrike" kern="1200" cap="none" spc="0" normalizeH="0" baseline="0" noProof="0" dirty="0">
                <a:ln>
                  <a:noFill/>
                </a:ln>
                <a:solidFill>
                  <a:prstClr val="black"/>
                </a:solidFill>
                <a:effectLst/>
                <a:uLnTx/>
                <a:uFillTx/>
                <a:latin typeface="Calibri"/>
                <a:ea typeface="+mn-ea"/>
                <a:cs typeface="Calibri"/>
              </a:rPr>
              <a:t>g</a:t>
            </a:r>
            <a:r>
              <a:rPr kumimoji="0" sz="1800" b="1" i="0" u="none" strike="noStrike" kern="1200" cap="none" spc="-3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w</a:t>
            </a:r>
            <a:r>
              <a:rPr kumimoji="0" sz="1800" b="1" i="0" u="none" strike="noStrike" kern="1200" cap="none" spc="-10" normalizeH="0" baseline="0" noProof="0" dirty="0">
                <a:ln>
                  <a:noFill/>
                </a:ln>
                <a:solidFill>
                  <a:prstClr val="black"/>
                </a:solidFill>
                <a:effectLst/>
                <a:uLnTx/>
                <a:uFillTx/>
                <a:latin typeface="Calibri"/>
                <a:ea typeface="+mn-ea"/>
                <a:cs typeface="Calibri"/>
              </a:rPr>
              <a:t>ith</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HIV</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10" normalizeH="0" baseline="0" noProof="0" dirty="0">
                <a:ln>
                  <a:noFill/>
                </a:ln>
                <a:solidFill>
                  <a:prstClr val="black"/>
                </a:solidFill>
                <a:effectLst/>
                <a:uLnTx/>
                <a:uFillTx/>
                <a:latin typeface="Calibri"/>
                <a:ea typeface="+mn-ea"/>
                <a:cs typeface="Calibri"/>
              </a:rPr>
              <a:t>ann</a:t>
            </a:r>
            <a:r>
              <a:rPr kumimoji="0" sz="1600" b="0" i="0" u="none" strike="noStrike" kern="1200" cap="none" spc="-15"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d</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390</a:t>
            </a:r>
            <a:r>
              <a:rPr kumimoji="0" sz="1600" b="0"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3467100" y="2325162"/>
            <a:ext cx="461645" cy="173990"/>
          </a:xfrm>
          <a:custGeom>
            <a:avLst/>
            <a:gdLst/>
            <a:ahLst/>
            <a:cxnLst/>
            <a:rect l="l" t="t" r="r" b="b"/>
            <a:pathLst>
              <a:path w="461645" h="173989">
                <a:moveTo>
                  <a:pt x="0" y="173850"/>
                </a:moveTo>
                <a:lnTo>
                  <a:pt x="461124" y="0"/>
                </a:lnTo>
              </a:path>
            </a:pathLst>
          </a:custGeom>
          <a:ln w="12700">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3902904" y="2294001"/>
            <a:ext cx="85090" cy="71755"/>
          </a:xfrm>
          <a:custGeom>
            <a:avLst/>
            <a:gdLst/>
            <a:ahLst/>
            <a:cxnLst/>
            <a:rect l="l" t="t" r="r" b="b"/>
            <a:pathLst>
              <a:path w="85089" h="71755">
                <a:moveTo>
                  <a:pt x="0" y="0"/>
                </a:moveTo>
                <a:lnTo>
                  <a:pt x="26885" y="71297"/>
                </a:lnTo>
                <a:lnTo>
                  <a:pt x="84747" y="8762"/>
                </a:lnTo>
                <a:lnTo>
                  <a:pt x="0"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3467100" y="2606039"/>
            <a:ext cx="464184" cy="229235"/>
          </a:xfrm>
          <a:custGeom>
            <a:avLst/>
            <a:gdLst/>
            <a:ahLst/>
            <a:cxnLst/>
            <a:rect l="l" t="t" r="r" b="b"/>
            <a:pathLst>
              <a:path w="464185" h="229235">
                <a:moveTo>
                  <a:pt x="0" y="0"/>
                </a:moveTo>
                <a:lnTo>
                  <a:pt x="463613" y="228968"/>
                </a:lnTo>
              </a:path>
            </a:pathLst>
          </a:custGeom>
          <a:ln w="12699">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3902457" y="2795222"/>
            <a:ext cx="85725" cy="68580"/>
          </a:xfrm>
          <a:custGeom>
            <a:avLst/>
            <a:gdLst/>
            <a:ahLst/>
            <a:cxnLst/>
            <a:rect l="l" t="t" r="r" b="b"/>
            <a:pathLst>
              <a:path w="85725" h="68580">
                <a:moveTo>
                  <a:pt x="33743" y="0"/>
                </a:moveTo>
                <a:lnTo>
                  <a:pt x="0" y="68326"/>
                </a:lnTo>
                <a:lnTo>
                  <a:pt x="85191" y="67906"/>
                </a:lnTo>
                <a:lnTo>
                  <a:pt x="33743"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3333018" y="2476943"/>
            <a:ext cx="157480" cy="150495"/>
          </a:xfrm>
          <a:custGeom>
            <a:avLst/>
            <a:gdLst/>
            <a:ahLst/>
            <a:cxnLst/>
            <a:rect l="l" t="t" r="r" b="b"/>
            <a:pathLst>
              <a:path w="157479" h="150494">
                <a:moveTo>
                  <a:pt x="69898" y="0"/>
                </a:moveTo>
                <a:lnTo>
                  <a:pt x="30493" y="15275"/>
                </a:lnTo>
                <a:lnTo>
                  <a:pt x="5366" y="47446"/>
                </a:lnTo>
                <a:lnTo>
                  <a:pt x="0" y="77102"/>
                </a:lnTo>
                <a:lnTo>
                  <a:pt x="1612" y="90333"/>
                </a:lnTo>
                <a:lnTo>
                  <a:pt x="20055" y="124376"/>
                </a:lnTo>
                <a:lnTo>
                  <a:pt x="56044" y="145605"/>
                </a:lnTo>
                <a:lnTo>
                  <a:pt x="87968" y="149883"/>
                </a:lnTo>
                <a:lnTo>
                  <a:pt x="102089" y="146944"/>
                </a:lnTo>
                <a:lnTo>
                  <a:pt x="137025" y="125015"/>
                </a:lnTo>
                <a:lnTo>
                  <a:pt x="155564" y="88224"/>
                </a:lnTo>
                <a:lnTo>
                  <a:pt x="156931" y="73725"/>
                </a:lnTo>
                <a:lnTo>
                  <a:pt x="155451" y="60362"/>
                </a:lnTo>
                <a:lnTo>
                  <a:pt x="137260" y="25930"/>
                </a:lnTo>
                <a:lnTo>
                  <a:pt x="101519" y="4393"/>
                </a:lnTo>
                <a:lnTo>
                  <a:pt x="69898"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3332988" y="2476943"/>
            <a:ext cx="157480" cy="150495"/>
          </a:xfrm>
          <a:custGeom>
            <a:avLst/>
            <a:gdLst/>
            <a:ahLst/>
            <a:cxnLst/>
            <a:rect l="l" t="t" r="r" b="b"/>
            <a:pathLst>
              <a:path w="157479" h="150494">
                <a:moveTo>
                  <a:pt x="0" y="74994"/>
                </a:moveTo>
                <a:lnTo>
                  <a:pt x="11758" y="35256"/>
                </a:lnTo>
                <a:lnTo>
                  <a:pt x="42414" y="7977"/>
                </a:lnTo>
                <a:lnTo>
                  <a:pt x="69929" y="0"/>
                </a:lnTo>
                <a:lnTo>
                  <a:pt x="86421" y="1060"/>
                </a:lnTo>
                <a:lnTo>
                  <a:pt x="127131" y="17038"/>
                </a:lnTo>
                <a:lnTo>
                  <a:pt x="151612" y="47802"/>
                </a:lnTo>
                <a:lnTo>
                  <a:pt x="156961" y="73725"/>
                </a:lnTo>
                <a:lnTo>
                  <a:pt x="155594" y="88224"/>
                </a:lnTo>
                <a:lnTo>
                  <a:pt x="137056" y="125015"/>
                </a:lnTo>
                <a:lnTo>
                  <a:pt x="102119" y="146944"/>
                </a:lnTo>
                <a:lnTo>
                  <a:pt x="87999" y="149883"/>
                </a:lnTo>
                <a:lnTo>
                  <a:pt x="71334" y="148869"/>
                </a:lnTo>
                <a:lnTo>
                  <a:pt x="30313" y="133152"/>
                </a:lnTo>
                <a:lnTo>
                  <a:pt x="5613" y="102760"/>
                </a:lnTo>
                <a:lnTo>
                  <a:pt x="0" y="74994"/>
                </a:lnTo>
                <a:close/>
              </a:path>
            </a:pathLst>
          </a:custGeom>
          <a:ln w="12700">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5032247" y="3253740"/>
            <a:ext cx="96520" cy="203200"/>
          </a:xfrm>
          <a:custGeom>
            <a:avLst/>
            <a:gdLst/>
            <a:ahLst/>
            <a:cxnLst/>
            <a:rect l="l" t="t" r="r" b="b"/>
            <a:pathLst>
              <a:path w="96520" h="203200">
                <a:moveTo>
                  <a:pt x="72009" y="48005"/>
                </a:moveTo>
                <a:lnTo>
                  <a:pt x="24003" y="48005"/>
                </a:lnTo>
                <a:lnTo>
                  <a:pt x="24003" y="202691"/>
                </a:lnTo>
                <a:lnTo>
                  <a:pt x="72009" y="202691"/>
                </a:lnTo>
                <a:lnTo>
                  <a:pt x="72009" y="48005"/>
                </a:lnTo>
                <a:close/>
              </a:path>
              <a:path w="96520" h="203200">
                <a:moveTo>
                  <a:pt x="48006" y="0"/>
                </a:moveTo>
                <a:lnTo>
                  <a:pt x="0" y="48005"/>
                </a:lnTo>
                <a:lnTo>
                  <a:pt x="96012" y="48005"/>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5032247" y="3253740"/>
            <a:ext cx="96520" cy="203200"/>
          </a:xfrm>
          <a:custGeom>
            <a:avLst/>
            <a:gdLst/>
            <a:ahLst/>
            <a:cxnLst/>
            <a:rect l="l" t="t" r="r" b="b"/>
            <a:pathLst>
              <a:path w="96520" h="203200">
                <a:moveTo>
                  <a:pt x="0" y="48005"/>
                </a:moveTo>
                <a:lnTo>
                  <a:pt x="48006" y="0"/>
                </a:lnTo>
                <a:lnTo>
                  <a:pt x="96012" y="48005"/>
                </a:lnTo>
                <a:lnTo>
                  <a:pt x="72009" y="48005"/>
                </a:lnTo>
                <a:lnTo>
                  <a:pt x="72009" y="202691"/>
                </a:lnTo>
                <a:lnTo>
                  <a:pt x="24003" y="202691"/>
                </a:lnTo>
                <a:lnTo>
                  <a:pt x="24003" y="48005"/>
                </a:lnTo>
                <a:lnTo>
                  <a:pt x="0" y="48005"/>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7345680" y="3253740"/>
            <a:ext cx="96520" cy="203200"/>
          </a:xfrm>
          <a:custGeom>
            <a:avLst/>
            <a:gdLst/>
            <a:ahLst/>
            <a:cxnLst/>
            <a:rect l="l" t="t" r="r" b="b"/>
            <a:pathLst>
              <a:path w="96520" h="203200">
                <a:moveTo>
                  <a:pt x="72009" y="48005"/>
                </a:moveTo>
                <a:lnTo>
                  <a:pt x="24003" y="48005"/>
                </a:lnTo>
                <a:lnTo>
                  <a:pt x="24003" y="202691"/>
                </a:lnTo>
                <a:lnTo>
                  <a:pt x="72009" y="202691"/>
                </a:lnTo>
                <a:lnTo>
                  <a:pt x="72009" y="48005"/>
                </a:lnTo>
                <a:close/>
              </a:path>
              <a:path w="96520" h="203200">
                <a:moveTo>
                  <a:pt x="48006" y="0"/>
                </a:moveTo>
                <a:lnTo>
                  <a:pt x="0" y="48005"/>
                </a:lnTo>
                <a:lnTo>
                  <a:pt x="96012" y="48005"/>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7345680" y="3253740"/>
            <a:ext cx="96520" cy="203200"/>
          </a:xfrm>
          <a:custGeom>
            <a:avLst/>
            <a:gdLst/>
            <a:ahLst/>
            <a:cxnLst/>
            <a:rect l="l" t="t" r="r" b="b"/>
            <a:pathLst>
              <a:path w="96520" h="203200">
                <a:moveTo>
                  <a:pt x="0" y="48005"/>
                </a:moveTo>
                <a:lnTo>
                  <a:pt x="48006" y="0"/>
                </a:lnTo>
                <a:lnTo>
                  <a:pt x="96012" y="48005"/>
                </a:lnTo>
                <a:lnTo>
                  <a:pt x="72009" y="48005"/>
                </a:lnTo>
                <a:lnTo>
                  <a:pt x="72009" y="202691"/>
                </a:lnTo>
                <a:lnTo>
                  <a:pt x="24003" y="202691"/>
                </a:lnTo>
                <a:lnTo>
                  <a:pt x="24003" y="48005"/>
                </a:lnTo>
                <a:lnTo>
                  <a:pt x="0" y="48005"/>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txBox="1"/>
          <p:nvPr/>
        </p:nvSpPr>
        <p:spPr>
          <a:xfrm>
            <a:off x="3920308" y="3033306"/>
            <a:ext cx="892175" cy="488950"/>
          </a:xfrm>
          <a:prstGeom prst="rect">
            <a:avLst/>
          </a:prstGeom>
        </p:spPr>
        <p:txBody>
          <a:bodyPr vert="horz" wrap="square" lIns="0" tIns="0" rIns="0" bIns="0" rtlCol="0">
            <a:spAutoFit/>
          </a:bodyPr>
          <a:lstStyle/>
          <a:p>
            <a:pPr marL="100965"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M</a:t>
            </a:r>
            <a:r>
              <a:rPr kumimoji="0" sz="1400" b="1" i="0" u="none" strike="noStrike" kern="1200" cap="none" spc="0" normalizeH="0" baseline="0" noProof="0" dirty="0">
                <a:ln>
                  <a:noFill/>
                </a:ln>
                <a:solidFill>
                  <a:prstClr val="black"/>
                </a:solidFill>
                <a:effectLst/>
                <a:uLnTx/>
                <a:uFillTx/>
                <a:latin typeface="Calibri"/>
                <a:ea typeface="+mn-ea"/>
                <a:cs typeface="Calibri"/>
              </a:rPr>
              <a:t>o</a:t>
            </a:r>
            <a:r>
              <a:rPr kumimoji="0" sz="1400" b="1" i="0" u="none" strike="noStrike" kern="1200" cap="none" spc="-10" normalizeH="0" baseline="0" noProof="0" dirty="0">
                <a:ln>
                  <a:noFill/>
                </a:ln>
                <a:solidFill>
                  <a:prstClr val="black"/>
                </a:solidFill>
                <a:effectLst/>
                <a:uLnTx/>
                <a:uFillTx/>
                <a:latin typeface="Calibri"/>
                <a:ea typeface="+mn-ea"/>
                <a:cs typeface="Calibri"/>
              </a:rPr>
              <a:t>n</a:t>
            </a:r>
            <a:r>
              <a:rPr kumimoji="0" sz="1400" b="1" i="0" u="none" strike="noStrike" kern="1200" cap="none" spc="5" normalizeH="0" baseline="0" noProof="0" dirty="0">
                <a:ln>
                  <a:noFill/>
                </a:ln>
                <a:solidFill>
                  <a:prstClr val="black"/>
                </a:solidFill>
                <a:effectLst/>
                <a:uLnTx/>
                <a:uFillTx/>
                <a:latin typeface="Calibri"/>
                <a:ea typeface="+mn-ea"/>
                <a:cs typeface="Calibri"/>
              </a:rPr>
              <a:t>t</a:t>
            </a:r>
            <a:r>
              <a:rPr kumimoji="0" sz="1400" b="1" i="0" u="none" strike="noStrike" kern="1200" cap="none" spc="0" normalizeH="0" baseline="0" noProof="0" dirty="0">
                <a:ln>
                  <a:noFill/>
                </a:ln>
                <a:solidFill>
                  <a:prstClr val="black"/>
                </a:solidFill>
                <a:effectLst/>
                <a:uLnTx/>
                <a:uFillTx/>
                <a:latin typeface="Calibri"/>
                <a:ea typeface="+mn-ea"/>
                <a:cs typeface="Calibri"/>
              </a:rPr>
              <a:t>h</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315"/>
              </a:spcBef>
              <a:spcAft>
                <a:spcPts val="0"/>
              </a:spcAft>
              <a:buClrTx/>
              <a:buSzTx/>
              <a:buFontTx/>
              <a:buNone/>
              <a:tabLst/>
              <a:defRPr/>
            </a:pPr>
            <a:r>
              <a:rPr kumimoji="0" sz="1600" b="1" i="0" u="none" strike="noStrike" kern="1200" cap="none" spc="-25" normalizeH="0" baseline="0" noProof="0" dirty="0">
                <a:ln>
                  <a:noFill/>
                </a:ln>
                <a:solidFill>
                  <a:srgbClr val="FF880E"/>
                </a:solidFill>
                <a:effectLst/>
                <a:uLnTx/>
                <a:uFillTx/>
                <a:latin typeface="Calibri"/>
                <a:ea typeface="+mn-ea"/>
                <a:cs typeface="Calibri"/>
              </a:rPr>
              <a:t>S</a:t>
            </a:r>
            <a:r>
              <a:rPr kumimoji="0" sz="1600" b="1" i="0" u="none" strike="noStrike" kern="1200" cap="none" spc="-10" normalizeH="0" baseline="0" noProof="0" dirty="0">
                <a:ln>
                  <a:noFill/>
                </a:ln>
                <a:solidFill>
                  <a:srgbClr val="FF880E"/>
                </a:solidFill>
                <a:effectLst/>
                <a:uLnTx/>
                <a:uFillTx/>
                <a:latin typeface="Calibri"/>
                <a:ea typeface="+mn-ea"/>
                <a:cs typeface="Calibri"/>
              </a:rPr>
              <a:t>TI </a:t>
            </a:r>
            <a:r>
              <a:rPr kumimoji="0" sz="1600" b="1" i="0" u="none" strike="noStrike" kern="1200" cap="none" spc="-40" normalizeH="0" baseline="0" noProof="0" dirty="0">
                <a:ln>
                  <a:noFill/>
                </a:ln>
                <a:solidFill>
                  <a:srgbClr val="FF880E"/>
                </a:solidFill>
                <a:effectLst/>
                <a:uLnTx/>
                <a:uFillTx/>
                <a:latin typeface="Calibri"/>
                <a:ea typeface="+mn-ea"/>
                <a:cs typeface="Calibri"/>
              </a:rPr>
              <a:t>t</a:t>
            </a:r>
            <a:r>
              <a:rPr kumimoji="0" sz="1600" b="1" i="0" u="none" strike="noStrike" kern="1200" cap="none" spc="-10" normalizeH="0" baseline="0" noProof="0" dirty="0">
                <a:ln>
                  <a:noFill/>
                </a:ln>
                <a:solidFill>
                  <a:srgbClr val="FF880E"/>
                </a:solidFill>
                <a:effectLst/>
                <a:uLnTx/>
                <a:uFillTx/>
                <a:latin typeface="Calibri"/>
                <a:ea typeface="+mn-ea"/>
                <a:cs typeface="Calibri"/>
              </a:rPr>
              <a:t>e</a:t>
            </a:r>
            <a:r>
              <a:rPr kumimoji="0" sz="1600" b="1" i="0" u="none" strike="noStrike" kern="1200" cap="none" spc="-25" normalizeH="0" baseline="0" noProof="0" dirty="0">
                <a:ln>
                  <a:noFill/>
                </a:ln>
                <a:solidFill>
                  <a:srgbClr val="FF880E"/>
                </a:solidFill>
                <a:effectLst/>
                <a:uLnTx/>
                <a:uFillTx/>
                <a:latin typeface="Calibri"/>
                <a:ea typeface="+mn-ea"/>
                <a:cs typeface="Calibri"/>
              </a:rPr>
              <a:t>s</a:t>
            </a:r>
            <a:r>
              <a:rPr kumimoji="0" sz="1600" b="1" i="0" u="none" strike="noStrike" kern="1200" cap="none" spc="-15" normalizeH="0" baseline="0" noProof="0" dirty="0">
                <a:ln>
                  <a:noFill/>
                </a:ln>
                <a:solidFill>
                  <a:srgbClr val="FF880E"/>
                </a:solidFill>
                <a:effectLst/>
                <a:uLnTx/>
                <a:uFillTx/>
                <a:latin typeface="Calibri"/>
                <a:ea typeface="+mn-ea"/>
                <a:cs typeface="Calibri"/>
              </a:rPr>
              <a:t>t</a:t>
            </a:r>
            <a:r>
              <a:rPr kumimoji="0" sz="1600" b="1" i="0" u="none" strike="noStrike" kern="1200" cap="none" spc="-5" normalizeH="0" baseline="0" noProof="0" dirty="0">
                <a:ln>
                  <a:noFill/>
                </a:ln>
                <a:solidFill>
                  <a:srgbClr val="FF880E"/>
                </a:solidFill>
                <a:effectLst/>
                <a:uLnTx/>
                <a:uFillTx/>
                <a:latin typeface="Calibri"/>
                <a:ea typeface="+mn-ea"/>
                <a:cs typeface="Calibri"/>
              </a:rPr>
              <a:t>i</a:t>
            </a:r>
            <a:r>
              <a:rPr kumimoji="0" sz="1600" b="1" i="0" u="none" strike="noStrike" kern="1200" cap="none" spc="-15" normalizeH="0" baseline="0" noProof="0" dirty="0">
                <a:ln>
                  <a:noFill/>
                </a:ln>
                <a:solidFill>
                  <a:srgbClr val="FF880E"/>
                </a:solidFill>
                <a:effectLst/>
                <a:uLnTx/>
                <a:uFillTx/>
                <a:latin typeface="Calibri"/>
                <a:ea typeface="+mn-ea"/>
                <a:cs typeface="Calibri"/>
              </a:rPr>
              <a:t>ng</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5026431" y="3033306"/>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0</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5711615" y="3033306"/>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6515570" y="3033306"/>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6</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7319525" y="3033306"/>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9</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txBox="1"/>
          <p:nvPr/>
        </p:nvSpPr>
        <p:spPr>
          <a:xfrm>
            <a:off x="8083896" y="3033306"/>
            <a:ext cx="20574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12</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txBox="1"/>
          <p:nvPr/>
        </p:nvSpPr>
        <p:spPr>
          <a:xfrm>
            <a:off x="1582154" y="3431900"/>
            <a:ext cx="176212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1" u="none" strike="noStrike" kern="1200" cap="none" spc="-15" normalizeH="0" baseline="0" noProof="0" dirty="0">
                <a:ln>
                  <a:noFill/>
                </a:ln>
                <a:solidFill>
                  <a:srgbClr val="066282"/>
                </a:solidFill>
                <a:effectLst/>
                <a:uLnTx/>
                <a:uFillTx/>
                <a:latin typeface="Calibri"/>
                <a:ea typeface="+mn-ea"/>
                <a:cs typeface="Calibri"/>
              </a:rPr>
              <a:t>2:</a:t>
            </a:r>
            <a:r>
              <a:rPr kumimoji="0" sz="1800" b="1" i="1" u="none" strike="noStrike" kern="1200" cap="none" spc="-10" normalizeH="0" baseline="0" noProof="0" dirty="0">
                <a:ln>
                  <a:noFill/>
                </a:ln>
                <a:solidFill>
                  <a:srgbClr val="066282"/>
                </a:solidFill>
                <a:effectLst/>
                <a:uLnTx/>
                <a:uFillTx/>
                <a:latin typeface="Calibri"/>
                <a:ea typeface="+mn-ea"/>
                <a:cs typeface="Calibri"/>
              </a:rPr>
              <a:t>1</a:t>
            </a:r>
            <a:r>
              <a:rPr kumimoji="0" sz="1800" b="1" i="1" u="none" strike="noStrike" kern="1200" cap="none" spc="10" normalizeH="0" baseline="0" noProof="0" dirty="0">
                <a:ln>
                  <a:noFill/>
                </a:ln>
                <a:solidFill>
                  <a:srgbClr val="066282"/>
                </a:solidFill>
                <a:effectLst/>
                <a:uLnTx/>
                <a:uFillTx/>
                <a:latin typeface="Calibri"/>
                <a:ea typeface="+mn-ea"/>
                <a:cs typeface="Calibri"/>
              </a:rPr>
              <a:t> </a:t>
            </a:r>
            <a:r>
              <a:rPr kumimoji="0" sz="1800" b="1" i="1" u="none" strike="noStrike" kern="1200" cap="none" spc="0" normalizeH="0" baseline="0" noProof="0" dirty="0">
                <a:ln>
                  <a:noFill/>
                </a:ln>
                <a:solidFill>
                  <a:srgbClr val="066282"/>
                </a:solidFill>
                <a:effectLst/>
                <a:uLnTx/>
                <a:uFillTx/>
                <a:latin typeface="Calibri"/>
                <a:ea typeface="+mn-ea"/>
                <a:cs typeface="Calibri"/>
              </a:rPr>
              <a:t>r</a:t>
            </a:r>
            <a:r>
              <a:rPr kumimoji="0" sz="1800" b="1" i="1" u="none" strike="noStrike" kern="1200" cap="none" spc="-5" normalizeH="0" baseline="0" noProof="0" dirty="0">
                <a:ln>
                  <a:noFill/>
                </a:ln>
                <a:solidFill>
                  <a:srgbClr val="066282"/>
                </a:solidFill>
                <a:effectLst/>
                <a:uLnTx/>
                <a:uFillTx/>
                <a:latin typeface="Calibri"/>
                <a:ea typeface="+mn-ea"/>
                <a:cs typeface="Calibri"/>
              </a:rPr>
              <a:t>ando</a:t>
            </a:r>
            <a:r>
              <a:rPr kumimoji="0" sz="1800" b="1" i="1" u="none" strike="noStrike" kern="1200" cap="none" spc="-10" normalizeH="0" baseline="0" noProof="0" dirty="0">
                <a:ln>
                  <a:noFill/>
                </a:ln>
                <a:solidFill>
                  <a:srgbClr val="066282"/>
                </a:solidFill>
                <a:effectLst/>
                <a:uLnTx/>
                <a:uFillTx/>
                <a:latin typeface="Calibri"/>
                <a:ea typeface="+mn-ea"/>
                <a:cs typeface="Calibri"/>
              </a:rPr>
              <a:t>m</a:t>
            </a:r>
            <a:r>
              <a:rPr kumimoji="0" sz="1800" b="1" i="1" u="none" strike="noStrike" kern="1200" cap="none" spc="-5" normalizeH="0" baseline="0" noProof="0" dirty="0">
                <a:ln>
                  <a:noFill/>
                </a:ln>
                <a:solidFill>
                  <a:srgbClr val="066282"/>
                </a:solidFill>
                <a:effectLst/>
                <a:uLnTx/>
                <a:uFillTx/>
                <a:latin typeface="Calibri"/>
                <a:ea typeface="+mn-ea"/>
                <a:cs typeface="Calibri"/>
              </a:rPr>
              <a:t>i</a:t>
            </a:r>
            <a:r>
              <a:rPr kumimoji="0" sz="1800" b="1" i="1" u="none" strike="noStrike" kern="1200" cap="none" spc="-20" normalizeH="0" baseline="0" noProof="0" dirty="0">
                <a:ln>
                  <a:noFill/>
                </a:ln>
                <a:solidFill>
                  <a:srgbClr val="066282"/>
                </a:solidFill>
                <a:effectLst/>
                <a:uLnTx/>
                <a:uFillTx/>
                <a:latin typeface="Calibri"/>
                <a:ea typeface="+mn-ea"/>
                <a:cs typeface="Calibri"/>
              </a:rPr>
              <a:t>z</a:t>
            </a:r>
            <a:r>
              <a:rPr kumimoji="0" sz="1800" b="1" i="1" u="none" strike="noStrike" kern="1200" cap="none" spc="-15" normalizeH="0" baseline="0" noProof="0" dirty="0">
                <a:ln>
                  <a:noFill/>
                </a:ln>
                <a:solidFill>
                  <a:srgbClr val="066282"/>
                </a:solidFill>
                <a:effectLst/>
                <a:uLnTx/>
                <a:uFillTx/>
                <a:latin typeface="Calibri"/>
                <a:ea typeface="+mn-ea"/>
                <a:cs typeface="Calibri"/>
              </a:rPr>
              <a:t>at</a:t>
            </a:r>
            <a:r>
              <a:rPr kumimoji="0" sz="1800" b="1" i="1" u="none" strike="noStrike" kern="1200" cap="none" spc="-5" normalizeH="0" baseline="0" noProof="0" dirty="0">
                <a:ln>
                  <a:noFill/>
                </a:ln>
                <a:solidFill>
                  <a:srgbClr val="066282"/>
                </a:solidFill>
                <a:effectLst/>
                <a:uLnTx/>
                <a:uFillTx/>
                <a:latin typeface="Calibri"/>
                <a:ea typeface="+mn-ea"/>
                <a:cs typeface="Calibri"/>
              </a:rPr>
              <a:t>io</a:t>
            </a:r>
            <a:r>
              <a:rPr kumimoji="0" sz="1800" b="1" i="1" u="none" strike="noStrike" kern="1200" cap="none" spc="0" normalizeH="0" baseline="0" noProof="0" dirty="0">
                <a:ln>
                  <a:noFill/>
                </a:ln>
                <a:solidFill>
                  <a:srgbClr val="066282"/>
                </a:solidFill>
                <a:effectLst/>
                <a:uLnTx/>
                <a:uFillTx/>
                <a:latin typeface="Calibri"/>
                <a:ea typeface="+mn-ea"/>
                <a:cs typeface="Calibri"/>
              </a:rPr>
              <a:t>n</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1" name="object 21"/>
          <p:cNvSpPr txBox="1"/>
          <p:nvPr/>
        </p:nvSpPr>
        <p:spPr>
          <a:xfrm>
            <a:off x="2287523" y="443483"/>
            <a:ext cx="7157084" cy="1138555"/>
          </a:xfrm>
          <a:prstGeom prst="rect">
            <a:avLst/>
          </a:prstGeom>
          <a:solidFill>
            <a:srgbClr val="FFF1CC"/>
          </a:solidFill>
        </p:spPr>
        <p:txBody>
          <a:bodyPr vert="horz" wrap="square" lIns="0" tIns="0" rIns="0" bIns="0" rtlCol="0">
            <a:spAutoFit/>
          </a:bodyPr>
          <a:lstStyle/>
          <a:p>
            <a:pPr marL="297815" marR="290195" lvl="0" indent="0" algn="ctr" defTabSz="914400" rtl="0" eaLnBrk="1" fontAlgn="auto" latinLnBrk="0" hangingPunct="1">
              <a:lnSpc>
                <a:spcPct val="100499"/>
              </a:lnSpc>
              <a:spcBef>
                <a:spcPts val="0"/>
              </a:spcBef>
              <a:spcAft>
                <a:spcPts val="0"/>
              </a:spcAft>
              <a:buClrTx/>
              <a:buSzTx/>
              <a:buFontTx/>
              <a:buNone/>
              <a:tabLst/>
              <a:defRPr/>
            </a:pPr>
            <a:r>
              <a:rPr kumimoji="0" sz="2400" b="1" i="0" u="none" strike="noStrike" kern="1200" cap="none" spc="-15" normalizeH="0" baseline="0" noProof="0" dirty="0">
                <a:ln>
                  <a:noFill/>
                </a:ln>
                <a:solidFill>
                  <a:prstClr val="black"/>
                </a:solidFill>
                <a:effectLst/>
                <a:uLnTx/>
                <a:uFillTx/>
                <a:latin typeface="Calibri"/>
                <a:ea typeface="+mn-ea"/>
                <a:cs typeface="Calibri"/>
              </a:rPr>
              <a:t>I</a:t>
            </a:r>
            <a:r>
              <a:rPr kumimoji="0" sz="2400" b="1" i="0" u="none" strike="noStrike" kern="1200" cap="none" spc="-45" normalizeH="0" baseline="0" noProof="0" dirty="0">
                <a:ln>
                  <a:noFill/>
                </a:ln>
                <a:solidFill>
                  <a:prstClr val="black"/>
                </a:solidFill>
                <a:effectLst/>
                <a:uLnTx/>
                <a:uFillTx/>
                <a:latin typeface="Calibri"/>
                <a:ea typeface="+mn-ea"/>
                <a:cs typeface="Calibri"/>
              </a:rPr>
              <a:t>nt</a:t>
            </a:r>
            <a:r>
              <a:rPr kumimoji="0" sz="2400" b="1" i="0" u="none" strike="noStrike" kern="1200" cap="none" spc="-15" normalizeH="0" baseline="0" noProof="0" dirty="0">
                <a:ln>
                  <a:noFill/>
                </a:ln>
                <a:solidFill>
                  <a:prstClr val="black"/>
                </a:solidFill>
                <a:effectLst/>
                <a:uLnTx/>
                <a:uFillTx/>
                <a:latin typeface="Calibri"/>
                <a:ea typeface="+mn-ea"/>
                <a:cs typeface="Calibri"/>
              </a:rPr>
              <a:t>e</a:t>
            </a:r>
            <a:r>
              <a:rPr kumimoji="0" sz="2400" b="1" i="0" u="none" strike="noStrike" kern="1200" cap="none" spc="20" normalizeH="0" baseline="0" noProof="0" dirty="0">
                <a:ln>
                  <a:noFill/>
                </a:ln>
                <a:solidFill>
                  <a:prstClr val="black"/>
                </a:solidFill>
                <a:effectLst/>
                <a:uLnTx/>
                <a:uFillTx/>
                <a:latin typeface="Calibri"/>
                <a:ea typeface="+mn-ea"/>
                <a:cs typeface="Calibri"/>
              </a:rPr>
              <a:t>r</a:t>
            </a:r>
            <a:r>
              <a:rPr kumimoji="0" sz="2400" b="1" i="0" u="none" strike="noStrike" kern="1200" cap="none" spc="-20" normalizeH="0" baseline="0" noProof="0" dirty="0">
                <a:ln>
                  <a:noFill/>
                </a:ln>
                <a:solidFill>
                  <a:prstClr val="black"/>
                </a:solidFill>
                <a:effectLst/>
                <a:uLnTx/>
                <a:uFillTx/>
                <a:latin typeface="Calibri"/>
                <a:ea typeface="+mn-ea"/>
                <a:cs typeface="Calibri"/>
              </a:rPr>
              <a:t>v</a:t>
            </a:r>
            <a:r>
              <a:rPr kumimoji="0" sz="2400" b="1" i="0" u="none" strike="noStrike" kern="1200" cap="none" spc="0" normalizeH="0" baseline="0" noProof="0" dirty="0">
                <a:ln>
                  <a:noFill/>
                </a:ln>
                <a:solidFill>
                  <a:prstClr val="black"/>
                </a:solidFill>
                <a:effectLst/>
                <a:uLnTx/>
                <a:uFillTx/>
                <a:latin typeface="Calibri"/>
                <a:ea typeface="+mn-ea"/>
                <a:cs typeface="Calibri"/>
              </a:rPr>
              <a:t>e</a:t>
            </a:r>
            <a:r>
              <a:rPr kumimoji="0" sz="2400" b="1" i="0" u="none" strike="noStrike" kern="1200" cap="none" spc="-45" normalizeH="0" baseline="0" noProof="0" dirty="0">
                <a:ln>
                  <a:noFill/>
                </a:ln>
                <a:solidFill>
                  <a:prstClr val="black"/>
                </a:solidFill>
                <a:effectLst/>
                <a:uLnTx/>
                <a:uFillTx/>
                <a:latin typeface="Calibri"/>
                <a:ea typeface="+mn-ea"/>
                <a:cs typeface="Calibri"/>
              </a:rPr>
              <a:t>n</a:t>
            </a:r>
            <a:r>
              <a:rPr kumimoji="0" sz="2400" b="1" i="0" u="none" strike="noStrike" kern="1200" cap="none" spc="-15" normalizeH="0" baseline="0" noProof="0" dirty="0">
                <a:ln>
                  <a:noFill/>
                </a:ln>
                <a:solidFill>
                  <a:prstClr val="black"/>
                </a:solidFill>
                <a:effectLst/>
                <a:uLnTx/>
                <a:uFillTx/>
                <a:latin typeface="Calibri"/>
                <a:ea typeface="+mn-ea"/>
                <a:cs typeface="Calibri"/>
              </a:rPr>
              <a:t>ti</a:t>
            </a:r>
            <a:r>
              <a:rPr kumimoji="0" sz="2400" b="1" i="0" u="none" strike="noStrike" kern="1200" cap="none" spc="-10" normalizeH="0" baseline="0" noProof="0" dirty="0">
                <a:ln>
                  <a:noFill/>
                </a:ln>
                <a:solidFill>
                  <a:prstClr val="black"/>
                </a:solidFill>
                <a:effectLst/>
                <a:uLnTx/>
                <a:uFillTx/>
                <a:latin typeface="Calibri"/>
                <a:ea typeface="+mn-ea"/>
                <a:cs typeface="Calibri"/>
              </a:rPr>
              <a:t>o</a:t>
            </a:r>
            <a:r>
              <a:rPr kumimoji="0" sz="2400" b="1" i="0" u="none" strike="noStrike" kern="1200" cap="none" spc="-20" normalizeH="0" baseline="0" noProof="0" dirty="0">
                <a:ln>
                  <a:noFill/>
                </a:ln>
                <a:solidFill>
                  <a:prstClr val="black"/>
                </a:solidFill>
                <a:effectLst/>
                <a:uLnTx/>
                <a:uFillTx/>
                <a:latin typeface="Calibri"/>
                <a:ea typeface="+mn-ea"/>
                <a:cs typeface="Calibri"/>
              </a:rPr>
              <a:t>n</a:t>
            </a:r>
            <a:r>
              <a:rPr kumimoji="0" sz="2400" b="0" i="0" u="none" strike="noStrike" kern="1200" cap="none" spc="-10" normalizeH="0" baseline="0" noProof="0" dirty="0">
                <a:ln>
                  <a:noFill/>
                </a:ln>
                <a:solidFill>
                  <a:prstClr val="black"/>
                </a:solidFill>
                <a:effectLst/>
                <a:uLnTx/>
                <a:uFillTx/>
                <a:latin typeface="Calibri"/>
                <a:ea typeface="+mn-ea"/>
                <a:cs typeface="Calibri"/>
              </a:rPr>
              <a:t>:</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heavy" strike="noStrike" kern="1200" cap="none" spc="-5" normalizeH="0" baseline="0" noProof="0" dirty="0">
                <a:ln>
                  <a:noFill/>
                </a:ln>
                <a:solidFill>
                  <a:prstClr val="black"/>
                </a:solidFill>
                <a:effectLst/>
                <a:uLnTx/>
                <a:uFillTx/>
                <a:latin typeface="Calibri"/>
                <a:ea typeface="+mn-ea"/>
                <a:cs typeface="Calibri"/>
              </a:rPr>
              <a:t>O</a:t>
            </a:r>
            <a:r>
              <a:rPr kumimoji="0" sz="2400" b="0" i="0" u="heavy" strike="noStrike" kern="1200" cap="none" spc="-20" normalizeH="0" baseline="0" noProof="0" dirty="0">
                <a:ln>
                  <a:noFill/>
                </a:ln>
                <a:solidFill>
                  <a:prstClr val="black"/>
                </a:solidFill>
                <a:effectLst/>
                <a:uLnTx/>
                <a:uFillTx/>
                <a:latin typeface="Calibri"/>
                <a:ea typeface="+mn-ea"/>
                <a:cs typeface="Calibri"/>
              </a:rPr>
              <a:t>p</a:t>
            </a:r>
            <a:r>
              <a:rPr kumimoji="0" sz="2400" b="0" i="0" u="heavy" strike="noStrike" kern="1200" cap="none" spc="-10" normalizeH="0" baseline="0" noProof="0" dirty="0">
                <a:ln>
                  <a:noFill/>
                </a:ln>
                <a:solidFill>
                  <a:prstClr val="black"/>
                </a:solidFill>
                <a:effectLst/>
                <a:uLnTx/>
                <a:uFillTx/>
                <a:latin typeface="Calibri"/>
                <a:ea typeface="+mn-ea"/>
                <a:cs typeface="Calibri"/>
              </a:rPr>
              <a:t>e</a:t>
            </a:r>
            <a:r>
              <a:rPr kumimoji="0" sz="2400" b="0" i="0" u="heavy" strike="noStrike" kern="1200" cap="none" spc="0" normalizeH="0" baseline="0" noProof="0" dirty="0">
                <a:ln>
                  <a:noFill/>
                </a:ln>
                <a:solidFill>
                  <a:prstClr val="black"/>
                </a:solidFill>
                <a:effectLst/>
                <a:uLnTx/>
                <a:uFillTx/>
                <a:latin typeface="Calibri"/>
                <a:ea typeface="+mn-ea"/>
                <a:cs typeface="Calibri"/>
              </a:rPr>
              <a:t>n</a:t>
            </a:r>
            <a:r>
              <a:rPr kumimoji="0" sz="2400" b="0" i="0" u="heavy" strike="noStrike" kern="1200" cap="none" spc="5" normalizeH="0" baseline="0" noProof="0" dirty="0">
                <a:ln>
                  <a:noFill/>
                </a:ln>
                <a:solidFill>
                  <a:prstClr val="black"/>
                </a:solidFill>
                <a:effectLst/>
                <a:uLnTx/>
                <a:uFillTx/>
                <a:latin typeface="Calibri"/>
                <a:ea typeface="+mn-ea"/>
                <a:cs typeface="Calibri"/>
              </a:rPr>
              <a:t> </a:t>
            </a:r>
            <a:r>
              <a:rPr kumimoji="0" sz="2400" b="0" i="0" u="heavy" strike="noStrike" kern="1200" cap="none" spc="0" normalizeH="0" baseline="0" noProof="0" dirty="0">
                <a:ln>
                  <a:noFill/>
                </a:ln>
                <a:solidFill>
                  <a:prstClr val="black"/>
                </a:solidFill>
                <a:effectLst/>
                <a:uLnTx/>
                <a:uFillTx/>
                <a:latin typeface="Calibri"/>
                <a:ea typeface="+mn-ea"/>
                <a:cs typeface="Calibri"/>
              </a:rPr>
              <a:t>la</a:t>
            </a:r>
            <a:r>
              <a:rPr kumimoji="0" sz="2400" b="0" i="0" u="heavy" strike="noStrike" kern="1200" cap="none" spc="-20" normalizeH="0" baseline="0" noProof="0" dirty="0">
                <a:ln>
                  <a:noFill/>
                </a:ln>
                <a:solidFill>
                  <a:prstClr val="black"/>
                </a:solidFill>
                <a:effectLst/>
                <a:uLnTx/>
                <a:uFillTx/>
                <a:latin typeface="Calibri"/>
                <a:ea typeface="+mn-ea"/>
                <a:cs typeface="Calibri"/>
              </a:rPr>
              <a:t>b</a:t>
            </a:r>
            <a:r>
              <a:rPr kumimoji="0" sz="2400" b="0" i="0" u="heavy" strike="noStrike" kern="1200" cap="none" spc="-10" normalizeH="0" baseline="0" noProof="0" dirty="0">
                <a:ln>
                  <a:noFill/>
                </a:ln>
                <a:solidFill>
                  <a:prstClr val="black"/>
                </a:solidFill>
                <a:effectLst/>
                <a:uLnTx/>
                <a:uFillTx/>
                <a:latin typeface="Calibri"/>
                <a:ea typeface="+mn-ea"/>
                <a:cs typeface="Calibri"/>
              </a:rPr>
              <a:t>e</a:t>
            </a:r>
            <a:r>
              <a:rPr kumimoji="0" sz="2400" b="0" i="0" u="heavy" strike="noStrike" kern="1200" cap="none" spc="0" normalizeH="0" baseline="0" noProof="0" dirty="0">
                <a:ln>
                  <a:noFill/>
                </a:ln>
                <a:solidFill>
                  <a:prstClr val="black"/>
                </a:solidFill>
                <a:effectLst/>
                <a:uLnTx/>
                <a:uFillTx/>
                <a:latin typeface="Calibri"/>
                <a:ea typeface="+mn-ea"/>
                <a:cs typeface="Calibri"/>
              </a:rPr>
              <a:t>l</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a:t>
            </a:r>
            <a:r>
              <a:rPr kumimoji="0" sz="2400" b="0" i="0" u="none" strike="noStrike" kern="1200" cap="none" spc="-55" normalizeH="0" baseline="0" noProof="0" dirty="0">
                <a:ln>
                  <a:noFill/>
                </a:ln>
                <a:solidFill>
                  <a:prstClr val="black"/>
                </a:solidFill>
                <a:effectLst/>
                <a:uLnTx/>
                <a:uFillTx/>
                <a:latin typeface="Calibri"/>
                <a:ea typeface="+mn-ea"/>
                <a:cs typeface="Calibri"/>
              </a:rPr>
              <a:t>o</a:t>
            </a:r>
            <a:r>
              <a:rPr kumimoji="0" sz="2400" b="0" i="0" u="none" strike="noStrike" kern="1200" cap="none" spc="0" normalizeH="0" baseline="0" noProof="0" dirty="0">
                <a:ln>
                  <a:noFill/>
                </a:ln>
                <a:solidFill>
                  <a:prstClr val="black"/>
                </a:solidFill>
                <a:effectLst/>
                <a:uLnTx/>
                <a:uFillTx/>
                <a:latin typeface="Calibri"/>
                <a:ea typeface="+mn-ea"/>
                <a:cs typeface="Calibri"/>
              </a:rPr>
              <a:t>x</a:t>
            </a:r>
            <a:r>
              <a:rPr kumimoji="0" sz="2400" b="0" i="0" u="none" strike="noStrike" kern="1200" cap="none" spc="-50" normalizeH="0" baseline="0" noProof="0" dirty="0">
                <a:ln>
                  <a:noFill/>
                </a:ln>
                <a:solidFill>
                  <a:prstClr val="black"/>
                </a:solidFill>
                <a:effectLst/>
                <a:uLnTx/>
                <a:uFillTx/>
                <a:latin typeface="Calibri"/>
                <a:ea typeface="+mn-ea"/>
                <a:cs typeface="Calibri"/>
              </a:rPr>
              <a:t>y</a:t>
            </a:r>
            <a:r>
              <a:rPr kumimoji="0" sz="2400" b="0" i="0" u="none" strike="noStrike" kern="1200" cap="none" spc="-10" normalizeH="0" baseline="0" noProof="0" dirty="0">
                <a:ln>
                  <a:noFill/>
                </a:ln>
                <a:solidFill>
                  <a:prstClr val="black"/>
                </a:solidFill>
                <a:effectLst/>
                <a:uLnTx/>
                <a:uFillTx/>
                <a:latin typeface="Calibri"/>
                <a:ea typeface="+mn-ea"/>
                <a:cs typeface="Calibri"/>
              </a:rPr>
              <a:t>c</a:t>
            </a:r>
            <a:r>
              <a:rPr kumimoji="0" sz="2400" b="0" i="0" u="none" strike="noStrike" kern="1200" cap="none" spc="-50" normalizeH="0" baseline="0" noProof="0" dirty="0">
                <a:ln>
                  <a:noFill/>
                </a:ln>
                <a:solidFill>
                  <a:prstClr val="black"/>
                </a:solidFill>
                <a:effectLst/>
                <a:uLnTx/>
                <a:uFillTx/>
                <a:latin typeface="Calibri"/>
                <a:ea typeface="+mn-ea"/>
                <a:cs typeface="Calibri"/>
              </a:rPr>
              <a:t>y</a:t>
            </a:r>
            <a:r>
              <a:rPr kumimoji="0" sz="2400" b="0" i="0" u="none" strike="noStrike" kern="1200" cap="none" spc="-10" normalizeH="0" baseline="0" noProof="0" dirty="0">
                <a:ln>
                  <a:noFill/>
                </a:ln>
                <a:solidFill>
                  <a:prstClr val="black"/>
                </a:solidFill>
                <a:effectLst/>
                <a:uLnTx/>
                <a:uFillTx/>
                <a:latin typeface="Calibri"/>
                <a:ea typeface="+mn-ea"/>
                <a:cs typeface="Calibri"/>
              </a:rPr>
              <a:t>c</a:t>
            </a:r>
            <a:r>
              <a:rPr kumimoji="0" sz="2400" b="0" i="0" u="none" strike="noStrike" kern="1200" cap="none" spc="0" normalizeH="0" baseline="0" noProof="0" dirty="0">
                <a:ln>
                  <a:noFill/>
                </a:ln>
                <a:solidFill>
                  <a:prstClr val="black"/>
                </a:solidFill>
                <a:effectLst/>
                <a:uLnTx/>
                <a:uFillTx/>
                <a:latin typeface="Calibri"/>
                <a:ea typeface="+mn-ea"/>
                <a:cs typeface="Calibri"/>
              </a:rPr>
              <a:t>li</a:t>
            </a:r>
            <a:r>
              <a:rPr kumimoji="0" sz="2400" b="0" i="0" u="none" strike="noStrike" kern="1200" cap="none" spc="-5" normalizeH="0" baseline="0" noProof="0" dirty="0">
                <a:ln>
                  <a:noFill/>
                </a:ln>
                <a:solidFill>
                  <a:prstClr val="black"/>
                </a:solidFill>
                <a:effectLst/>
                <a:uLnTx/>
                <a:uFillTx/>
                <a:latin typeface="Calibri"/>
                <a:ea typeface="+mn-ea"/>
                <a:cs typeface="Calibri"/>
              </a:rPr>
              <a:t>n</a:t>
            </a:r>
            <a:r>
              <a:rPr kumimoji="0" sz="2400" b="0" i="0" u="none" strike="noStrike" kern="1200" cap="none" spc="-15" normalizeH="0" baseline="0" noProof="0" dirty="0">
                <a:ln>
                  <a:noFill/>
                </a:ln>
                <a:solidFill>
                  <a:prstClr val="black"/>
                </a:solidFill>
                <a:effectLst/>
                <a:uLnTx/>
                <a:uFillTx/>
                <a:latin typeface="Calibri"/>
                <a:ea typeface="+mn-ea"/>
                <a:cs typeface="Calibri"/>
              </a:rPr>
              <a:t>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200mg </a:t>
            </a:r>
            <a:r>
              <a:rPr kumimoji="0" sz="2400" b="0" i="0" u="none" strike="noStrike" kern="1200" cap="none" spc="-35" normalizeH="0" baseline="0" noProof="0" dirty="0">
                <a:ln>
                  <a:noFill/>
                </a:ln>
                <a:solidFill>
                  <a:prstClr val="black"/>
                </a:solidFill>
                <a:effectLst/>
                <a:uLnTx/>
                <a:uFillTx/>
                <a:latin typeface="Calibri"/>
                <a:ea typeface="+mn-ea"/>
                <a:cs typeface="Calibri"/>
              </a:rPr>
              <a:t>t</a:t>
            </a:r>
            <a:r>
              <a:rPr kumimoji="0" sz="2400" b="0" i="0" u="none" strike="noStrike" kern="1200" cap="none" spc="-15" normalizeH="0" baseline="0" noProof="0" dirty="0">
                <a:ln>
                  <a:noFill/>
                </a:ln>
                <a:solidFill>
                  <a:prstClr val="black"/>
                </a:solidFill>
                <a:effectLst/>
                <a:uLnTx/>
                <a:uFillTx/>
                <a:latin typeface="Calibri"/>
                <a:ea typeface="+mn-ea"/>
                <a:cs typeface="Calibri"/>
              </a:rPr>
              <a:t>a</a:t>
            </a:r>
            <a:r>
              <a:rPr kumimoji="0" sz="2400" b="0" i="0" u="none" strike="noStrike" kern="1200" cap="none" spc="-90" normalizeH="0" baseline="0" noProof="0" dirty="0">
                <a:ln>
                  <a:noFill/>
                </a:ln>
                <a:solidFill>
                  <a:prstClr val="black"/>
                </a:solidFill>
                <a:effectLst/>
                <a:uLnTx/>
                <a:uFillTx/>
                <a:latin typeface="Calibri"/>
                <a:ea typeface="+mn-ea"/>
                <a:cs typeface="Calibri"/>
              </a:rPr>
              <a:t>k</a:t>
            </a:r>
            <a:r>
              <a:rPr kumimoji="0" sz="2400" b="0" i="0" u="none" strike="noStrike" kern="1200" cap="none" spc="-10" normalizeH="0" baseline="0" noProof="0" dirty="0">
                <a:ln>
                  <a:noFill/>
                </a:ln>
                <a:solidFill>
                  <a:prstClr val="black"/>
                </a:solidFill>
                <a:effectLst/>
                <a:uLnTx/>
                <a:uFillTx/>
                <a:latin typeface="Calibri"/>
                <a:ea typeface="+mn-ea"/>
                <a:cs typeface="Calibri"/>
              </a:rPr>
              <a:t>e</a:t>
            </a:r>
            <a:r>
              <a:rPr kumimoji="0" sz="2400" b="0" i="0" u="none" strike="noStrike" kern="1200" cap="none" spc="0" normalizeH="0" baseline="0" noProof="0" dirty="0">
                <a:ln>
                  <a:noFill/>
                </a:ln>
                <a:solidFill>
                  <a:prstClr val="black"/>
                </a:solidFill>
                <a:effectLst/>
                <a:uLnTx/>
                <a:uFillTx/>
                <a:latin typeface="Calibri"/>
                <a:ea typeface="+mn-ea"/>
                <a:cs typeface="Calibri"/>
              </a:rPr>
              <a:t>n</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as </a:t>
            </a:r>
            <a:r>
              <a:rPr kumimoji="0" sz="2400" b="0" i="0" u="none" strike="noStrike" kern="1200" cap="none" spc="-20" normalizeH="0" baseline="0" noProof="0" dirty="0">
                <a:ln>
                  <a:noFill/>
                </a:ln>
                <a:solidFill>
                  <a:prstClr val="black"/>
                </a:solidFill>
                <a:effectLst/>
                <a:uLnTx/>
                <a:uFillTx/>
                <a:latin typeface="Calibri"/>
                <a:ea typeface="+mn-ea"/>
                <a:cs typeface="Calibri"/>
              </a:rPr>
              <a:t>P</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15" normalizeH="0" baseline="0" noProof="0" dirty="0">
                <a:ln>
                  <a:noFill/>
                </a:ln>
                <a:solidFill>
                  <a:prstClr val="black"/>
                </a:solidFill>
                <a:effectLst/>
                <a:uLnTx/>
                <a:uFillTx/>
                <a:latin typeface="Calibri"/>
                <a:ea typeface="+mn-ea"/>
                <a:cs typeface="Calibri"/>
              </a:rPr>
              <a:t>P</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within</a:t>
            </a:r>
            <a:r>
              <a:rPr kumimoji="0" sz="2400" b="0" i="0" u="none" strike="noStrike" kern="1200" cap="none" spc="-20" normalizeH="0" baseline="0" noProof="0" dirty="0">
                <a:ln>
                  <a:noFill/>
                </a:ln>
                <a:solidFill>
                  <a:prstClr val="black"/>
                </a:solidFill>
                <a:effectLst/>
                <a:uLnTx/>
                <a:uFillTx/>
                <a:latin typeface="Calibri"/>
                <a:ea typeface="+mn-ea"/>
                <a:cs typeface="Calibri"/>
              </a:rPr>
              <a:t> 7</a:t>
            </a:r>
            <a:r>
              <a:rPr kumimoji="0" sz="2400" b="0" i="0" u="none" strike="noStrike" kern="1200" cap="none" spc="-15" normalizeH="0" baseline="0" noProof="0" dirty="0">
                <a:ln>
                  <a:noFill/>
                </a:ln>
                <a:solidFill>
                  <a:prstClr val="black"/>
                </a:solidFill>
                <a:effectLst/>
                <a:uLnTx/>
                <a:uFillTx/>
                <a:latin typeface="Calibri"/>
                <a:ea typeface="+mn-ea"/>
                <a:cs typeface="Calibri"/>
              </a:rPr>
              <a:t>2</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h</a:t>
            </a:r>
            <a:r>
              <a:rPr kumimoji="0" sz="2400" b="0" i="0" u="none" strike="noStrike" kern="1200" cap="none" spc="-10" normalizeH="0" baseline="0" noProof="0" dirty="0">
                <a:ln>
                  <a:noFill/>
                </a:ln>
                <a:solidFill>
                  <a:prstClr val="black"/>
                </a:solidFill>
                <a:effectLst/>
                <a:uLnTx/>
                <a:uFillTx/>
                <a:latin typeface="Calibri"/>
                <a:ea typeface="+mn-ea"/>
                <a:cs typeface="Calibri"/>
              </a:rPr>
              <a:t>o</a:t>
            </a:r>
            <a:r>
              <a:rPr kumimoji="0" sz="2400" b="0" i="0" u="none" strike="noStrike" kern="1200" cap="none" spc="-5" normalizeH="0" baseline="0" noProof="0" dirty="0">
                <a:ln>
                  <a:noFill/>
                </a:ln>
                <a:solidFill>
                  <a:prstClr val="black"/>
                </a:solidFill>
                <a:effectLst/>
                <a:uLnTx/>
                <a:uFillTx/>
                <a:latin typeface="Calibri"/>
                <a:ea typeface="+mn-ea"/>
                <a:cs typeface="Calibri"/>
              </a:rPr>
              <a:t>u</a:t>
            </a:r>
            <a:r>
              <a:rPr kumimoji="0" sz="2400" b="0" i="0" u="none" strike="noStrike" kern="1200" cap="none" spc="-35" normalizeH="0" baseline="0" noProof="0" dirty="0">
                <a:ln>
                  <a:noFill/>
                </a:ln>
                <a:solidFill>
                  <a:prstClr val="black"/>
                </a:solidFill>
                <a:effectLst/>
                <a:uLnTx/>
                <a:uFillTx/>
                <a:latin typeface="Calibri"/>
                <a:ea typeface="+mn-ea"/>
                <a:cs typeface="Calibri"/>
              </a:rPr>
              <a:t>r</a:t>
            </a:r>
            <a:r>
              <a:rPr kumimoji="0" sz="2400" b="0" i="0" u="none" strike="noStrike" kern="1200" cap="none" spc="0" normalizeH="0" baseline="0" noProof="0" dirty="0">
                <a:ln>
                  <a:noFill/>
                </a:ln>
                <a:solidFill>
                  <a:prstClr val="black"/>
                </a:solidFill>
                <a:effectLst/>
                <a:uLnTx/>
                <a:uFillTx/>
                <a:latin typeface="Calibri"/>
                <a:ea typeface="+mn-ea"/>
                <a:cs typeface="Calibri"/>
              </a:rPr>
              <a:t>s</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a:t>
            </a:r>
            <a:r>
              <a:rPr kumimoji="0" sz="2400" b="0" i="0" u="none" strike="noStrike" kern="1200" cap="none" spc="-5" normalizeH="0" baseline="0" noProof="0" dirty="0">
                <a:ln>
                  <a:noFill/>
                </a:ln>
                <a:solidFill>
                  <a:prstClr val="black"/>
                </a:solidFill>
                <a:effectLst/>
                <a:uLnTx/>
                <a:uFillTx/>
                <a:latin typeface="Calibri"/>
                <a:ea typeface="+mn-ea"/>
                <a:cs typeface="Calibri"/>
              </a:rPr>
              <a:t>f</a:t>
            </a:r>
            <a:r>
              <a:rPr kumimoji="0" sz="2400" b="0" i="0" u="none" strike="noStrike" kern="1200" cap="none" spc="-25" normalizeH="0" baseline="0" noProof="0" dirty="0">
                <a:ln>
                  <a:noFill/>
                </a:ln>
                <a:solidFill>
                  <a:prstClr val="black"/>
                </a:solidFill>
                <a:effectLst/>
                <a:uLnTx/>
                <a:uFillTx/>
                <a:latin typeface="Calibri"/>
                <a:ea typeface="+mn-ea"/>
                <a:cs typeface="Calibri"/>
              </a:rPr>
              <a:t>t</a:t>
            </a:r>
            <a:r>
              <a:rPr kumimoji="0" sz="2400" b="0" i="0" u="none" strike="noStrike" kern="1200" cap="none" spc="-10" normalizeH="0" baseline="0" noProof="0" dirty="0">
                <a:ln>
                  <a:noFill/>
                </a:ln>
                <a:solidFill>
                  <a:prstClr val="black"/>
                </a:solidFill>
                <a:effectLst/>
                <a:uLnTx/>
                <a:uFillTx/>
                <a:latin typeface="Calibri"/>
                <a:ea typeface="+mn-ea"/>
                <a:cs typeface="Calibri"/>
              </a:rPr>
              <a:t>er</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35" normalizeH="0" baseline="0" noProof="0" dirty="0">
                <a:ln>
                  <a:noFill/>
                </a:ln>
                <a:solidFill>
                  <a:prstClr val="black"/>
                </a:solidFill>
                <a:effectLst/>
                <a:uLnTx/>
                <a:uFillTx/>
                <a:latin typeface="Calibri"/>
                <a:ea typeface="+mn-ea"/>
                <a:cs typeface="Calibri"/>
              </a:rPr>
              <a:t>c</a:t>
            </a:r>
            <a:r>
              <a:rPr kumimoji="0" sz="2400" b="0" i="0" u="none" strike="noStrike" kern="1200" cap="none" spc="-10" normalizeH="0" baseline="0" noProof="0" dirty="0">
                <a:ln>
                  <a:noFill/>
                </a:ln>
                <a:solidFill>
                  <a:prstClr val="black"/>
                </a:solidFill>
                <a:effectLst/>
                <a:uLnTx/>
                <a:uFillTx/>
                <a:latin typeface="Calibri"/>
                <a:ea typeface="+mn-ea"/>
                <a:cs typeface="Calibri"/>
              </a:rPr>
              <a:t>o</a:t>
            </a:r>
            <a:r>
              <a:rPr kumimoji="0" sz="2400" b="0" i="0" u="none" strike="noStrike" kern="1200" cap="none" spc="-5" normalizeH="0" baseline="0" noProof="0" dirty="0">
                <a:ln>
                  <a:noFill/>
                </a:ln>
                <a:solidFill>
                  <a:prstClr val="black"/>
                </a:solidFill>
                <a:effectLst/>
                <a:uLnTx/>
                <a:uFillTx/>
                <a:latin typeface="Calibri"/>
                <a:ea typeface="+mn-ea"/>
                <a:cs typeface="Calibri"/>
              </a:rPr>
              <a:t>nd</a:t>
            </a:r>
            <a:r>
              <a:rPr kumimoji="0" sz="2400" b="0" i="0" u="none" strike="noStrike" kern="1200" cap="none" spc="-10" normalizeH="0" baseline="0" noProof="0" dirty="0">
                <a:ln>
                  <a:noFill/>
                </a:ln>
                <a:solidFill>
                  <a:prstClr val="black"/>
                </a:solidFill>
                <a:effectLst/>
                <a:uLnTx/>
                <a:uFillTx/>
                <a:latin typeface="Calibri"/>
                <a:ea typeface="+mn-ea"/>
                <a:cs typeface="Calibri"/>
              </a:rPr>
              <a:t>o</a:t>
            </a:r>
            <a:r>
              <a:rPr kumimoji="0" sz="2400" b="0" i="0" u="none" strike="noStrike" kern="1200" cap="none" spc="0" normalizeH="0" baseline="0" noProof="0" dirty="0">
                <a:ln>
                  <a:noFill/>
                </a:ln>
                <a:solidFill>
                  <a:prstClr val="black"/>
                </a:solidFill>
                <a:effectLst/>
                <a:uLnTx/>
                <a:uFillTx/>
                <a:latin typeface="Calibri"/>
                <a:ea typeface="+mn-ea"/>
                <a:cs typeface="Calibri"/>
              </a:rPr>
              <a:t>ml</a:t>
            </a:r>
            <a:r>
              <a:rPr kumimoji="0" sz="2400" b="0" i="0" u="none" strike="noStrike" kern="1200" cap="none" spc="-10" normalizeH="0" baseline="0" noProof="0" dirty="0">
                <a:ln>
                  <a:noFill/>
                </a:ln>
                <a:solidFill>
                  <a:prstClr val="black"/>
                </a:solidFill>
                <a:effectLst/>
                <a:uLnTx/>
                <a:uFillTx/>
                <a:latin typeface="Calibri"/>
                <a:ea typeface="+mn-ea"/>
                <a:cs typeface="Calibri"/>
              </a:rPr>
              <a:t>e</a:t>
            </a:r>
            <a:r>
              <a:rPr kumimoji="0" sz="2400" b="0" i="0" u="none" strike="noStrike" kern="1200" cap="none" spc="-5" normalizeH="0" baseline="0" noProof="0" dirty="0">
                <a:ln>
                  <a:noFill/>
                </a:ln>
                <a:solidFill>
                  <a:prstClr val="black"/>
                </a:solidFill>
                <a:effectLst/>
                <a:uLnTx/>
                <a:uFillTx/>
                <a:latin typeface="Calibri"/>
                <a:ea typeface="+mn-ea"/>
                <a:cs typeface="Calibri"/>
              </a:rPr>
              <a:t>s</a:t>
            </a:r>
            <a:r>
              <a:rPr kumimoji="0" sz="2400" b="0" i="0" u="none" strike="noStrike" kern="1200" cap="none" spc="0" normalizeH="0" baseline="0" noProof="0" dirty="0">
                <a:ln>
                  <a:noFill/>
                </a:ln>
                <a:solidFill>
                  <a:prstClr val="black"/>
                </a:solidFill>
                <a:effectLst/>
                <a:uLnTx/>
                <a:uFillTx/>
                <a:latin typeface="Calibri"/>
                <a:ea typeface="+mn-ea"/>
                <a:cs typeface="Calibri"/>
              </a:rPr>
              <a:t>s</a:t>
            </a:r>
            <a:r>
              <a:rPr kumimoji="0" sz="2400" b="0" i="0" u="none" strike="noStrike" kern="1200" cap="none" spc="-5" normalizeH="0" baseline="0" noProof="0" dirty="0">
                <a:ln>
                  <a:noFill/>
                </a:ln>
                <a:solidFill>
                  <a:prstClr val="black"/>
                </a:solidFill>
                <a:effectLst/>
                <a:uLnTx/>
                <a:uFillTx/>
                <a:latin typeface="Calibri"/>
                <a:ea typeface="+mn-ea"/>
                <a:cs typeface="Calibri"/>
              </a:rPr>
              <a:t> s</a:t>
            </a:r>
            <a:r>
              <a:rPr kumimoji="0" sz="2400" b="0" i="0" u="none" strike="noStrike" kern="1200" cap="none" spc="-50" normalizeH="0" baseline="0" noProof="0" dirty="0">
                <a:ln>
                  <a:noFill/>
                </a:ln>
                <a:solidFill>
                  <a:prstClr val="black"/>
                </a:solidFill>
                <a:effectLst/>
                <a:uLnTx/>
                <a:uFillTx/>
                <a:latin typeface="Calibri"/>
                <a:ea typeface="+mn-ea"/>
                <a:cs typeface="Calibri"/>
              </a:rPr>
              <a:t>e</a:t>
            </a:r>
            <a:r>
              <a:rPr kumimoji="0" sz="2400" b="0" i="0" u="none" strike="noStrike" kern="1200" cap="none" spc="-20" normalizeH="0" baseline="0" noProof="0" dirty="0">
                <a:ln>
                  <a:noFill/>
                </a:ln>
                <a:solidFill>
                  <a:prstClr val="black"/>
                </a:solidFill>
                <a:effectLst/>
                <a:uLnTx/>
                <a:uFillTx/>
                <a:latin typeface="Calibri"/>
                <a:ea typeface="+mn-ea"/>
                <a:cs typeface="Calibri"/>
              </a:rPr>
              <a:t>x</a:t>
            </a:r>
            <a:r>
              <a:rPr kumimoji="0" sz="2400" b="0" i="0" u="none" strike="noStrike" kern="1200" cap="none" spc="-5" normalizeH="0" baseline="0" noProof="0" dirty="0">
                <a:ln>
                  <a:noFill/>
                </a:ln>
                <a:solidFill>
                  <a:prstClr val="black"/>
                </a:solidFill>
                <a:effectLst/>
                <a:uLnTx/>
                <a:uFillTx/>
                <a:latin typeface="Calibri"/>
                <a:ea typeface="+mn-ea"/>
                <a:cs typeface="Calibri"/>
              </a:rPr>
              <a:t>u</a:t>
            </a:r>
            <a:r>
              <a:rPr kumimoji="0" sz="2400" b="0" i="0" u="none" strike="noStrike" kern="1200" cap="none" spc="0" normalizeH="0" baseline="0" noProof="0" dirty="0">
                <a:ln>
                  <a:noFill/>
                </a:ln>
                <a:solidFill>
                  <a:prstClr val="black"/>
                </a:solidFill>
                <a:effectLst/>
                <a:uLnTx/>
                <a:uFillTx/>
                <a:latin typeface="Calibri"/>
                <a:ea typeface="+mn-ea"/>
                <a:cs typeface="Calibri"/>
              </a:rPr>
              <a:t>al</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35" normalizeH="0" baseline="0" noProof="0" dirty="0">
                <a:ln>
                  <a:noFill/>
                </a:ln>
                <a:solidFill>
                  <a:prstClr val="black"/>
                </a:solidFill>
                <a:effectLst/>
                <a:uLnTx/>
                <a:uFillTx/>
                <a:latin typeface="Calibri"/>
                <a:ea typeface="+mn-ea"/>
                <a:cs typeface="Calibri"/>
              </a:rPr>
              <a:t>c</a:t>
            </a:r>
            <a:r>
              <a:rPr kumimoji="0" sz="2400" b="0" i="0" u="none" strike="noStrike" kern="1200" cap="none" spc="-10" normalizeH="0" baseline="0" noProof="0" dirty="0">
                <a:ln>
                  <a:noFill/>
                </a:ln>
                <a:solidFill>
                  <a:prstClr val="black"/>
                </a:solidFill>
                <a:effectLst/>
                <a:uLnTx/>
                <a:uFillTx/>
                <a:latin typeface="Calibri"/>
                <a:ea typeface="+mn-ea"/>
                <a:cs typeface="Calibri"/>
              </a:rPr>
              <a:t>o</a:t>
            </a:r>
            <a:r>
              <a:rPr kumimoji="0" sz="2400" b="0" i="0" u="none" strike="noStrike" kern="1200" cap="none" spc="-25" normalizeH="0" baseline="0" noProof="0" dirty="0">
                <a:ln>
                  <a:noFill/>
                </a:ln>
                <a:solidFill>
                  <a:prstClr val="black"/>
                </a:solidFill>
                <a:effectLst/>
                <a:uLnTx/>
                <a:uFillTx/>
                <a:latin typeface="Calibri"/>
                <a:ea typeface="+mn-ea"/>
                <a:cs typeface="Calibri"/>
              </a:rPr>
              <a:t>n</a:t>
            </a:r>
            <a:r>
              <a:rPr kumimoji="0" sz="2400" b="0" i="0" u="none" strike="noStrike" kern="1200" cap="none" spc="-35" normalizeH="0" baseline="0" noProof="0" dirty="0">
                <a:ln>
                  <a:noFill/>
                </a:ln>
                <a:solidFill>
                  <a:prstClr val="black"/>
                </a:solidFill>
                <a:effectLst/>
                <a:uLnTx/>
                <a:uFillTx/>
                <a:latin typeface="Calibri"/>
                <a:ea typeface="+mn-ea"/>
                <a:cs typeface="Calibri"/>
              </a:rPr>
              <a:t>t</a:t>
            </a:r>
            <a:r>
              <a:rPr kumimoji="0" sz="2400" b="0" i="0" u="none" strike="noStrike" kern="1200" cap="none" spc="-15" normalizeH="0" baseline="0" noProof="0" dirty="0">
                <a:ln>
                  <a:noFill/>
                </a:ln>
                <a:solidFill>
                  <a:prstClr val="black"/>
                </a:solidFill>
                <a:effectLst/>
                <a:uLnTx/>
                <a:uFillTx/>
                <a:latin typeface="Calibri"/>
                <a:ea typeface="+mn-ea"/>
                <a:cs typeface="Calibri"/>
              </a:rPr>
              <a:t>a</a:t>
            </a:r>
            <a:r>
              <a:rPr kumimoji="0" sz="2400" b="0" i="0" u="none" strike="noStrike" kern="1200" cap="none" spc="-10" normalizeH="0" baseline="0" noProof="0" dirty="0">
                <a:ln>
                  <a:noFill/>
                </a:ln>
                <a:solidFill>
                  <a:prstClr val="black"/>
                </a:solidFill>
                <a:effectLst/>
                <a:uLnTx/>
                <a:uFillTx/>
                <a:latin typeface="Calibri"/>
                <a:ea typeface="+mn-ea"/>
                <a:cs typeface="Calibri"/>
              </a:rPr>
              <a:t>ct </a:t>
            </a:r>
            <a:r>
              <a:rPr kumimoji="0" sz="2000" b="0" i="1" u="none" strike="noStrike" kern="1200" cap="none" spc="0" normalizeH="0" baseline="0" noProof="0" dirty="0">
                <a:ln>
                  <a:noFill/>
                </a:ln>
                <a:solidFill>
                  <a:prstClr val="black"/>
                </a:solidFill>
                <a:effectLst/>
                <a:uLnTx/>
                <a:uFillTx/>
                <a:latin typeface="Calibri"/>
                <a:ea typeface="+mn-ea"/>
                <a:cs typeface="Calibri"/>
              </a:rPr>
              <a:t>Ma</a:t>
            </a:r>
            <a:r>
              <a:rPr kumimoji="0" sz="2000" b="0" i="1" u="none" strike="noStrike" kern="1200" cap="none" spc="-5" normalizeH="0" baseline="0" noProof="0" dirty="0">
                <a:ln>
                  <a:noFill/>
                </a:ln>
                <a:solidFill>
                  <a:prstClr val="black"/>
                </a:solidFill>
                <a:effectLst/>
                <a:uLnTx/>
                <a:uFillTx/>
                <a:latin typeface="Calibri"/>
                <a:ea typeface="+mn-ea"/>
                <a:cs typeface="Calibri"/>
              </a:rPr>
              <a:t>xim</a:t>
            </a:r>
            <a:r>
              <a:rPr kumimoji="0" sz="2000" b="0" i="1" u="none" strike="noStrike" kern="1200" cap="none" spc="0" normalizeH="0" baseline="0" noProof="0" dirty="0">
                <a:ln>
                  <a:noFill/>
                </a:ln>
                <a:solidFill>
                  <a:prstClr val="black"/>
                </a:solidFill>
                <a:effectLst/>
                <a:uLnTx/>
                <a:uFillTx/>
                <a:latin typeface="Calibri"/>
                <a:ea typeface="+mn-ea"/>
                <a:cs typeface="Calibri"/>
              </a:rPr>
              <a:t>um</a:t>
            </a:r>
            <a:r>
              <a:rPr kumimoji="0" sz="2000" b="0" i="1" u="none" strike="noStrike" kern="1200" cap="none" spc="-10" normalizeH="0" baseline="0" noProof="0" dirty="0">
                <a:ln>
                  <a:noFill/>
                </a:ln>
                <a:solidFill>
                  <a:prstClr val="black"/>
                </a:solidFill>
                <a:effectLst/>
                <a:uLnTx/>
                <a:uFillTx/>
                <a:latin typeface="Calibri"/>
                <a:ea typeface="+mn-ea"/>
                <a:cs typeface="Calibri"/>
              </a:rPr>
              <a:t> </a:t>
            </a:r>
            <a:r>
              <a:rPr kumimoji="0" sz="2000" b="0" i="1" u="none" strike="noStrike" kern="1200" cap="none" spc="0" normalizeH="0" baseline="0" noProof="0" dirty="0">
                <a:ln>
                  <a:noFill/>
                </a:ln>
                <a:solidFill>
                  <a:prstClr val="black"/>
                </a:solidFill>
                <a:effectLst/>
                <a:uLnTx/>
                <a:uFillTx/>
                <a:latin typeface="Calibri"/>
                <a:ea typeface="+mn-ea"/>
                <a:cs typeface="Calibri"/>
              </a:rPr>
              <a:t>of</a:t>
            </a:r>
            <a:r>
              <a:rPr kumimoji="0" sz="2000" b="0" i="1" u="none" strike="noStrike" kern="1200" cap="none" spc="-10" normalizeH="0" baseline="0" noProof="0" dirty="0">
                <a:ln>
                  <a:noFill/>
                </a:ln>
                <a:solidFill>
                  <a:prstClr val="black"/>
                </a:solidFill>
                <a:effectLst/>
                <a:uLnTx/>
                <a:uFillTx/>
                <a:latin typeface="Calibri"/>
                <a:ea typeface="+mn-ea"/>
                <a:cs typeface="Calibri"/>
              </a:rPr>
              <a:t> </a:t>
            </a:r>
            <a:r>
              <a:rPr kumimoji="0" sz="2000" b="0" i="1" u="none" strike="noStrike" kern="1200" cap="none" spc="0" normalizeH="0" baseline="0" noProof="0" dirty="0">
                <a:ln>
                  <a:noFill/>
                </a:ln>
                <a:solidFill>
                  <a:prstClr val="black"/>
                </a:solidFill>
                <a:effectLst/>
                <a:uLnTx/>
                <a:uFillTx/>
                <a:latin typeface="Calibri"/>
                <a:ea typeface="+mn-ea"/>
                <a:cs typeface="Calibri"/>
              </a:rPr>
              <a:t>200</a:t>
            </a:r>
            <a:r>
              <a:rPr kumimoji="0" sz="2000" b="0" i="1" u="none" strike="noStrike" kern="1200" cap="none" spc="-20" normalizeH="0" baseline="0" noProof="0" dirty="0">
                <a:ln>
                  <a:noFill/>
                </a:ln>
                <a:solidFill>
                  <a:prstClr val="black"/>
                </a:solidFill>
                <a:effectLst/>
                <a:uLnTx/>
                <a:uFillTx/>
                <a:latin typeface="Calibri"/>
                <a:ea typeface="+mn-ea"/>
                <a:cs typeface="Calibri"/>
              </a:rPr>
              <a:t> </a:t>
            </a:r>
            <a:r>
              <a:rPr kumimoji="0" sz="2000" b="0" i="1" u="none" strike="noStrike" kern="1200" cap="none" spc="-5" normalizeH="0" baseline="0" noProof="0" dirty="0">
                <a:ln>
                  <a:noFill/>
                </a:ln>
                <a:solidFill>
                  <a:prstClr val="black"/>
                </a:solidFill>
                <a:effectLst/>
                <a:uLnTx/>
                <a:uFillTx/>
                <a:latin typeface="Calibri"/>
                <a:ea typeface="+mn-ea"/>
                <a:cs typeface="Calibri"/>
              </a:rPr>
              <a:t>m</a:t>
            </a:r>
            <a:r>
              <a:rPr kumimoji="0" sz="2000" b="0" i="1" u="none" strike="noStrike" kern="1200" cap="none" spc="0" normalizeH="0" baseline="0" noProof="0" dirty="0">
                <a:ln>
                  <a:noFill/>
                </a:ln>
                <a:solidFill>
                  <a:prstClr val="black"/>
                </a:solidFill>
                <a:effectLst/>
                <a:uLnTx/>
                <a:uFillTx/>
                <a:latin typeface="Calibri"/>
                <a:ea typeface="+mn-ea"/>
                <a:cs typeface="Calibri"/>
              </a:rPr>
              <a:t>g</a:t>
            </a:r>
            <a:r>
              <a:rPr kumimoji="0" sz="2000" b="0" i="1" u="none" strike="noStrike" kern="1200" cap="none" spc="-10" normalizeH="0" baseline="0" noProof="0" dirty="0">
                <a:ln>
                  <a:noFill/>
                </a:ln>
                <a:solidFill>
                  <a:prstClr val="black"/>
                </a:solidFill>
                <a:effectLst/>
                <a:uLnTx/>
                <a:uFillTx/>
                <a:latin typeface="Calibri"/>
                <a:ea typeface="+mn-ea"/>
                <a:cs typeface="Calibri"/>
              </a:rPr>
              <a:t> ev</a:t>
            </a:r>
            <a:r>
              <a:rPr kumimoji="0" sz="2000" b="0" i="1" u="none" strike="noStrike" kern="1200" cap="none" spc="0" normalizeH="0" baseline="0" noProof="0" dirty="0">
                <a:ln>
                  <a:noFill/>
                </a:ln>
                <a:solidFill>
                  <a:prstClr val="black"/>
                </a:solidFill>
                <a:effectLst/>
                <a:uLnTx/>
                <a:uFillTx/>
                <a:latin typeface="Calibri"/>
                <a:ea typeface="+mn-ea"/>
                <a:cs typeface="Calibri"/>
              </a:rPr>
              <a:t>e</a:t>
            </a:r>
            <a:r>
              <a:rPr kumimoji="0" sz="2000" b="0" i="1" u="none" strike="noStrike" kern="1200" cap="none" spc="5" normalizeH="0" baseline="0" noProof="0" dirty="0">
                <a:ln>
                  <a:noFill/>
                </a:ln>
                <a:solidFill>
                  <a:prstClr val="black"/>
                </a:solidFill>
                <a:effectLst/>
                <a:uLnTx/>
                <a:uFillTx/>
                <a:latin typeface="Calibri"/>
                <a:ea typeface="+mn-ea"/>
                <a:cs typeface="Calibri"/>
              </a:rPr>
              <a:t>r</a:t>
            </a:r>
            <a:r>
              <a:rPr kumimoji="0" sz="2000" b="0" i="1" u="none" strike="noStrike" kern="1200" cap="none" spc="0" normalizeH="0" baseline="0" noProof="0" dirty="0">
                <a:ln>
                  <a:noFill/>
                </a:ln>
                <a:solidFill>
                  <a:prstClr val="black"/>
                </a:solidFill>
                <a:effectLst/>
                <a:uLnTx/>
                <a:uFillTx/>
                <a:latin typeface="Calibri"/>
                <a:ea typeface="+mn-ea"/>
                <a:cs typeface="Calibri"/>
              </a:rPr>
              <a:t>y</a:t>
            </a:r>
            <a:r>
              <a:rPr kumimoji="0" sz="2000" b="0" i="1" u="none" strike="noStrike" kern="1200" cap="none" spc="-20" normalizeH="0" baseline="0" noProof="0" dirty="0">
                <a:ln>
                  <a:noFill/>
                </a:ln>
                <a:solidFill>
                  <a:prstClr val="black"/>
                </a:solidFill>
                <a:effectLst/>
                <a:uLnTx/>
                <a:uFillTx/>
                <a:latin typeface="Calibri"/>
                <a:ea typeface="+mn-ea"/>
                <a:cs typeface="Calibri"/>
              </a:rPr>
              <a:t> </a:t>
            </a:r>
            <a:r>
              <a:rPr kumimoji="0" sz="2000" b="0" i="1" u="none" strike="noStrike" kern="1200" cap="none" spc="0" normalizeH="0" baseline="0" noProof="0" dirty="0">
                <a:ln>
                  <a:noFill/>
                </a:ln>
                <a:solidFill>
                  <a:prstClr val="black"/>
                </a:solidFill>
                <a:effectLst/>
                <a:uLnTx/>
                <a:uFillTx/>
                <a:latin typeface="Calibri"/>
                <a:ea typeface="+mn-ea"/>
                <a:cs typeface="Calibri"/>
              </a:rPr>
              <a:t>24</a:t>
            </a:r>
            <a:r>
              <a:rPr kumimoji="0" sz="2000" b="0" i="1" u="none" strike="noStrike" kern="1200" cap="none" spc="-20" normalizeH="0" baseline="0" noProof="0" dirty="0">
                <a:ln>
                  <a:noFill/>
                </a:ln>
                <a:solidFill>
                  <a:prstClr val="black"/>
                </a:solidFill>
                <a:effectLst/>
                <a:uLnTx/>
                <a:uFillTx/>
                <a:latin typeface="Calibri"/>
                <a:ea typeface="+mn-ea"/>
                <a:cs typeface="Calibri"/>
              </a:rPr>
              <a:t> </a:t>
            </a:r>
            <a:r>
              <a:rPr kumimoji="0" sz="2000" b="0" i="1" u="none" strike="noStrike" kern="1200" cap="none" spc="0" normalizeH="0" baseline="0" noProof="0" dirty="0">
                <a:ln>
                  <a:noFill/>
                </a:ln>
                <a:solidFill>
                  <a:prstClr val="black"/>
                </a:solidFill>
                <a:effectLst/>
                <a:uLnTx/>
                <a:uFillTx/>
                <a:latin typeface="Calibri"/>
                <a:ea typeface="+mn-ea"/>
                <a:cs typeface="Calibri"/>
              </a:rPr>
              <a:t>hou</a:t>
            </a:r>
            <a:r>
              <a:rPr kumimoji="0" sz="2000" b="0" i="1" u="none" strike="noStrike" kern="1200" cap="none" spc="-5" normalizeH="0" baseline="0" noProof="0" dirty="0">
                <a:ln>
                  <a:noFill/>
                </a:ln>
                <a:solidFill>
                  <a:prstClr val="black"/>
                </a:solidFill>
                <a:effectLst/>
                <a:uLnTx/>
                <a:uFillTx/>
                <a:latin typeface="Calibri"/>
                <a:ea typeface="+mn-ea"/>
                <a:cs typeface="Calibri"/>
              </a:rPr>
              <a:t>r</a:t>
            </a:r>
            <a:r>
              <a:rPr kumimoji="0" sz="2000" b="0" i="1" u="none" strike="noStrike" kern="1200" cap="none" spc="0" normalizeH="0" baseline="0" noProof="0" dirty="0">
                <a:ln>
                  <a:noFill/>
                </a:ln>
                <a:solidFill>
                  <a:prstClr val="black"/>
                </a:solidFill>
                <a:effectLst/>
                <a:uLnTx/>
                <a:uFillTx/>
                <a:latin typeface="Calibri"/>
                <a:ea typeface="+mn-ea"/>
                <a:cs typeface="Calibri"/>
              </a:rPr>
              <a:t>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4" name="object 24"/>
          <p:cNvSpPr/>
          <p:nvPr/>
        </p:nvSpPr>
        <p:spPr>
          <a:xfrm>
            <a:off x="9968489" y="6163055"/>
            <a:ext cx="408940" cy="539115"/>
          </a:xfrm>
          <a:custGeom>
            <a:avLst/>
            <a:gdLst/>
            <a:ahLst/>
            <a:cxnLst/>
            <a:rect l="l" t="t" r="r" b="b"/>
            <a:pathLst>
              <a:path w="408940" h="539115">
                <a:moveTo>
                  <a:pt x="240195" y="0"/>
                </a:moveTo>
                <a:lnTo>
                  <a:pt x="202336" y="4889"/>
                </a:lnTo>
                <a:lnTo>
                  <a:pt x="166243" y="20180"/>
                </a:lnTo>
                <a:lnTo>
                  <a:pt x="36080" y="98475"/>
                </a:lnTo>
                <a:lnTo>
                  <a:pt x="9461" y="126009"/>
                </a:lnTo>
                <a:lnTo>
                  <a:pt x="0" y="162699"/>
                </a:lnTo>
                <a:lnTo>
                  <a:pt x="0" y="171881"/>
                </a:lnTo>
                <a:lnTo>
                  <a:pt x="2959" y="224485"/>
                </a:lnTo>
                <a:lnTo>
                  <a:pt x="13004" y="277088"/>
                </a:lnTo>
                <a:lnTo>
                  <a:pt x="29578" y="327863"/>
                </a:lnTo>
                <a:lnTo>
                  <a:pt x="52057" y="375564"/>
                </a:lnTo>
                <a:lnTo>
                  <a:pt x="81635" y="420217"/>
                </a:lnTo>
                <a:lnTo>
                  <a:pt x="115366" y="461200"/>
                </a:lnTo>
                <a:lnTo>
                  <a:pt x="154406" y="496684"/>
                </a:lnTo>
                <a:lnTo>
                  <a:pt x="198196" y="526034"/>
                </a:lnTo>
                <a:lnTo>
                  <a:pt x="240195" y="538886"/>
                </a:lnTo>
                <a:lnTo>
                  <a:pt x="259130" y="536435"/>
                </a:lnTo>
                <a:lnTo>
                  <a:pt x="325386" y="494842"/>
                </a:lnTo>
                <a:lnTo>
                  <a:pt x="364439" y="459371"/>
                </a:lnTo>
                <a:lnTo>
                  <a:pt x="381596" y="439788"/>
                </a:lnTo>
                <a:lnTo>
                  <a:pt x="241376" y="439788"/>
                </a:lnTo>
                <a:lnTo>
                  <a:pt x="223634" y="438569"/>
                </a:lnTo>
                <a:lnTo>
                  <a:pt x="172745" y="424497"/>
                </a:lnTo>
                <a:lnTo>
                  <a:pt x="128968" y="397586"/>
                </a:lnTo>
                <a:lnTo>
                  <a:pt x="94653" y="358444"/>
                </a:lnTo>
                <a:lnTo>
                  <a:pt x="72174" y="310730"/>
                </a:lnTo>
                <a:lnTo>
                  <a:pt x="64477" y="257517"/>
                </a:lnTo>
                <a:lnTo>
                  <a:pt x="65074" y="239166"/>
                </a:lnTo>
                <a:lnTo>
                  <a:pt x="78676" y="187172"/>
                </a:lnTo>
                <a:lnTo>
                  <a:pt x="105308" y="142519"/>
                </a:lnTo>
                <a:lnTo>
                  <a:pt x="143167" y="107048"/>
                </a:lnTo>
                <a:lnTo>
                  <a:pt x="189903" y="84416"/>
                </a:lnTo>
                <a:lnTo>
                  <a:pt x="242557" y="75844"/>
                </a:lnTo>
                <a:lnTo>
                  <a:pt x="408813" y="75844"/>
                </a:lnTo>
                <a:lnTo>
                  <a:pt x="314744" y="20180"/>
                </a:lnTo>
                <a:lnTo>
                  <a:pt x="278650" y="4889"/>
                </a:lnTo>
                <a:lnTo>
                  <a:pt x="240195"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5" name="object 25"/>
          <p:cNvSpPr/>
          <p:nvPr/>
        </p:nvSpPr>
        <p:spPr>
          <a:xfrm>
            <a:off x="10209872" y="6238902"/>
            <a:ext cx="240029" cy="364490"/>
          </a:xfrm>
          <a:custGeom>
            <a:avLst/>
            <a:gdLst/>
            <a:ahLst/>
            <a:cxnLst/>
            <a:rect l="l" t="t" r="r" b="b"/>
            <a:pathLst>
              <a:path w="240029" h="364490">
                <a:moveTo>
                  <a:pt x="167424" y="0"/>
                </a:moveTo>
                <a:lnTo>
                  <a:pt x="1181" y="0"/>
                </a:lnTo>
                <a:lnTo>
                  <a:pt x="36080" y="3670"/>
                </a:lnTo>
                <a:lnTo>
                  <a:pt x="68618" y="14071"/>
                </a:lnTo>
                <a:lnTo>
                  <a:pt x="125425" y="54444"/>
                </a:lnTo>
                <a:lnTo>
                  <a:pt x="155003" y="96037"/>
                </a:lnTo>
                <a:lnTo>
                  <a:pt x="172161" y="146189"/>
                </a:lnTo>
                <a:lnTo>
                  <a:pt x="175120" y="181660"/>
                </a:lnTo>
                <a:lnTo>
                  <a:pt x="174523" y="200012"/>
                </a:lnTo>
                <a:lnTo>
                  <a:pt x="162102" y="252006"/>
                </a:lnTo>
                <a:lnTo>
                  <a:pt x="136067" y="296659"/>
                </a:lnTo>
                <a:lnTo>
                  <a:pt x="98209" y="332752"/>
                </a:lnTo>
                <a:lnTo>
                  <a:pt x="34899" y="360273"/>
                </a:lnTo>
                <a:lnTo>
                  <a:pt x="0" y="363943"/>
                </a:lnTo>
                <a:lnTo>
                  <a:pt x="140207" y="363943"/>
                </a:lnTo>
                <a:lnTo>
                  <a:pt x="186359" y="298500"/>
                </a:lnTo>
                <a:lnTo>
                  <a:pt x="209435" y="250786"/>
                </a:lnTo>
                <a:lnTo>
                  <a:pt x="225996" y="200012"/>
                </a:lnTo>
                <a:lnTo>
                  <a:pt x="236639" y="147408"/>
                </a:lnTo>
                <a:lnTo>
                  <a:pt x="239528" y="96037"/>
                </a:lnTo>
                <a:lnTo>
                  <a:pt x="239598" y="86855"/>
                </a:lnTo>
                <a:lnTo>
                  <a:pt x="237235" y="67284"/>
                </a:lnTo>
                <a:lnTo>
                  <a:pt x="230136" y="48933"/>
                </a:lnTo>
                <a:lnTo>
                  <a:pt x="218300" y="33642"/>
                </a:lnTo>
                <a:lnTo>
                  <a:pt x="203517" y="21412"/>
                </a:lnTo>
                <a:lnTo>
                  <a:pt x="167424"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8" name="object 28"/>
          <p:cNvSpPr/>
          <p:nvPr/>
        </p:nvSpPr>
        <p:spPr>
          <a:xfrm>
            <a:off x="10453110" y="6224015"/>
            <a:ext cx="221615" cy="421640"/>
          </a:xfrm>
          <a:custGeom>
            <a:avLst/>
            <a:gdLst/>
            <a:ahLst/>
            <a:cxnLst/>
            <a:rect l="l" t="t" r="r" b="b"/>
            <a:pathLst>
              <a:path w="221615" h="421640">
                <a:moveTo>
                  <a:pt x="36042" y="0"/>
                </a:moveTo>
                <a:lnTo>
                  <a:pt x="26593" y="0"/>
                </a:lnTo>
                <a:lnTo>
                  <a:pt x="17132" y="4279"/>
                </a:lnTo>
                <a:lnTo>
                  <a:pt x="10045" y="12230"/>
                </a:lnTo>
                <a:lnTo>
                  <a:pt x="6502" y="22021"/>
                </a:lnTo>
                <a:lnTo>
                  <a:pt x="7099" y="32423"/>
                </a:lnTo>
                <a:lnTo>
                  <a:pt x="11226" y="42214"/>
                </a:lnTo>
                <a:lnTo>
                  <a:pt x="125844" y="205562"/>
                </a:lnTo>
                <a:lnTo>
                  <a:pt x="4737" y="379323"/>
                </a:lnTo>
                <a:lnTo>
                  <a:pt x="0" y="389115"/>
                </a:lnTo>
                <a:lnTo>
                  <a:pt x="0" y="399516"/>
                </a:lnTo>
                <a:lnTo>
                  <a:pt x="2959" y="409295"/>
                </a:lnTo>
                <a:lnTo>
                  <a:pt x="10642" y="416636"/>
                </a:lnTo>
                <a:lnTo>
                  <a:pt x="20091" y="420928"/>
                </a:lnTo>
                <a:lnTo>
                  <a:pt x="29540" y="421538"/>
                </a:lnTo>
                <a:lnTo>
                  <a:pt x="39001" y="417868"/>
                </a:lnTo>
                <a:lnTo>
                  <a:pt x="46672" y="411137"/>
                </a:lnTo>
                <a:lnTo>
                  <a:pt x="157733" y="251447"/>
                </a:lnTo>
                <a:lnTo>
                  <a:pt x="221538" y="251447"/>
                </a:lnTo>
                <a:lnTo>
                  <a:pt x="189636" y="205562"/>
                </a:lnTo>
                <a:lnTo>
                  <a:pt x="221538" y="159677"/>
                </a:lnTo>
                <a:lnTo>
                  <a:pt x="157733" y="159677"/>
                </a:lnTo>
                <a:lnTo>
                  <a:pt x="53174" y="10401"/>
                </a:lnTo>
                <a:lnTo>
                  <a:pt x="45491" y="3060"/>
                </a:lnTo>
                <a:lnTo>
                  <a:pt x="3604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9" name="object 29"/>
          <p:cNvSpPr/>
          <p:nvPr/>
        </p:nvSpPr>
        <p:spPr>
          <a:xfrm>
            <a:off x="10610847" y="6475469"/>
            <a:ext cx="157480" cy="170180"/>
          </a:xfrm>
          <a:custGeom>
            <a:avLst/>
            <a:gdLst/>
            <a:ahLst/>
            <a:cxnLst/>
            <a:rect l="l" t="t" r="r" b="b"/>
            <a:pathLst>
              <a:path w="157479" h="170179">
                <a:moveTo>
                  <a:pt x="63804" y="0"/>
                </a:moveTo>
                <a:lnTo>
                  <a:pt x="0" y="0"/>
                </a:lnTo>
                <a:lnTo>
                  <a:pt x="110477" y="159677"/>
                </a:lnTo>
                <a:lnTo>
                  <a:pt x="118160" y="166408"/>
                </a:lnTo>
                <a:lnTo>
                  <a:pt x="127609" y="170078"/>
                </a:lnTo>
                <a:lnTo>
                  <a:pt x="137655" y="169468"/>
                </a:lnTo>
                <a:lnTo>
                  <a:pt x="147104" y="165188"/>
                </a:lnTo>
                <a:lnTo>
                  <a:pt x="153606" y="157848"/>
                </a:lnTo>
                <a:lnTo>
                  <a:pt x="157149" y="148056"/>
                </a:lnTo>
                <a:lnTo>
                  <a:pt x="157149" y="137655"/>
                </a:lnTo>
                <a:lnTo>
                  <a:pt x="152412" y="127863"/>
                </a:lnTo>
                <a:lnTo>
                  <a:pt x="638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0" name="object 30"/>
          <p:cNvSpPr/>
          <p:nvPr/>
        </p:nvSpPr>
        <p:spPr>
          <a:xfrm>
            <a:off x="10610855" y="6224015"/>
            <a:ext cx="151130" cy="160020"/>
          </a:xfrm>
          <a:custGeom>
            <a:avLst/>
            <a:gdLst/>
            <a:ahLst/>
            <a:cxnLst/>
            <a:rect l="l" t="t" r="r" b="b"/>
            <a:pathLst>
              <a:path w="151129" h="160020">
                <a:moveTo>
                  <a:pt x="130556" y="0"/>
                </a:moveTo>
                <a:lnTo>
                  <a:pt x="120510" y="0"/>
                </a:lnTo>
                <a:lnTo>
                  <a:pt x="111645" y="3060"/>
                </a:lnTo>
                <a:lnTo>
                  <a:pt x="103974" y="10401"/>
                </a:lnTo>
                <a:lnTo>
                  <a:pt x="0" y="159677"/>
                </a:lnTo>
                <a:lnTo>
                  <a:pt x="63792" y="159677"/>
                </a:lnTo>
                <a:lnTo>
                  <a:pt x="145910" y="42214"/>
                </a:lnTo>
                <a:lnTo>
                  <a:pt x="150050" y="32423"/>
                </a:lnTo>
                <a:lnTo>
                  <a:pt x="150634" y="22021"/>
                </a:lnTo>
                <a:lnTo>
                  <a:pt x="147091" y="12230"/>
                </a:lnTo>
                <a:lnTo>
                  <a:pt x="140004" y="4279"/>
                </a:lnTo>
                <a:lnTo>
                  <a:pt x="13055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1" name="object 31"/>
          <p:cNvSpPr/>
          <p:nvPr/>
        </p:nvSpPr>
        <p:spPr>
          <a:xfrm>
            <a:off x="10799061" y="6224015"/>
            <a:ext cx="227329" cy="421640"/>
          </a:xfrm>
          <a:custGeom>
            <a:avLst/>
            <a:gdLst/>
            <a:ahLst/>
            <a:cxnLst/>
            <a:rect l="l" t="t" r="r" b="b"/>
            <a:pathLst>
              <a:path w="227329" h="421640">
                <a:moveTo>
                  <a:pt x="30175" y="0"/>
                </a:moveTo>
                <a:lnTo>
                  <a:pt x="20116" y="0"/>
                </a:lnTo>
                <a:lnTo>
                  <a:pt x="10655" y="3670"/>
                </a:lnTo>
                <a:lnTo>
                  <a:pt x="3555" y="11607"/>
                </a:lnTo>
                <a:lnTo>
                  <a:pt x="0" y="20777"/>
                </a:lnTo>
                <a:lnTo>
                  <a:pt x="0" y="31153"/>
                </a:lnTo>
                <a:lnTo>
                  <a:pt x="3555" y="40932"/>
                </a:lnTo>
                <a:lnTo>
                  <a:pt x="138442" y="250482"/>
                </a:lnTo>
                <a:lnTo>
                  <a:pt x="138442" y="394652"/>
                </a:lnTo>
                <a:lnTo>
                  <a:pt x="140804" y="405041"/>
                </a:lnTo>
                <a:lnTo>
                  <a:pt x="146723" y="413600"/>
                </a:lnTo>
                <a:lnTo>
                  <a:pt x="155003" y="419087"/>
                </a:lnTo>
                <a:lnTo>
                  <a:pt x="164464" y="421538"/>
                </a:lnTo>
                <a:lnTo>
                  <a:pt x="175120" y="419087"/>
                </a:lnTo>
                <a:lnTo>
                  <a:pt x="183400" y="413600"/>
                </a:lnTo>
                <a:lnTo>
                  <a:pt x="188721" y="405041"/>
                </a:lnTo>
                <a:lnTo>
                  <a:pt x="190499" y="394652"/>
                </a:lnTo>
                <a:lnTo>
                  <a:pt x="190499" y="250482"/>
                </a:lnTo>
                <a:lnTo>
                  <a:pt x="227177" y="194271"/>
                </a:lnTo>
                <a:lnTo>
                  <a:pt x="164464" y="194271"/>
                </a:lnTo>
                <a:lnTo>
                  <a:pt x="46735" y="10998"/>
                </a:lnTo>
                <a:lnTo>
                  <a:pt x="39636" y="3670"/>
                </a:lnTo>
                <a:lnTo>
                  <a:pt x="3017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2" name="object 32"/>
          <p:cNvSpPr/>
          <p:nvPr/>
        </p:nvSpPr>
        <p:spPr>
          <a:xfrm>
            <a:off x="10963529" y="6224015"/>
            <a:ext cx="165735" cy="194310"/>
          </a:xfrm>
          <a:custGeom>
            <a:avLst/>
            <a:gdLst/>
            <a:ahLst/>
            <a:cxnLst/>
            <a:rect l="l" t="t" r="r" b="b"/>
            <a:pathLst>
              <a:path w="165734" h="194310">
                <a:moveTo>
                  <a:pt x="144945" y="0"/>
                </a:moveTo>
                <a:lnTo>
                  <a:pt x="134886" y="0"/>
                </a:lnTo>
                <a:lnTo>
                  <a:pt x="126009" y="3670"/>
                </a:lnTo>
                <a:lnTo>
                  <a:pt x="118910" y="10998"/>
                </a:lnTo>
                <a:lnTo>
                  <a:pt x="0" y="194271"/>
                </a:lnTo>
                <a:lnTo>
                  <a:pt x="62712" y="194271"/>
                </a:lnTo>
                <a:lnTo>
                  <a:pt x="162102" y="40932"/>
                </a:lnTo>
                <a:lnTo>
                  <a:pt x="165646" y="31153"/>
                </a:lnTo>
                <a:lnTo>
                  <a:pt x="165646" y="20777"/>
                </a:lnTo>
                <a:lnTo>
                  <a:pt x="162102" y="11607"/>
                </a:lnTo>
                <a:lnTo>
                  <a:pt x="154406" y="3670"/>
                </a:lnTo>
                <a:lnTo>
                  <a:pt x="1449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1" name="object 41"/>
          <p:cNvSpPr/>
          <p:nvPr/>
        </p:nvSpPr>
        <p:spPr>
          <a:xfrm>
            <a:off x="3479291" y="4263690"/>
            <a:ext cx="461645" cy="173990"/>
          </a:xfrm>
          <a:custGeom>
            <a:avLst/>
            <a:gdLst/>
            <a:ahLst/>
            <a:cxnLst/>
            <a:rect l="l" t="t" r="r" b="b"/>
            <a:pathLst>
              <a:path w="461645" h="173989">
                <a:moveTo>
                  <a:pt x="0" y="173850"/>
                </a:moveTo>
                <a:lnTo>
                  <a:pt x="461124" y="0"/>
                </a:lnTo>
              </a:path>
            </a:pathLst>
          </a:custGeom>
          <a:ln w="12700">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2" name="object 42"/>
          <p:cNvSpPr/>
          <p:nvPr/>
        </p:nvSpPr>
        <p:spPr>
          <a:xfrm>
            <a:off x="3915096" y="4232527"/>
            <a:ext cx="85090" cy="71755"/>
          </a:xfrm>
          <a:custGeom>
            <a:avLst/>
            <a:gdLst/>
            <a:ahLst/>
            <a:cxnLst/>
            <a:rect l="l" t="t" r="r" b="b"/>
            <a:pathLst>
              <a:path w="85089" h="71754">
                <a:moveTo>
                  <a:pt x="0" y="0"/>
                </a:moveTo>
                <a:lnTo>
                  <a:pt x="26885" y="71297"/>
                </a:lnTo>
                <a:lnTo>
                  <a:pt x="84747" y="8763"/>
                </a:lnTo>
                <a:lnTo>
                  <a:pt x="0"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3" name="object 43"/>
          <p:cNvSpPr/>
          <p:nvPr/>
        </p:nvSpPr>
        <p:spPr>
          <a:xfrm>
            <a:off x="3479291" y="4544567"/>
            <a:ext cx="464184" cy="229235"/>
          </a:xfrm>
          <a:custGeom>
            <a:avLst/>
            <a:gdLst/>
            <a:ahLst/>
            <a:cxnLst/>
            <a:rect l="l" t="t" r="r" b="b"/>
            <a:pathLst>
              <a:path w="464185" h="229235">
                <a:moveTo>
                  <a:pt x="0" y="0"/>
                </a:moveTo>
                <a:lnTo>
                  <a:pt x="463613" y="228968"/>
                </a:lnTo>
              </a:path>
            </a:pathLst>
          </a:custGeom>
          <a:ln w="12699">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4" name="object 44"/>
          <p:cNvSpPr/>
          <p:nvPr/>
        </p:nvSpPr>
        <p:spPr>
          <a:xfrm>
            <a:off x="3914649" y="4733750"/>
            <a:ext cx="85725" cy="68580"/>
          </a:xfrm>
          <a:custGeom>
            <a:avLst/>
            <a:gdLst/>
            <a:ahLst/>
            <a:cxnLst/>
            <a:rect l="l" t="t" r="r" b="b"/>
            <a:pathLst>
              <a:path w="85725" h="68579">
                <a:moveTo>
                  <a:pt x="33743" y="0"/>
                </a:moveTo>
                <a:lnTo>
                  <a:pt x="0" y="68325"/>
                </a:lnTo>
                <a:lnTo>
                  <a:pt x="85191" y="67906"/>
                </a:lnTo>
                <a:lnTo>
                  <a:pt x="33743"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5" name="object 45"/>
          <p:cNvSpPr/>
          <p:nvPr/>
        </p:nvSpPr>
        <p:spPr>
          <a:xfrm>
            <a:off x="3343655" y="4415535"/>
            <a:ext cx="158750" cy="149860"/>
          </a:xfrm>
          <a:custGeom>
            <a:avLst/>
            <a:gdLst/>
            <a:ahLst/>
            <a:cxnLst/>
            <a:rect l="l" t="t" r="r" b="b"/>
            <a:pathLst>
              <a:path w="158750" h="149860">
                <a:moveTo>
                  <a:pt x="70009" y="0"/>
                </a:moveTo>
                <a:lnTo>
                  <a:pt x="30538" y="15420"/>
                </a:lnTo>
                <a:lnTo>
                  <a:pt x="5396" y="47511"/>
                </a:lnTo>
                <a:lnTo>
                  <a:pt x="0" y="74930"/>
                </a:lnTo>
                <a:lnTo>
                  <a:pt x="113" y="78991"/>
                </a:lnTo>
                <a:lnTo>
                  <a:pt x="12703" y="115143"/>
                </a:lnTo>
                <a:lnTo>
                  <a:pt x="43857" y="140475"/>
                </a:lnTo>
                <a:lnTo>
                  <a:pt x="90334" y="149634"/>
                </a:lnTo>
                <a:lnTo>
                  <a:pt x="104321" y="146495"/>
                </a:lnTo>
                <a:lnTo>
                  <a:pt x="138852" y="124246"/>
                </a:lnTo>
                <a:lnTo>
                  <a:pt x="157118" y="87152"/>
                </a:lnTo>
                <a:lnTo>
                  <a:pt x="158454" y="72465"/>
                </a:lnTo>
                <a:lnTo>
                  <a:pt x="156770" y="59290"/>
                </a:lnTo>
                <a:lnTo>
                  <a:pt x="138112" y="25405"/>
                </a:lnTo>
                <a:lnTo>
                  <a:pt x="101965" y="4274"/>
                </a:lnTo>
                <a:lnTo>
                  <a:pt x="70009" y="0"/>
                </a:lnTo>
                <a:close/>
              </a:path>
            </a:pathLst>
          </a:custGeom>
          <a:solidFill>
            <a:srgbClr val="06628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6" name="object 46"/>
          <p:cNvSpPr/>
          <p:nvPr/>
        </p:nvSpPr>
        <p:spPr>
          <a:xfrm>
            <a:off x="3343655" y="4415535"/>
            <a:ext cx="158750" cy="149860"/>
          </a:xfrm>
          <a:custGeom>
            <a:avLst/>
            <a:gdLst/>
            <a:ahLst/>
            <a:cxnLst/>
            <a:rect l="l" t="t" r="r" b="b"/>
            <a:pathLst>
              <a:path w="158750" h="149860">
                <a:moveTo>
                  <a:pt x="0" y="74930"/>
                </a:moveTo>
                <a:lnTo>
                  <a:pt x="11759" y="35366"/>
                </a:lnTo>
                <a:lnTo>
                  <a:pt x="42443" y="8104"/>
                </a:lnTo>
                <a:lnTo>
                  <a:pt x="70009" y="0"/>
                </a:lnTo>
                <a:lnTo>
                  <a:pt x="86680" y="1019"/>
                </a:lnTo>
                <a:lnTo>
                  <a:pt x="127820" y="16672"/>
                </a:lnTo>
                <a:lnTo>
                  <a:pt x="152726" y="46918"/>
                </a:lnTo>
                <a:lnTo>
                  <a:pt x="158454" y="72465"/>
                </a:lnTo>
                <a:lnTo>
                  <a:pt x="157118" y="87152"/>
                </a:lnTo>
                <a:lnTo>
                  <a:pt x="138852" y="124246"/>
                </a:lnTo>
                <a:lnTo>
                  <a:pt x="104321" y="146495"/>
                </a:lnTo>
                <a:lnTo>
                  <a:pt x="90334" y="149634"/>
                </a:lnTo>
                <a:lnTo>
                  <a:pt x="73339" y="148708"/>
                </a:lnTo>
                <a:lnTo>
                  <a:pt x="31610" y="133564"/>
                </a:lnTo>
                <a:lnTo>
                  <a:pt x="6283" y="104031"/>
                </a:lnTo>
                <a:lnTo>
                  <a:pt x="0" y="74930"/>
                </a:lnTo>
                <a:close/>
              </a:path>
            </a:pathLst>
          </a:custGeom>
          <a:ln w="12700">
            <a:solidFill>
              <a:srgbClr val="06628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7" name="object 47"/>
          <p:cNvSpPr txBox="1"/>
          <p:nvPr/>
        </p:nvSpPr>
        <p:spPr>
          <a:xfrm>
            <a:off x="3849312" y="4972305"/>
            <a:ext cx="892175" cy="459105"/>
          </a:xfrm>
          <a:prstGeom prst="rect">
            <a:avLst/>
          </a:prstGeom>
        </p:spPr>
        <p:txBody>
          <a:bodyPr vert="horz" wrap="square" lIns="0" tIns="0" rIns="0" bIns="0" rtlCol="0">
            <a:spAutoFit/>
          </a:bodyPr>
          <a:lstStyle/>
          <a:p>
            <a:pPr marL="0" marR="12065"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M</a:t>
            </a:r>
            <a:r>
              <a:rPr kumimoji="0" sz="1400" b="1" i="0" u="none" strike="noStrike" kern="1200" cap="none" spc="0" normalizeH="0" baseline="0" noProof="0" dirty="0">
                <a:ln>
                  <a:noFill/>
                </a:ln>
                <a:solidFill>
                  <a:prstClr val="black"/>
                </a:solidFill>
                <a:effectLst/>
                <a:uLnTx/>
                <a:uFillTx/>
                <a:latin typeface="Calibri"/>
                <a:ea typeface="+mn-ea"/>
                <a:cs typeface="Calibri"/>
              </a:rPr>
              <a:t>o</a:t>
            </a:r>
            <a:r>
              <a:rPr kumimoji="0" sz="1400" b="1" i="0" u="none" strike="noStrike" kern="1200" cap="none" spc="-10" normalizeH="0" baseline="0" noProof="0" dirty="0">
                <a:ln>
                  <a:noFill/>
                </a:ln>
                <a:solidFill>
                  <a:prstClr val="black"/>
                </a:solidFill>
                <a:effectLst/>
                <a:uLnTx/>
                <a:uFillTx/>
                <a:latin typeface="Calibri"/>
                <a:ea typeface="+mn-ea"/>
                <a:cs typeface="Calibri"/>
              </a:rPr>
              <a:t>n</a:t>
            </a:r>
            <a:r>
              <a:rPr kumimoji="0" sz="1400" b="1" i="0" u="none" strike="noStrike" kern="1200" cap="none" spc="5" normalizeH="0" baseline="0" noProof="0" dirty="0">
                <a:ln>
                  <a:noFill/>
                </a:ln>
                <a:solidFill>
                  <a:prstClr val="black"/>
                </a:solidFill>
                <a:effectLst/>
                <a:uLnTx/>
                <a:uFillTx/>
                <a:latin typeface="Calibri"/>
                <a:ea typeface="+mn-ea"/>
                <a:cs typeface="Calibri"/>
              </a:rPr>
              <a:t>t</a:t>
            </a:r>
            <a:r>
              <a:rPr kumimoji="0" sz="1400" b="1" i="0" u="none" strike="noStrike" kern="1200" cap="none" spc="0" normalizeH="0" baseline="0" noProof="0" dirty="0">
                <a:ln>
                  <a:noFill/>
                </a:ln>
                <a:solidFill>
                  <a:prstClr val="black"/>
                </a:solidFill>
                <a:effectLst/>
                <a:uLnTx/>
                <a:uFillTx/>
                <a:latin typeface="Calibri"/>
                <a:ea typeface="+mn-ea"/>
                <a:cs typeface="Calibri"/>
              </a:rPr>
              <a:t>h</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80"/>
              </a:spcBef>
              <a:spcAft>
                <a:spcPts val="0"/>
              </a:spcAft>
              <a:buClrTx/>
              <a:buSzTx/>
              <a:buFontTx/>
              <a:buNone/>
              <a:tabLst/>
              <a:defRPr/>
            </a:pPr>
            <a:r>
              <a:rPr kumimoji="0" sz="1600" b="1" i="0" u="none" strike="noStrike" kern="1200" cap="none" spc="-25" normalizeH="0" baseline="0" noProof="0" dirty="0">
                <a:ln>
                  <a:noFill/>
                </a:ln>
                <a:solidFill>
                  <a:srgbClr val="FF880E"/>
                </a:solidFill>
                <a:effectLst/>
                <a:uLnTx/>
                <a:uFillTx/>
                <a:latin typeface="Calibri"/>
                <a:ea typeface="+mn-ea"/>
                <a:cs typeface="Calibri"/>
              </a:rPr>
              <a:t>S</a:t>
            </a:r>
            <a:r>
              <a:rPr kumimoji="0" sz="1600" b="1" i="0" u="none" strike="noStrike" kern="1200" cap="none" spc="-10" normalizeH="0" baseline="0" noProof="0" dirty="0">
                <a:ln>
                  <a:noFill/>
                </a:ln>
                <a:solidFill>
                  <a:srgbClr val="FF880E"/>
                </a:solidFill>
                <a:effectLst/>
                <a:uLnTx/>
                <a:uFillTx/>
                <a:latin typeface="Calibri"/>
                <a:ea typeface="+mn-ea"/>
                <a:cs typeface="Calibri"/>
              </a:rPr>
              <a:t>TI </a:t>
            </a:r>
            <a:r>
              <a:rPr kumimoji="0" sz="1600" b="1" i="0" u="none" strike="noStrike" kern="1200" cap="none" spc="-40" normalizeH="0" baseline="0" noProof="0" dirty="0">
                <a:ln>
                  <a:noFill/>
                </a:ln>
                <a:solidFill>
                  <a:srgbClr val="FF880E"/>
                </a:solidFill>
                <a:effectLst/>
                <a:uLnTx/>
                <a:uFillTx/>
                <a:latin typeface="Calibri"/>
                <a:ea typeface="+mn-ea"/>
                <a:cs typeface="Calibri"/>
              </a:rPr>
              <a:t>t</a:t>
            </a:r>
            <a:r>
              <a:rPr kumimoji="0" sz="1600" b="1" i="0" u="none" strike="noStrike" kern="1200" cap="none" spc="-10" normalizeH="0" baseline="0" noProof="0" dirty="0">
                <a:ln>
                  <a:noFill/>
                </a:ln>
                <a:solidFill>
                  <a:srgbClr val="FF880E"/>
                </a:solidFill>
                <a:effectLst/>
                <a:uLnTx/>
                <a:uFillTx/>
                <a:latin typeface="Calibri"/>
                <a:ea typeface="+mn-ea"/>
                <a:cs typeface="Calibri"/>
              </a:rPr>
              <a:t>e</a:t>
            </a:r>
            <a:r>
              <a:rPr kumimoji="0" sz="1600" b="1" i="0" u="none" strike="noStrike" kern="1200" cap="none" spc="-25" normalizeH="0" baseline="0" noProof="0" dirty="0">
                <a:ln>
                  <a:noFill/>
                </a:ln>
                <a:solidFill>
                  <a:srgbClr val="FF880E"/>
                </a:solidFill>
                <a:effectLst/>
                <a:uLnTx/>
                <a:uFillTx/>
                <a:latin typeface="Calibri"/>
                <a:ea typeface="+mn-ea"/>
                <a:cs typeface="Calibri"/>
              </a:rPr>
              <a:t>s</a:t>
            </a:r>
            <a:r>
              <a:rPr kumimoji="0" sz="1600" b="1" i="0" u="none" strike="noStrike" kern="1200" cap="none" spc="-15" normalizeH="0" baseline="0" noProof="0" dirty="0">
                <a:ln>
                  <a:noFill/>
                </a:ln>
                <a:solidFill>
                  <a:srgbClr val="FF880E"/>
                </a:solidFill>
                <a:effectLst/>
                <a:uLnTx/>
                <a:uFillTx/>
                <a:latin typeface="Calibri"/>
                <a:ea typeface="+mn-ea"/>
                <a:cs typeface="Calibri"/>
              </a:rPr>
              <a:t>t</a:t>
            </a:r>
            <a:r>
              <a:rPr kumimoji="0" sz="1600" b="1" i="0" u="none" strike="noStrike" kern="1200" cap="none" spc="-5" normalizeH="0" baseline="0" noProof="0" dirty="0">
                <a:ln>
                  <a:noFill/>
                </a:ln>
                <a:solidFill>
                  <a:srgbClr val="FF880E"/>
                </a:solidFill>
                <a:effectLst/>
                <a:uLnTx/>
                <a:uFillTx/>
                <a:latin typeface="Calibri"/>
                <a:ea typeface="+mn-ea"/>
                <a:cs typeface="Calibri"/>
              </a:rPr>
              <a:t>i</a:t>
            </a:r>
            <a:r>
              <a:rPr kumimoji="0" sz="1600" b="1" i="0" u="none" strike="noStrike" kern="1200" cap="none" spc="-15" normalizeH="0" baseline="0" noProof="0" dirty="0">
                <a:ln>
                  <a:noFill/>
                </a:ln>
                <a:solidFill>
                  <a:srgbClr val="FF880E"/>
                </a:solidFill>
                <a:effectLst/>
                <a:uLnTx/>
                <a:uFillTx/>
                <a:latin typeface="Calibri"/>
                <a:ea typeface="+mn-ea"/>
                <a:cs typeface="Calibri"/>
              </a:rPr>
              <a:t>ng</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48" name="object 48"/>
          <p:cNvSpPr txBox="1"/>
          <p:nvPr/>
        </p:nvSpPr>
        <p:spPr>
          <a:xfrm>
            <a:off x="5038152" y="4972305"/>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0</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9" name="object 49"/>
          <p:cNvSpPr txBox="1"/>
          <p:nvPr/>
        </p:nvSpPr>
        <p:spPr>
          <a:xfrm>
            <a:off x="5723336" y="4972305"/>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0" name="object 50"/>
          <p:cNvSpPr txBox="1"/>
          <p:nvPr/>
        </p:nvSpPr>
        <p:spPr>
          <a:xfrm>
            <a:off x="6527291" y="4972305"/>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6</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1" name="object 51"/>
          <p:cNvSpPr txBox="1"/>
          <p:nvPr/>
        </p:nvSpPr>
        <p:spPr>
          <a:xfrm>
            <a:off x="7331246" y="4972305"/>
            <a:ext cx="116205"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9</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2" name="object 52"/>
          <p:cNvSpPr txBox="1"/>
          <p:nvPr/>
        </p:nvSpPr>
        <p:spPr>
          <a:xfrm>
            <a:off x="8095617" y="4972305"/>
            <a:ext cx="20574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12</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4" name="object 54"/>
          <p:cNvSpPr txBox="1"/>
          <p:nvPr/>
        </p:nvSpPr>
        <p:spPr>
          <a:xfrm>
            <a:off x="1494944" y="4119450"/>
            <a:ext cx="1470660" cy="773430"/>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25" normalizeH="0" baseline="0" noProof="0" dirty="0">
                <a:ln>
                  <a:noFill/>
                </a:ln>
                <a:solidFill>
                  <a:prstClr val="black"/>
                </a:solidFill>
                <a:effectLst/>
                <a:uLnTx/>
                <a:uFillTx/>
                <a:latin typeface="Calibri"/>
                <a:ea typeface="+mn-ea"/>
                <a:cs typeface="Calibri"/>
              </a:rPr>
              <a:t>M</a:t>
            </a:r>
            <a:r>
              <a:rPr kumimoji="0" sz="1800" b="1" i="0" u="none" strike="noStrike" kern="1200" cap="none" spc="-10" normalizeH="0" baseline="0" noProof="0" dirty="0">
                <a:ln>
                  <a:noFill/>
                </a:ln>
                <a:solidFill>
                  <a:prstClr val="black"/>
                </a:solidFill>
                <a:effectLst/>
                <a:uLnTx/>
                <a:uFillTx/>
                <a:latin typeface="Calibri"/>
                <a:ea typeface="+mn-ea"/>
                <a:cs typeface="Calibri"/>
              </a:rPr>
              <a:t>S</a:t>
            </a:r>
            <a:r>
              <a:rPr kumimoji="0" sz="1800" b="1" i="0" u="none" strike="noStrike" kern="1200" cap="none" spc="0" normalizeH="0" baseline="0" noProof="0" dirty="0">
                <a:ln>
                  <a:noFill/>
                </a:ln>
                <a:solidFill>
                  <a:prstClr val="black"/>
                </a:solidFill>
                <a:effectLst/>
                <a:uLnTx/>
                <a:uFillTx/>
                <a:latin typeface="Calibri"/>
                <a:ea typeface="+mn-ea"/>
                <a:cs typeface="Calibri"/>
              </a:rPr>
              <a:t>M</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15" normalizeH="0" baseline="0" noProof="0" dirty="0">
                <a:ln>
                  <a:noFill/>
                </a:ln>
                <a:solidFill>
                  <a:prstClr val="black"/>
                </a:solidFill>
                <a:effectLst/>
                <a:uLnTx/>
                <a:uFillTx/>
                <a:latin typeface="Calibri"/>
                <a:ea typeface="+mn-ea"/>
                <a:cs typeface="Calibri"/>
              </a:rPr>
              <a:t>&amp;</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55" normalizeH="0" baseline="0" noProof="0" dirty="0">
                <a:ln>
                  <a:noFill/>
                </a:ln>
                <a:solidFill>
                  <a:prstClr val="black"/>
                </a:solidFill>
                <a:effectLst/>
                <a:uLnTx/>
                <a:uFillTx/>
                <a:latin typeface="Calibri"/>
                <a:ea typeface="+mn-ea"/>
                <a:cs typeface="Calibri"/>
              </a:rPr>
              <a:t>T</a:t>
            </a:r>
            <a:r>
              <a:rPr kumimoji="0" sz="1800" b="1" i="0" u="none" strike="noStrike" kern="1200" cap="none" spc="-10" normalizeH="0" baseline="0" noProof="0" dirty="0">
                <a:ln>
                  <a:noFill/>
                </a:ln>
                <a:solidFill>
                  <a:prstClr val="black"/>
                </a:solidFill>
                <a:effectLst/>
                <a:uLnTx/>
                <a:uFillTx/>
                <a:latin typeface="Calibri"/>
                <a:ea typeface="+mn-ea"/>
                <a:cs typeface="Calibri"/>
              </a:rPr>
              <a:t>G</a:t>
            </a:r>
            <a:r>
              <a:rPr kumimoji="0" sz="1800" b="1" i="0" u="none" strike="noStrike" kern="1200" cap="none" spc="0" normalizeH="0" baseline="0" noProof="0" dirty="0">
                <a:ln>
                  <a:noFill/>
                </a:ln>
                <a:solidFill>
                  <a:prstClr val="black"/>
                </a:solidFill>
                <a:effectLst/>
                <a:uLnTx/>
                <a:uFillTx/>
                <a:latin typeface="Calibri"/>
                <a:ea typeface="+mn-ea"/>
                <a:cs typeface="Calibri"/>
              </a:rPr>
              <a:t>W</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on</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0" normalizeH="0" baseline="0" noProof="0" dirty="0">
                <a:ln>
                  <a:noFill/>
                </a:ln>
                <a:solidFill>
                  <a:prstClr val="black"/>
                </a:solidFill>
                <a:effectLst/>
                <a:uLnTx/>
                <a:uFillTx/>
                <a:latin typeface="Calibri"/>
                <a:ea typeface="+mn-ea"/>
                <a:cs typeface="Calibri"/>
              </a:rPr>
              <a:t>HI</a:t>
            </a:r>
            <a:r>
              <a:rPr kumimoji="0" sz="1800" b="1" i="0" u="none" strike="noStrike" kern="1200" cap="none" spc="0" normalizeH="0" baseline="0" noProof="0" dirty="0">
                <a:ln>
                  <a:noFill/>
                </a:ln>
                <a:solidFill>
                  <a:prstClr val="black"/>
                </a:solidFill>
                <a:effectLst/>
                <a:uLnTx/>
                <a:uFillTx/>
                <a:latin typeface="Calibri"/>
                <a:ea typeface="+mn-ea"/>
                <a:cs typeface="Calibri"/>
              </a:rPr>
              <a:t>V</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P</a:t>
            </a:r>
            <a:r>
              <a:rPr kumimoji="0" sz="1800" b="1" i="0" u="none" strike="noStrike" kern="1200" cap="none" spc="-5" normalizeH="0" baseline="0" noProof="0" dirty="0">
                <a:ln>
                  <a:noFill/>
                </a:ln>
                <a:solidFill>
                  <a:prstClr val="black"/>
                </a:solidFill>
                <a:effectLst/>
                <a:uLnTx/>
                <a:uFillTx/>
                <a:latin typeface="Calibri"/>
                <a:ea typeface="+mn-ea"/>
                <a:cs typeface="Calibri"/>
              </a:rPr>
              <a:t>r</a:t>
            </a:r>
            <a:r>
              <a:rPr kumimoji="0" sz="1800" b="1" i="0" u="none" strike="noStrike" kern="1200" cap="none" spc="-15" normalizeH="0" baseline="0" noProof="0" dirty="0">
                <a:ln>
                  <a:noFill/>
                </a:ln>
                <a:solidFill>
                  <a:prstClr val="black"/>
                </a:solidFill>
                <a:effectLst/>
                <a:uLnTx/>
                <a:uFillTx/>
                <a:latin typeface="Calibri"/>
                <a:ea typeface="+mn-ea"/>
                <a:cs typeface="Calibri"/>
              </a:rPr>
              <a:t>E</a:t>
            </a:r>
            <a:r>
              <a:rPr kumimoji="0" sz="1800" b="1" i="0" u="none" strike="noStrike" kern="1200" cap="none" spc="0" normalizeH="0" baseline="0" noProof="0" dirty="0">
                <a:ln>
                  <a:noFill/>
                </a:ln>
                <a:solidFill>
                  <a:prstClr val="black"/>
                </a:solidFill>
                <a:effectLst/>
                <a:uLnTx/>
                <a:uFillTx/>
                <a:latin typeface="Calibri"/>
                <a:ea typeface="+mn-ea"/>
                <a:cs typeface="Calibri"/>
              </a:rPr>
              <a:t>P</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600" b="0" i="0" u="none" strike="noStrike" kern="1200" cap="none" spc="-10" normalizeH="0" baseline="0" noProof="0" dirty="0">
                <a:ln>
                  <a:noFill/>
                </a:ln>
                <a:solidFill>
                  <a:prstClr val="black"/>
                </a:solidFill>
                <a:effectLst/>
                <a:uLnTx/>
                <a:uFillTx/>
                <a:latin typeface="Calibri"/>
                <a:ea typeface="+mn-ea"/>
                <a:cs typeface="Calibri"/>
              </a:rPr>
              <a:t>(p</a:t>
            </a:r>
            <a:r>
              <a:rPr kumimoji="0" sz="1600" b="0" i="0" u="none" strike="noStrike" kern="1200" cap="none" spc="0" normalizeH="0" baseline="0" noProof="0" dirty="0">
                <a:ln>
                  <a:noFill/>
                </a:ln>
                <a:solidFill>
                  <a:prstClr val="black"/>
                </a:solidFill>
                <a:effectLst/>
                <a:uLnTx/>
                <a:uFillTx/>
                <a:latin typeface="Calibri"/>
                <a:ea typeface="+mn-ea"/>
                <a:cs typeface="Calibri"/>
              </a:rPr>
              <a:t>l</a:t>
            </a:r>
            <a:r>
              <a:rPr kumimoji="0" sz="1600" b="0" i="0" u="none" strike="noStrike" kern="1200" cap="none" spc="-10" normalizeH="0" baseline="0" noProof="0" dirty="0">
                <a:ln>
                  <a:noFill/>
                </a:ln>
                <a:solidFill>
                  <a:prstClr val="black"/>
                </a:solidFill>
                <a:effectLst/>
                <a:uLnTx/>
                <a:uFillTx/>
                <a:latin typeface="Calibri"/>
                <a:ea typeface="+mn-ea"/>
                <a:cs typeface="Calibri"/>
              </a:rPr>
              <a:t>ann</a:t>
            </a:r>
            <a:r>
              <a:rPr kumimoji="0" sz="1600" b="0" i="0" u="none" strike="noStrike" kern="1200" cap="none" spc="-15" normalizeH="0" baseline="0" noProof="0" dirty="0">
                <a:ln>
                  <a:noFill/>
                </a:ln>
                <a:solidFill>
                  <a:prstClr val="black"/>
                </a:solidFill>
                <a:effectLst/>
                <a:uLnTx/>
                <a:uFillTx/>
                <a:latin typeface="Calibri"/>
                <a:ea typeface="+mn-ea"/>
                <a:cs typeface="Calibri"/>
              </a:rPr>
              <a:t>e</a:t>
            </a:r>
            <a:r>
              <a:rPr kumimoji="0" sz="1600" b="0" i="0" u="none" strike="noStrike" kern="1200" cap="none" spc="-10" normalizeH="0" baseline="0" noProof="0" dirty="0">
                <a:ln>
                  <a:noFill/>
                </a:ln>
                <a:solidFill>
                  <a:prstClr val="black"/>
                </a:solidFill>
                <a:effectLst/>
                <a:uLnTx/>
                <a:uFillTx/>
                <a:latin typeface="Calibri"/>
                <a:ea typeface="+mn-ea"/>
                <a:cs typeface="Calibri"/>
              </a:rPr>
              <a:t>d</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n</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390</a:t>
            </a:r>
            <a:r>
              <a:rPr kumimoji="0" sz="1600" b="0"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55"/>
          <p:cNvSpPr/>
          <p:nvPr/>
        </p:nvSpPr>
        <p:spPr>
          <a:xfrm>
            <a:off x="6519671" y="3253740"/>
            <a:ext cx="96520" cy="203200"/>
          </a:xfrm>
          <a:custGeom>
            <a:avLst/>
            <a:gdLst/>
            <a:ahLst/>
            <a:cxnLst/>
            <a:rect l="l" t="t" r="r" b="b"/>
            <a:pathLst>
              <a:path w="96520" h="203200">
                <a:moveTo>
                  <a:pt x="72009" y="48005"/>
                </a:moveTo>
                <a:lnTo>
                  <a:pt x="24003" y="48005"/>
                </a:lnTo>
                <a:lnTo>
                  <a:pt x="24003" y="202691"/>
                </a:lnTo>
                <a:lnTo>
                  <a:pt x="72009" y="202691"/>
                </a:lnTo>
                <a:lnTo>
                  <a:pt x="72009" y="48005"/>
                </a:lnTo>
                <a:close/>
              </a:path>
              <a:path w="96520" h="203200">
                <a:moveTo>
                  <a:pt x="48006" y="0"/>
                </a:moveTo>
                <a:lnTo>
                  <a:pt x="0" y="48005"/>
                </a:lnTo>
                <a:lnTo>
                  <a:pt x="96012" y="48005"/>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6" name="object 56"/>
          <p:cNvSpPr/>
          <p:nvPr/>
        </p:nvSpPr>
        <p:spPr>
          <a:xfrm>
            <a:off x="6519671" y="3253740"/>
            <a:ext cx="96520" cy="203200"/>
          </a:xfrm>
          <a:custGeom>
            <a:avLst/>
            <a:gdLst/>
            <a:ahLst/>
            <a:cxnLst/>
            <a:rect l="l" t="t" r="r" b="b"/>
            <a:pathLst>
              <a:path w="96520" h="203200">
                <a:moveTo>
                  <a:pt x="0" y="48005"/>
                </a:moveTo>
                <a:lnTo>
                  <a:pt x="48006" y="0"/>
                </a:lnTo>
                <a:lnTo>
                  <a:pt x="96012" y="48005"/>
                </a:lnTo>
                <a:lnTo>
                  <a:pt x="72009" y="48005"/>
                </a:lnTo>
                <a:lnTo>
                  <a:pt x="72009" y="202691"/>
                </a:lnTo>
                <a:lnTo>
                  <a:pt x="24003" y="202691"/>
                </a:lnTo>
                <a:lnTo>
                  <a:pt x="24003" y="48005"/>
                </a:lnTo>
                <a:lnTo>
                  <a:pt x="0" y="48005"/>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7" name="object 57"/>
          <p:cNvSpPr/>
          <p:nvPr/>
        </p:nvSpPr>
        <p:spPr>
          <a:xfrm>
            <a:off x="5727191" y="3253740"/>
            <a:ext cx="97790" cy="203200"/>
          </a:xfrm>
          <a:custGeom>
            <a:avLst/>
            <a:gdLst/>
            <a:ahLst/>
            <a:cxnLst/>
            <a:rect l="l" t="t" r="r" b="b"/>
            <a:pathLst>
              <a:path w="97789" h="203200">
                <a:moveTo>
                  <a:pt x="73152" y="48767"/>
                </a:moveTo>
                <a:lnTo>
                  <a:pt x="24384" y="48767"/>
                </a:lnTo>
                <a:lnTo>
                  <a:pt x="24384" y="202691"/>
                </a:lnTo>
                <a:lnTo>
                  <a:pt x="73152" y="202691"/>
                </a:lnTo>
                <a:lnTo>
                  <a:pt x="73152" y="48767"/>
                </a:lnTo>
                <a:close/>
              </a:path>
              <a:path w="97789" h="203200">
                <a:moveTo>
                  <a:pt x="48768" y="0"/>
                </a:moveTo>
                <a:lnTo>
                  <a:pt x="0" y="48767"/>
                </a:lnTo>
                <a:lnTo>
                  <a:pt x="97536" y="48767"/>
                </a:lnTo>
                <a:lnTo>
                  <a:pt x="48768"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8" name="object 58"/>
          <p:cNvSpPr/>
          <p:nvPr/>
        </p:nvSpPr>
        <p:spPr>
          <a:xfrm>
            <a:off x="5727191" y="3253740"/>
            <a:ext cx="97790" cy="203200"/>
          </a:xfrm>
          <a:custGeom>
            <a:avLst/>
            <a:gdLst/>
            <a:ahLst/>
            <a:cxnLst/>
            <a:rect l="l" t="t" r="r" b="b"/>
            <a:pathLst>
              <a:path w="97789" h="203200">
                <a:moveTo>
                  <a:pt x="0" y="48767"/>
                </a:moveTo>
                <a:lnTo>
                  <a:pt x="48768" y="0"/>
                </a:lnTo>
                <a:lnTo>
                  <a:pt x="97536" y="48767"/>
                </a:lnTo>
                <a:lnTo>
                  <a:pt x="73152" y="48767"/>
                </a:lnTo>
                <a:lnTo>
                  <a:pt x="73152" y="202691"/>
                </a:lnTo>
                <a:lnTo>
                  <a:pt x="24384" y="202691"/>
                </a:lnTo>
                <a:lnTo>
                  <a:pt x="24384" y="48767"/>
                </a:lnTo>
                <a:lnTo>
                  <a:pt x="0" y="48767"/>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9" name="object 59"/>
          <p:cNvSpPr/>
          <p:nvPr/>
        </p:nvSpPr>
        <p:spPr>
          <a:xfrm>
            <a:off x="8138159" y="3253740"/>
            <a:ext cx="96520" cy="203200"/>
          </a:xfrm>
          <a:custGeom>
            <a:avLst/>
            <a:gdLst/>
            <a:ahLst/>
            <a:cxnLst/>
            <a:rect l="l" t="t" r="r" b="b"/>
            <a:pathLst>
              <a:path w="96520" h="203200">
                <a:moveTo>
                  <a:pt x="72009" y="48005"/>
                </a:moveTo>
                <a:lnTo>
                  <a:pt x="24003" y="48005"/>
                </a:lnTo>
                <a:lnTo>
                  <a:pt x="24003" y="202691"/>
                </a:lnTo>
                <a:lnTo>
                  <a:pt x="72009" y="202691"/>
                </a:lnTo>
                <a:lnTo>
                  <a:pt x="72009" y="48005"/>
                </a:lnTo>
                <a:close/>
              </a:path>
              <a:path w="96520" h="203200">
                <a:moveTo>
                  <a:pt x="48006" y="0"/>
                </a:moveTo>
                <a:lnTo>
                  <a:pt x="0" y="48005"/>
                </a:lnTo>
                <a:lnTo>
                  <a:pt x="96012" y="48005"/>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0" name="object 60"/>
          <p:cNvSpPr/>
          <p:nvPr/>
        </p:nvSpPr>
        <p:spPr>
          <a:xfrm>
            <a:off x="8138159" y="3253740"/>
            <a:ext cx="96520" cy="203200"/>
          </a:xfrm>
          <a:custGeom>
            <a:avLst/>
            <a:gdLst/>
            <a:ahLst/>
            <a:cxnLst/>
            <a:rect l="l" t="t" r="r" b="b"/>
            <a:pathLst>
              <a:path w="96520" h="203200">
                <a:moveTo>
                  <a:pt x="0" y="48005"/>
                </a:moveTo>
                <a:lnTo>
                  <a:pt x="48006" y="0"/>
                </a:lnTo>
                <a:lnTo>
                  <a:pt x="96012" y="48005"/>
                </a:lnTo>
                <a:lnTo>
                  <a:pt x="72009" y="48005"/>
                </a:lnTo>
                <a:lnTo>
                  <a:pt x="72009" y="202691"/>
                </a:lnTo>
                <a:lnTo>
                  <a:pt x="24003" y="202691"/>
                </a:lnTo>
                <a:lnTo>
                  <a:pt x="24003" y="48005"/>
                </a:lnTo>
                <a:lnTo>
                  <a:pt x="0" y="48005"/>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1" name="object 61"/>
          <p:cNvSpPr/>
          <p:nvPr/>
        </p:nvSpPr>
        <p:spPr>
          <a:xfrm>
            <a:off x="5036820" y="5177028"/>
            <a:ext cx="96520" cy="201295"/>
          </a:xfrm>
          <a:custGeom>
            <a:avLst/>
            <a:gdLst/>
            <a:ahLst/>
            <a:cxnLst/>
            <a:rect l="l" t="t" r="r" b="b"/>
            <a:pathLst>
              <a:path w="96520" h="201295">
                <a:moveTo>
                  <a:pt x="72009" y="48006"/>
                </a:moveTo>
                <a:lnTo>
                  <a:pt x="24003" y="48006"/>
                </a:lnTo>
                <a:lnTo>
                  <a:pt x="24003" y="201168"/>
                </a:lnTo>
                <a:lnTo>
                  <a:pt x="72009" y="201168"/>
                </a:lnTo>
                <a:lnTo>
                  <a:pt x="72009" y="48006"/>
                </a:lnTo>
                <a:close/>
              </a:path>
              <a:path w="96520" h="201295">
                <a:moveTo>
                  <a:pt x="48006" y="0"/>
                </a:moveTo>
                <a:lnTo>
                  <a:pt x="0" y="48006"/>
                </a:lnTo>
                <a:lnTo>
                  <a:pt x="96012" y="48006"/>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2" name="object 62"/>
          <p:cNvSpPr/>
          <p:nvPr/>
        </p:nvSpPr>
        <p:spPr>
          <a:xfrm>
            <a:off x="5036820" y="5177028"/>
            <a:ext cx="96520" cy="201295"/>
          </a:xfrm>
          <a:custGeom>
            <a:avLst/>
            <a:gdLst/>
            <a:ahLst/>
            <a:cxnLst/>
            <a:rect l="l" t="t" r="r" b="b"/>
            <a:pathLst>
              <a:path w="96520" h="201295">
                <a:moveTo>
                  <a:pt x="0" y="48006"/>
                </a:moveTo>
                <a:lnTo>
                  <a:pt x="48006" y="0"/>
                </a:lnTo>
                <a:lnTo>
                  <a:pt x="96012" y="48006"/>
                </a:lnTo>
                <a:lnTo>
                  <a:pt x="72009" y="48006"/>
                </a:lnTo>
                <a:lnTo>
                  <a:pt x="72009" y="201168"/>
                </a:lnTo>
                <a:lnTo>
                  <a:pt x="24003" y="201168"/>
                </a:lnTo>
                <a:lnTo>
                  <a:pt x="24003" y="48006"/>
                </a:lnTo>
                <a:lnTo>
                  <a:pt x="0" y="48006"/>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3" name="object 63"/>
          <p:cNvSpPr/>
          <p:nvPr/>
        </p:nvSpPr>
        <p:spPr>
          <a:xfrm>
            <a:off x="7350252" y="5177028"/>
            <a:ext cx="97790" cy="201295"/>
          </a:xfrm>
          <a:custGeom>
            <a:avLst/>
            <a:gdLst/>
            <a:ahLst/>
            <a:cxnLst/>
            <a:rect l="l" t="t" r="r" b="b"/>
            <a:pathLst>
              <a:path w="97790" h="201295">
                <a:moveTo>
                  <a:pt x="73152" y="48768"/>
                </a:moveTo>
                <a:lnTo>
                  <a:pt x="24384" y="48768"/>
                </a:lnTo>
                <a:lnTo>
                  <a:pt x="24384" y="201168"/>
                </a:lnTo>
                <a:lnTo>
                  <a:pt x="73152" y="201168"/>
                </a:lnTo>
                <a:lnTo>
                  <a:pt x="73152" y="48768"/>
                </a:lnTo>
                <a:close/>
              </a:path>
              <a:path w="97790" h="201295">
                <a:moveTo>
                  <a:pt x="48768" y="0"/>
                </a:moveTo>
                <a:lnTo>
                  <a:pt x="0" y="48768"/>
                </a:lnTo>
                <a:lnTo>
                  <a:pt x="97536" y="48768"/>
                </a:lnTo>
                <a:lnTo>
                  <a:pt x="48768"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4" name="object 64"/>
          <p:cNvSpPr/>
          <p:nvPr/>
        </p:nvSpPr>
        <p:spPr>
          <a:xfrm>
            <a:off x="7350252" y="5177028"/>
            <a:ext cx="97790" cy="201295"/>
          </a:xfrm>
          <a:custGeom>
            <a:avLst/>
            <a:gdLst/>
            <a:ahLst/>
            <a:cxnLst/>
            <a:rect l="l" t="t" r="r" b="b"/>
            <a:pathLst>
              <a:path w="97790" h="201295">
                <a:moveTo>
                  <a:pt x="0" y="48768"/>
                </a:moveTo>
                <a:lnTo>
                  <a:pt x="48768" y="0"/>
                </a:lnTo>
                <a:lnTo>
                  <a:pt x="97536" y="48768"/>
                </a:lnTo>
                <a:lnTo>
                  <a:pt x="73152" y="48768"/>
                </a:lnTo>
                <a:lnTo>
                  <a:pt x="73152" y="201168"/>
                </a:lnTo>
                <a:lnTo>
                  <a:pt x="24384" y="201168"/>
                </a:lnTo>
                <a:lnTo>
                  <a:pt x="24384" y="48768"/>
                </a:lnTo>
                <a:lnTo>
                  <a:pt x="0" y="48768"/>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5" name="object 65"/>
          <p:cNvSpPr/>
          <p:nvPr/>
        </p:nvSpPr>
        <p:spPr>
          <a:xfrm>
            <a:off x="6524243" y="5177028"/>
            <a:ext cx="97790" cy="201295"/>
          </a:xfrm>
          <a:custGeom>
            <a:avLst/>
            <a:gdLst/>
            <a:ahLst/>
            <a:cxnLst/>
            <a:rect l="l" t="t" r="r" b="b"/>
            <a:pathLst>
              <a:path w="97790" h="201295">
                <a:moveTo>
                  <a:pt x="73152" y="48768"/>
                </a:moveTo>
                <a:lnTo>
                  <a:pt x="24384" y="48768"/>
                </a:lnTo>
                <a:lnTo>
                  <a:pt x="24384" y="201168"/>
                </a:lnTo>
                <a:lnTo>
                  <a:pt x="73152" y="201168"/>
                </a:lnTo>
                <a:lnTo>
                  <a:pt x="73152" y="48768"/>
                </a:lnTo>
                <a:close/>
              </a:path>
              <a:path w="97790" h="201295">
                <a:moveTo>
                  <a:pt x="48768" y="0"/>
                </a:moveTo>
                <a:lnTo>
                  <a:pt x="0" y="48768"/>
                </a:lnTo>
                <a:lnTo>
                  <a:pt x="97536" y="48768"/>
                </a:lnTo>
                <a:lnTo>
                  <a:pt x="48768"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6" name="object 66"/>
          <p:cNvSpPr/>
          <p:nvPr/>
        </p:nvSpPr>
        <p:spPr>
          <a:xfrm>
            <a:off x="6524243" y="5177028"/>
            <a:ext cx="97790" cy="201295"/>
          </a:xfrm>
          <a:custGeom>
            <a:avLst/>
            <a:gdLst/>
            <a:ahLst/>
            <a:cxnLst/>
            <a:rect l="l" t="t" r="r" b="b"/>
            <a:pathLst>
              <a:path w="97790" h="201295">
                <a:moveTo>
                  <a:pt x="0" y="48768"/>
                </a:moveTo>
                <a:lnTo>
                  <a:pt x="48768" y="0"/>
                </a:lnTo>
                <a:lnTo>
                  <a:pt x="97536" y="48768"/>
                </a:lnTo>
                <a:lnTo>
                  <a:pt x="73152" y="48768"/>
                </a:lnTo>
                <a:lnTo>
                  <a:pt x="73152" y="201168"/>
                </a:lnTo>
                <a:lnTo>
                  <a:pt x="24384" y="201168"/>
                </a:lnTo>
                <a:lnTo>
                  <a:pt x="24384" y="48768"/>
                </a:lnTo>
                <a:lnTo>
                  <a:pt x="0" y="48768"/>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7" name="object 67"/>
          <p:cNvSpPr/>
          <p:nvPr/>
        </p:nvSpPr>
        <p:spPr>
          <a:xfrm>
            <a:off x="5733288" y="5177028"/>
            <a:ext cx="96520" cy="201295"/>
          </a:xfrm>
          <a:custGeom>
            <a:avLst/>
            <a:gdLst/>
            <a:ahLst/>
            <a:cxnLst/>
            <a:rect l="l" t="t" r="r" b="b"/>
            <a:pathLst>
              <a:path w="96520" h="201295">
                <a:moveTo>
                  <a:pt x="72009" y="48006"/>
                </a:moveTo>
                <a:lnTo>
                  <a:pt x="24003" y="48006"/>
                </a:lnTo>
                <a:lnTo>
                  <a:pt x="24003" y="201168"/>
                </a:lnTo>
                <a:lnTo>
                  <a:pt x="72009" y="201168"/>
                </a:lnTo>
                <a:lnTo>
                  <a:pt x="72009" y="48006"/>
                </a:lnTo>
                <a:close/>
              </a:path>
              <a:path w="96520" h="201295">
                <a:moveTo>
                  <a:pt x="48006" y="0"/>
                </a:moveTo>
                <a:lnTo>
                  <a:pt x="0" y="48006"/>
                </a:lnTo>
                <a:lnTo>
                  <a:pt x="96012" y="48006"/>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8" name="object 68"/>
          <p:cNvSpPr/>
          <p:nvPr/>
        </p:nvSpPr>
        <p:spPr>
          <a:xfrm>
            <a:off x="5733288" y="5177028"/>
            <a:ext cx="96520" cy="201295"/>
          </a:xfrm>
          <a:custGeom>
            <a:avLst/>
            <a:gdLst/>
            <a:ahLst/>
            <a:cxnLst/>
            <a:rect l="l" t="t" r="r" b="b"/>
            <a:pathLst>
              <a:path w="96520" h="201295">
                <a:moveTo>
                  <a:pt x="0" y="48006"/>
                </a:moveTo>
                <a:lnTo>
                  <a:pt x="48006" y="0"/>
                </a:lnTo>
                <a:lnTo>
                  <a:pt x="96012" y="48006"/>
                </a:lnTo>
                <a:lnTo>
                  <a:pt x="72009" y="48006"/>
                </a:lnTo>
                <a:lnTo>
                  <a:pt x="72009" y="201168"/>
                </a:lnTo>
                <a:lnTo>
                  <a:pt x="24003" y="201168"/>
                </a:lnTo>
                <a:lnTo>
                  <a:pt x="24003" y="48006"/>
                </a:lnTo>
                <a:lnTo>
                  <a:pt x="0" y="48006"/>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9" name="object 69"/>
          <p:cNvSpPr/>
          <p:nvPr/>
        </p:nvSpPr>
        <p:spPr>
          <a:xfrm>
            <a:off x="8142731" y="5177028"/>
            <a:ext cx="96520" cy="201295"/>
          </a:xfrm>
          <a:custGeom>
            <a:avLst/>
            <a:gdLst/>
            <a:ahLst/>
            <a:cxnLst/>
            <a:rect l="l" t="t" r="r" b="b"/>
            <a:pathLst>
              <a:path w="96520" h="201295">
                <a:moveTo>
                  <a:pt x="72009" y="48006"/>
                </a:moveTo>
                <a:lnTo>
                  <a:pt x="24003" y="48006"/>
                </a:lnTo>
                <a:lnTo>
                  <a:pt x="24003" y="201168"/>
                </a:lnTo>
                <a:lnTo>
                  <a:pt x="72009" y="201168"/>
                </a:lnTo>
                <a:lnTo>
                  <a:pt x="72009" y="48006"/>
                </a:lnTo>
                <a:close/>
              </a:path>
              <a:path w="96520" h="201295">
                <a:moveTo>
                  <a:pt x="48006" y="0"/>
                </a:moveTo>
                <a:lnTo>
                  <a:pt x="0" y="48006"/>
                </a:lnTo>
                <a:lnTo>
                  <a:pt x="96012" y="48006"/>
                </a:lnTo>
                <a:lnTo>
                  <a:pt x="48006" y="0"/>
                </a:lnTo>
                <a:close/>
              </a:path>
            </a:pathLst>
          </a:custGeom>
          <a:solidFill>
            <a:srgbClr val="FF88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0" name="object 70"/>
          <p:cNvSpPr/>
          <p:nvPr/>
        </p:nvSpPr>
        <p:spPr>
          <a:xfrm>
            <a:off x="8142731" y="5177028"/>
            <a:ext cx="96520" cy="201295"/>
          </a:xfrm>
          <a:custGeom>
            <a:avLst/>
            <a:gdLst/>
            <a:ahLst/>
            <a:cxnLst/>
            <a:rect l="l" t="t" r="r" b="b"/>
            <a:pathLst>
              <a:path w="96520" h="201295">
                <a:moveTo>
                  <a:pt x="0" y="48006"/>
                </a:moveTo>
                <a:lnTo>
                  <a:pt x="48006" y="0"/>
                </a:lnTo>
                <a:lnTo>
                  <a:pt x="96012" y="48006"/>
                </a:lnTo>
                <a:lnTo>
                  <a:pt x="72009" y="48006"/>
                </a:lnTo>
                <a:lnTo>
                  <a:pt x="72009" y="201168"/>
                </a:lnTo>
                <a:lnTo>
                  <a:pt x="24003" y="201168"/>
                </a:lnTo>
                <a:lnTo>
                  <a:pt x="24003" y="48006"/>
                </a:lnTo>
                <a:lnTo>
                  <a:pt x="0" y="48006"/>
                </a:lnTo>
                <a:close/>
              </a:path>
            </a:pathLst>
          </a:custGeom>
          <a:ln w="12700">
            <a:solidFill>
              <a:srgbClr val="FF880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1" name="object 71"/>
          <p:cNvSpPr txBox="1"/>
          <p:nvPr/>
        </p:nvSpPr>
        <p:spPr>
          <a:xfrm>
            <a:off x="8622796" y="2042214"/>
            <a:ext cx="3449320" cy="3354704"/>
          </a:xfrm>
          <a:prstGeom prst="rect">
            <a:avLst/>
          </a:prstGeom>
          <a:ln w="4445">
            <a:solidFill>
              <a:srgbClr val="000000"/>
            </a:solidFill>
          </a:ln>
        </p:spPr>
        <p:txBody>
          <a:bodyPr vert="horz" wrap="square" lIns="0" tIns="0" rIns="0" bIns="0" rtlCol="0">
            <a:spAutoFit/>
          </a:bodyPr>
          <a:lstStyle/>
          <a:p>
            <a:pPr marL="889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In</a:t>
            </a:r>
            <a:r>
              <a:rPr kumimoji="0" sz="1800" b="1" i="0" u="none" strike="noStrike" kern="1200" cap="none" spc="0" normalizeH="0" baseline="0" noProof="0" dirty="0">
                <a:ln>
                  <a:noFill/>
                </a:ln>
                <a:solidFill>
                  <a:prstClr val="black"/>
                </a:solidFill>
                <a:effectLst/>
                <a:uLnTx/>
                <a:uFillTx/>
                <a:latin typeface="Calibri"/>
                <a:ea typeface="+mn-ea"/>
                <a:cs typeface="Calibri"/>
              </a:rPr>
              <a:t>c</a:t>
            </a:r>
            <a:r>
              <a:rPr kumimoji="0" sz="1800" b="1" i="0" u="none" strike="noStrike" kern="1200" cap="none" spc="-5" normalizeH="0" baseline="0" noProof="0" dirty="0">
                <a:ln>
                  <a:noFill/>
                </a:ln>
                <a:solidFill>
                  <a:prstClr val="black"/>
                </a:solidFill>
                <a:effectLst/>
                <a:uLnTx/>
                <a:uFillTx/>
                <a:latin typeface="Calibri"/>
                <a:ea typeface="+mn-ea"/>
                <a:cs typeface="Calibri"/>
              </a:rPr>
              <a:t>lu</a:t>
            </a:r>
            <a:r>
              <a:rPr kumimoji="0" sz="1800" b="1" i="0" u="none" strike="noStrike" kern="1200" cap="none" spc="-25" normalizeH="0" baseline="0" noProof="0" dirty="0">
                <a:ln>
                  <a:noFill/>
                </a:ln>
                <a:solidFill>
                  <a:prstClr val="black"/>
                </a:solidFill>
                <a:effectLst/>
                <a:uLnTx/>
                <a:uFillTx/>
                <a:latin typeface="Calibri"/>
                <a:ea typeface="+mn-ea"/>
                <a:cs typeface="Calibri"/>
              </a:rPr>
              <a:t>s</a:t>
            </a:r>
            <a:r>
              <a:rPr kumimoji="0" sz="1800" b="1" i="0" u="none" strike="noStrike" kern="1200" cap="none" spc="-5" normalizeH="0" baseline="0" noProof="0" dirty="0">
                <a:ln>
                  <a:noFill/>
                </a:ln>
                <a:solidFill>
                  <a:prstClr val="black"/>
                </a:solidFill>
                <a:effectLst/>
                <a:uLnTx/>
                <a:uFillTx/>
                <a:latin typeface="Calibri"/>
                <a:ea typeface="+mn-ea"/>
                <a:cs typeface="Calibri"/>
              </a:rPr>
              <a:t>i</a:t>
            </a:r>
            <a:r>
              <a:rPr kumimoji="0" sz="1800" b="1" i="0" u="none" strike="noStrike" kern="1200" cap="none" spc="-20" normalizeH="0" baseline="0" noProof="0" dirty="0">
                <a:ln>
                  <a:noFill/>
                </a:ln>
                <a:solidFill>
                  <a:prstClr val="black"/>
                </a:solidFill>
                <a:effectLst/>
                <a:uLnTx/>
                <a:uFillTx/>
                <a:latin typeface="Calibri"/>
                <a:ea typeface="+mn-ea"/>
                <a:cs typeface="Calibri"/>
              </a:rPr>
              <a:t>o</a:t>
            </a:r>
            <a:r>
              <a:rPr kumimoji="0" sz="1800" b="1" i="0" u="none" strike="noStrike" kern="1200" cap="none" spc="-10" normalizeH="0" baseline="0" noProof="0" dirty="0">
                <a:ln>
                  <a:noFill/>
                </a:ln>
                <a:solidFill>
                  <a:prstClr val="black"/>
                </a:solidFill>
                <a:effectLst/>
                <a:uLnTx/>
                <a:uFillTx/>
                <a:latin typeface="Calibri"/>
                <a:ea typeface="+mn-ea"/>
                <a:cs typeface="Calibri"/>
              </a:rPr>
              <a:t>n</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c</a:t>
            </a:r>
            <a:r>
              <a:rPr kumimoji="0" sz="1800" b="1" i="0" u="none" strike="noStrike" kern="1200" cap="none" spc="-5" normalizeH="0" baseline="0" noProof="0" dirty="0">
                <a:ln>
                  <a:noFill/>
                </a:ln>
                <a:solidFill>
                  <a:prstClr val="black"/>
                </a:solidFill>
                <a:effectLst/>
                <a:uLnTx/>
                <a:uFillTx/>
                <a:latin typeface="Calibri"/>
                <a:ea typeface="+mn-ea"/>
                <a:cs typeface="Calibri"/>
              </a:rPr>
              <a:t>ri</a:t>
            </a:r>
            <a:r>
              <a:rPr kumimoji="0" sz="1800" b="1" i="0" u="none" strike="noStrike" kern="1200" cap="none" spc="-35" normalizeH="0" baseline="0" noProof="0" dirty="0">
                <a:ln>
                  <a:noFill/>
                </a:ln>
                <a:solidFill>
                  <a:prstClr val="black"/>
                </a:solidFill>
                <a:effectLst/>
                <a:uLnTx/>
                <a:uFillTx/>
                <a:latin typeface="Calibri"/>
                <a:ea typeface="+mn-ea"/>
                <a:cs typeface="Calibri"/>
              </a:rPr>
              <a:t>t</a:t>
            </a:r>
            <a:r>
              <a:rPr kumimoji="0" sz="1800" b="1" i="0" u="none" strike="noStrike" kern="1200" cap="none" spc="-10" normalizeH="0" baseline="0" noProof="0" dirty="0">
                <a:ln>
                  <a:noFill/>
                </a:ln>
                <a:solidFill>
                  <a:prstClr val="black"/>
                </a:solidFill>
                <a:effectLst/>
                <a:uLnTx/>
                <a:uFillTx/>
                <a:latin typeface="Calibri"/>
                <a:ea typeface="+mn-ea"/>
                <a:cs typeface="Calibri"/>
              </a:rPr>
              <a:t>e</a:t>
            </a:r>
            <a:r>
              <a:rPr kumimoji="0" sz="1800" b="1" i="0" u="none" strike="noStrike" kern="1200" cap="none" spc="-5" normalizeH="0" baseline="0" noProof="0" dirty="0">
                <a:ln>
                  <a:noFill/>
                </a:ln>
                <a:solidFill>
                  <a:prstClr val="black"/>
                </a:solidFill>
                <a:effectLst/>
                <a:uLnTx/>
                <a:uFillTx/>
                <a:latin typeface="Calibri"/>
                <a:ea typeface="+mn-ea"/>
                <a:cs typeface="Calibri"/>
              </a:rPr>
              <a:t>r</a:t>
            </a:r>
            <a:r>
              <a:rPr kumimoji="0" sz="1800" b="1" i="0" u="none" strike="noStrike" kern="1200" cap="none" spc="-15" normalizeH="0" baseline="0" noProof="0" dirty="0">
                <a:ln>
                  <a:noFill/>
                </a:ln>
                <a:solidFill>
                  <a:prstClr val="black"/>
                </a:solidFill>
                <a:effectLst/>
                <a:uLnTx/>
                <a:uFillTx/>
                <a:latin typeface="Calibri"/>
                <a:ea typeface="+mn-ea"/>
                <a:cs typeface="Calibri"/>
              </a:rPr>
              <a:t>ia</a:t>
            </a:r>
            <a:r>
              <a:rPr kumimoji="0" sz="1800" b="1" i="0" u="none" strike="noStrike" kern="1200" cap="none" spc="-5"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5285" marR="0" lvl="0" indent="-286385" algn="l" defTabSz="914400" rtl="0" eaLnBrk="1" fontAlgn="auto" latinLnBrk="0" hangingPunct="1">
              <a:lnSpc>
                <a:spcPct val="100000"/>
              </a:lnSpc>
              <a:spcBef>
                <a:spcPts val="0"/>
              </a:spcBef>
              <a:spcAft>
                <a:spcPts val="0"/>
              </a:spcAft>
              <a:buClrTx/>
              <a:buSzTx/>
              <a:buFont typeface="Calibri"/>
              <a:buChar char="-"/>
              <a:tabLst>
                <a:tab pos="375920" algn="l"/>
              </a:tabLst>
              <a:defRPr/>
            </a:pPr>
            <a:r>
              <a:rPr kumimoji="0" sz="1800" b="0" i="0" u="none" strike="noStrike" kern="1200" cap="none" spc="-25" normalizeH="0" baseline="0" noProof="0" dirty="0">
                <a:ln>
                  <a:noFill/>
                </a:ln>
                <a:solidFill>
                  <a:prstClr val="black"/>
                </a:solidFill>
                <a:effectLst/>
                <a:uLnTx/>
                <a:uFillTx/>
                <a:latin typeface="Calibri"/>
                <a:ea typeface="+mn-ea"/>
                <a:cs typeface="Calibri"/>
              </a:rPr>
              <a:t>M</a:t>
            </a:r>
            <a:r>
              <a:rPr kumimoji="0" sz="1800" b="0" i="0" u="none" strike="noStrike" kern="1200" cap="none" spc="-1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l</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a:t>
            </a:r>
            <a:r>
              <a:rPr kumimoji="0" sz="1800" b="0" i="0" u="none" strike="noStrike" kern="1200" cap="none" spc="-30" normalizeH="0" baseline="0" noProof="0" dirty="0">
                <a:ln>
                  <a:noFill/>
                </a:ln>
                <a:solidFill>
                  <a:prstClr val="black"/>
                </a:solidFill>
                <a:effectLst/>
                <a:uLnTx/>
                <a:uFillTx/>
                <a:latin typeface="Calibri"/>
                <a:ea typeface="+mn-ea"/>
                <a:cs typeface="Calibri"/>
              </a:rPr>
              <a:t>e</a:t>
            </a:r>
            <a:r>
              <a:rPr kumimoji="0" sz="1800" b="0" i="0" u="none" strike="noStrike" kern="1200" cap="none" spc="0" normalizeH="0" baseline="0" noProof="0" dirty="0">
                <a:ln>
                  <a:noFill/>
                </a:ln>
                <a:solidFill>
                  <a:prstClr val="black"/>
                </a:solidFill>
                <a:effectLst/>
                <a:uLnTx/>
                <a:uFillTx/>
                <a:latin typeface="Calibri"/>
                <a:ea typeface="+mn-ea"/>
                <a:cs typeface="Calibri"/>
              </a:rPr>
              <a:t>x</a:t>
            </a:r>
            <a:r>
              <a:rPr kumimoji="0" sz="1800" b="0" i="0" u="none" strike="noStrike" kern="1200" cap="none" spc="-15" normalizeH="0" baseline="0" noProof="0" dirty="0">
                <a:ln>
                  <a:noFill/>
                </a:ln>
                <a:solidFill>
                  <a:prstClr val="black"/>
                </a:solidFill>
                <a:effectLst/>
                <a:uLnTx/>
                <a:uFillTx/>
                <a:latin typeface="Calibri"/>
                <a:ea typeface="+mn-ea"/>
                <a:cs typeface="Calibri"/>
              </a:rPr>
              <a:t> a</a:t>
            </a:r>
            <a:r>
              <a:rPr kumimoji="0" sz="1800" b="0" i="0" u="none" strike="noStrike" kern="1200" cap="none" spc="-10" normalizeH="0" baseline="0" noProof="0" dirty="0">
                <a:ln>
                  <a:noFill/>
                </a:ln>
                <a:solidFill>
                  <a:prstClr val="black"/>
                </a:solidFill>
                <a:effectLst/>
                <a:uLnTx/>
                <a:uFillTx/>
                <a:latin typeface="Calibri"/>
                <a:ea typeface="+mn-ea"/>
                <a:cs typeface="Calibri"/>
              </a:rPr>
              <a:t>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b</a:t>
            </a:r>
            <a:r>
              <a:rPr kumimoji="0" sz="1800" b="0" i="0" u="none" strike="noStrike" kern="1200" cap="none" spc="-5" normalizeH="0" baseline="0" noProof="0" dirty="0">
                <a:ln>
                  <a:noFill/>
                </a:ln>
                <a:solidFill>
                  <a:prstClr val="black"/>
                </a:solidFill>
                <a:effectLst/>
                <a:uLnTx/>
                <a:uFillTx/>
                <a:latin typeface="Calibri"/>
                <a:ea typeface="+mn-ea"/>
                <a:cs typeface="Calibri"/>
              </a:rPr>
              <a:t>irth</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5285" marR="0" lvl="0" indent="-286385" algn="l" defTabSz="914400" rtl="0" eaLnBrk="1" fontAlgn="auto" latinLnBrk="0" hangingPunct="1">
              <a:lnSpc>
                <a:spcPct val="100000"/>
              </a:lnSpc>
              <a:spcBef>
                <a:spcPts val="0"/>
              </a:spcBef>
              <a:spcAft>
                <a:spcPts val="0"/>
              </a:spcAft>
              <a:buClrTx/>
              <a:buSzTx/>
              <a:buFont typeface="Calibri"/>
              <a:buChar char="-"/>
              <a:tabLst>
                <a:tab pos="375920" algn="l"/>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Li</a:t>
            </a:r>
            <a:r>
              <a:rPr kumimoji="0" sz="1800" b="0" i="0" u="none" strike="noStrike" kern="1200" cap="none" spc="-10" normalizeH="0" baseline="0" noProof="0" dirty="0">
                <a:ln>
                  <a:noFill/>
                </a:ln>
                <a:solidFill>
                  <a:prstClr val="black"/>
                </a:solidFill>
                <a:effectLst/>
                <a:uLnTx/>
                <a:uFillTx/>
                <a:latin typeface="Calibri"/>
                <a:ea typeface="+mn-ea"/>
                <a:cs typeface="Calibri"/>
              </a:rPr>
              <a:t>v</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0" normalizeH="0" baseline="0" noProof="0" dirty="0">
                <a:ln>
                  <a:noFill/>
                </a:ln>
                <a:solidFill>
                  <a:prstClr val="black"/>
                </a:solidFill>
                <a:effectLst/>
                <a:uLnTx/>
                <a:uFillTx/>
                <a:latin typeface="Calibri"/>
                <a:ea typeface="+mn-ea"/>
                <a:cs typeface="Calibri"/>
              </a:rPr>
              <a:t>g</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w</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h</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H</a:t>
            </a:r>
            <a:r>
              <a:rPr kumimoji="0" sz="1800" b="0" i="0" u="none" strike="noStrike" kern="1200" cap="none" spc="0" normalizeH="0" baseline="0" noProof="0" dirty="0">
                <a:ln>
                  <a:noFill/>
                </a:ln>
                <a:solidFill>
                  <a:prstClr val="black"/>
                </a:solidFill>
                <a:effectLst/>
                <a:uLnTx/>
                <a:uFillTx/>
                <a:latin typeface="Calibri"/>
                <a:ea typeface="+mn-ea"/>
                <a:cs typeface="Calibri"/>
              </a:rPr>
              <a:t>IV</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10" normalizeH="0" baseline="0" noProof="0" dirty="0">
                <a:ln>
                  <a:noFill/>
                </a:ln>
                <a:solidFill>
                  <a:prstClr val="black"/>
                </a:solidFill>
                <a:effectLst/>
                <a:uLnTx/>
                <a:uFillTx/>
                <a:latin typeface="Calibri"/>
                <a:ea typeface="+mn-ea"/>
                <a:cs typeface="Calibri"/>
              </a:rPr>
              <a:t>r</a:t>
            </a:r>
            <a:r>
              <a:rPr kumimoji="0" sz="1800" b="0" i="0" u="none" strike="noStrike" kern="1200" cap="none" spc="-5" normalizeH="0" baseline="0" noProof="0" dirty="0">
                <a:ln>
                  <a:noFill/>
                </a:ln>
                <a:solidFill>
                  <a:prstClr val="black"/>
                </a:solidFill>
                <a:effectLst/>
                <a:uLnTx/>
                <a:uFillTx/>
                <a:latin typeface="Calibri"/>
                <a:ea typeface="+mn-ea"/>
                <a:cs typeface="Calibri"/>
              </a:rPr>
              <a:t> o</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P</a:t>
            </a:r>
            <a:r>
              <a:rPr kumimoji="0" sz="1800" b="0" i="0" u="none" strike="noStrike" kern="1200" cap="none" spc="-15" normalizeH="0" baseline="0" noProof="0" dirty="0">
                <a:ln>
                  <a:noFill/>
                </a:ln>
                <a:solidFill>
                  <a:prstClr val="black"/>
                </a:solidFill>
                <a:effectLst/>
                <a:uLnTx/>
                <a:uFillTx/>
                <a:latin typeface="Calibri"/>
                <a:ea typeface="+mn-ea"/>
                <a:cs typeface="Calibri"/>
              </a:rPr>
              <a:t>rE</a:t>
            </a:r>
            <a:r>
              <a:rPr kumimoji="0" sz="1800" b="0" i="0" u="none" strike="noStrike" kern="1200" cap="none" spc="-10" normalizeH="0" baseline="0" noProof="0" dirty="0">
                <a:ln>
                  <a:noFill/>
                </a:ln>
                <a:solidFill>
                  <a:prstClr val="black"/>
                </a:solidFill>
                <a:effectLst/>
                <a:uLnTx/>
                <a:uFillTx/>
                <a:latin typeface="Calibri"/>
                <a:ea typeface="+mn-ea"/>
                <a:cs typeface="Calibri"/>
              </a:rPr>
              <a:t>P</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5285" marR="0" lvl="0" indent="-286385" algn="l" defTabSz="914400" rtl="0" eaLnBrk="1" fontAlgn="auto" latinLnBrk="0" hangingPunct="1">
              <a:lnSpc>
                <a:spcPct val="100000"/>
              </a:lnSpc>
              <a:spcBef>
                <a:spcPts val="0"/>
              </a:spcBef>
              <a:spcAft>
                <a:spcPts val="0"/>
              </a:spcAft>
              <a:buClrTx/>
              <a:buSzTx/>
              <a:buFont typeface="Calibri"/>
              <a:buChar char="-"/>
              <a:tabLst>
                <a:tab pos="37592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1</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I</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pa</a:t>
            </a:r>
            <a:r>
              <a:rPr kumimoji="0" sz="1800" b="0" i="0" u="none" strike="noStrike" kern="1200" cap="none" spc="-20"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5" normalizeH="0" baseline="0" noProof="0" dirty="0">
                <a:ln>
                  <a:noFill/>
                </a:ln>
                <a:solidFill>
                  <a:prstClr val="black"/>
                </a:solidFill>
                <a:effectLst/>
                <a:uLnTx/>
                <a:uFillTx/>
                <a:latin typeface="Calibri"/>
                <a:ea typeface="+mn-ea"/>
                <a:cs typeface="Calibri"/>
              </a:rPr>
              <a:t> 1</a:t>
            </a:r>
            <a:r>
              <a:rPr kumimoji="0" sz="1800" b="0" i="0" u="none" strike="noStrike" kern="1200" cap="none" spc="0" normalizeH="0" baseline="0" noProof="0" dirty="0">
                <a:ln>
                  <a:noFill/>
                </a:ln>
                <a:solidFill>
                  <a:prstClr val="black"/>
                </a:solidFill>
                <a:effectLst/>
                <a:uLnTx/>
                <a:uFillTx/>
                <a:latin typeface="Calibri"/>
                <a:ea typeface="+mn-ea"/>
                <a:cs typeface="Calibri"/>
              </a:rPr>
              <a:t>2</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m</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10" normalizeH="0" baseline="0" noProof="0" dirty="0">
                <a:ln>
                  <a:noFill/>
                </a:ln>
                <a:solidFill>
                  <a:prstClr val="black"/>
                </a:solidFill>
                <a:effectLst/>
                <a:uLnTx/>
                <a:uFillTx/>
                <a:latin typeface="Calibri"/>
                <a:ea typeface="+mn-ea"/>
                <a:cs typeface="Calibri"/>
              </a:rPr>
              <a:t>n</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hs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5285" marR="0" lvl="0" indent="-286385" algn="l" defTabSz="914400" rtl="0" eaLnBrk="1" fontAlgn="auto" latinLnBrk="0" hangingPunct="1">
              <a:lnSpc>
                <a:spcPct val="100000"/>
              </a:lnSpc>
              <a:spcBef>
                <a:spcPts val="0"/>
              </a:spcBef>
              <a:spcAft>
                <a:spcPts val="0"/>
              </a:spcAft>
              <a:buClrTx/>
              <a:buSzTx/>
              <a:buFont typeface="Calibri"/>
              <a:buChar char="-"/>
              <a:tabLst>
                <a:tab pos="375920" algn="l"/>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C</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nd</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m</a:t>
            </a:r>
            <a:r>
              <a:rPr kumimoji="0" sz="1800" b="0" i="0" u="none" strike="noStrike" kern="1200" cap="none" spc="-10" normalizeH="0" baseline="0" noProof="0" dirty="0">
                <a:ln>
                  <a:noFill/>
                </a:ln>
                <a:solidFill>
                  <a:prstClr val="black"/>
                </a:solidFill>
                <a:effectLst/>
                <a:uLnTx/>
                <a:uFillTx/>
                <a:latin typeface="Calibri"/>
                <a:ea typeface="+mn-ea"/>
                <a:cs typeface="Calibri"/>
              </a:rPr>
              <a:t>le</a:t>
            </a:r>
            <a:r>
              <a:rPr kumimoji="0" sz="1800" b="0" i="0" u="none" strike="noStrike" kern="1200" cap="none" spc="0" normalizeH="0" baseline="0" noProof="0" dirty="0">
                <a:ln>
                  <a:noFill/>
                </a:ln>
                <a:solidFill>
                  <a:prstClr val="black"/>
                </a:solidFill>
                <a:effectLst/>
                <a:uLnTx/>
                <a:uFillTx/>
                <a:latin typeface="Calibri"/>
                <a:ea typeface="+mn-ea"/>
                <a:cs typeface="Calibri"/>
              </a:rPr>
              <a:t>ss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a:t>
            </a:r>
            <a:r>
              <a:rPr kumimoji="0" sz="1800" b="0" i="0" u="none" strike="noStrike" kern="1200" cap="none" spc="-25" normalizeH="0" baseline="0" noProof="0" dirty="0">
                <a:ln>
                  <a:noFill/>
                </a:ln>
                <a:solidFill>
                  <a:prstClr val="black"/>
                </a:solidFill>
                <a:effectLst/>
                <a:uLnTx/>
                <a:uFillTx/>
                <a:latin typeface="Calibri"/>
                <a:ea typeface="+mn-ea"/>
                <a:cs typeface="Calibri"/>
              </a:rPr>
              <a:t>e</a:t>
            </a:r>
            <a:r>
              <a:rPr kumimoji="0" sz="1800" b="0" i="0" u="none" strike="noStrike" kern="1200" cap="none" spc="0" normalizeH="0" baseline="0" noProof="0" dirty="0">
                <a:ln>
                  <a:noFill/>
                </a:ln>
                <a:solidFill>
                  <a:prstClr val="black"/>
                </a:solidFill>
                <a:effectLst/>
                <a:uLnTx/>
                <a:uFillTx/>
                <a:latin typeface="Calibri"/>
                <a:ea typeface="+mn-ea"/>
                <a:cs typeface="Calibri"/>
              </a:rPr>
              <a:t>x</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wit</a:t>
            </a:r>
            <a:r>
              <a:rPr kumimoji="0" sz="1800" b="0" i="0" u="none" strike="noStrike" kern="1200" cap="none" spc="0" normalizeH="0" baseline="0" noProof="0" dirty="0">
                <a:ln>
                  <a:noFill/>
                </a:ln>
                <a:solidFill>
                  <a:prstClr val="black"/>
                </a:solidFill>
                <a:effectLst/>
                <a:uLnTx/>
                <a:uFillTx/>
                <a:latin typeface="Calibri"/>
                <a:ea typeface="+mn-ea"/>
                <a:cs typeface="Calibri"/>
              </a:rPr>
              <a:t>h</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1</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ma</a:t>
            </a:r>
            <a:r>
              <a:rPr kumimoji="0" sz="1800" b="0" i="0" u="none" strike="noStrike" kern="1200" cap="none" spc="-5" normalizeH="0" baseline="0" noProof="0" dirty="0">
                <a:ln>
                  <a:noFill/>
                </a:ln>
                <a:solidFill>
                  <a:prstClr val="black"/>
                </a:solidFill>
                <a:effectLst/>
                <a:uLnTx/>
                <a:uFillTx/>
                <a:latin typeface="Calibri"/>
                <a:ea typeface="+mn-ea"/>
                <a:cs typeface="Calibri"/>
              </a:rPr>
              <a:t>l</a:t>
            </a:r>
            <a:r>
              <a:rPr kumimoji="0" sz="1800" b="0" i="0" u="none" strike="noStrike" kern="1200" cap="none" spc="0" normalizeH="0" baseline="0" noProof="0" dirty="0">
                <a:ln>
                  <a:noFill/>
                </a:ln>
                <a:solidFill>
                  <a:prstClr val="black"/>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269875" lvl="0" indent="0" algn="ctr"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p</a:t>
            </a:r>
            <a:r>
              <a:rPr kumimoji="0" sz="1800" b="0" i="0" u="none" strike="noStrike" kern="1200" cap="none" spc="-10" normalizeH="0" baseline="0" noProof="0" dirty="0">
                <a:ln>
                  <a:noFill/>
                </a:ln>
                <a:solidFill>
                  <a:prstClr val="black"/>
                </a:solidFill>
                <a:effectLst/>
                <a:uLnTx/>
                <a:uFillTx/>
                <a:latin typeface="Calibri"/>
                <a:ea typeface="+mn-ea"/>
                <a:cs typeface="Calibri"/>
              </a:rPr>
              <a:t>a</a:t>
            </a:r>
            <a:r>
              <a:rPr kumimoji="0" sz="1800" b="0" i="0" u="none" strike="noStrike" kern="1200" cap="none" spc="-15" normalizeH="0" baseline="0" noProof="0" dirty="0">
                <a:ln>
                  <a:noFill/>
                </a:ln>
                <a:solidFill>
                  <a:prstClr val="black"/>
                </a:solidFill>
                <a:effectLst/>
                <a:uLnTx/>
                <a:uFillTx/>
                <a:latin typeface="Calibri"/>
                <a:ea typeface="+mn-ea"/>
                <a:cs typeface="Calibri"/>
              </a:rPr>
              <a:t>rt</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0" normalizeH="0" baseline="0" noProof="0" dirty="0">
                <a:ln>
                  <a:noFill/>
                </a:ln>
                <a:solidFill>
                  <a:prstClr val="black"/>
                </a:solidFill>
                <a:effectLst/>
                <a:uLnTx/>
                <a:uFillTx/>
                <a:latin typeface="Calibri"/>
                <a:ea typeface="+mn-ea"/>
                <a:cs typeface="Calibri"/>
              </a:rPr>
              <a:t>er</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pa</a:t>
            </a:r>
            <a:r>
              <a:rPr kumimoji="0" sz="1800" b="0" i="0" u="none" strike="noStrike" kern="1200" cap="none" spc="-20" normalizeH="0" baseline="0" noProof="0" dirty="0">
                <a:ln>
                  <a:noFill/>
                </a:ln>
                <a:solidFill>
                  <a:prstClr val="black"/>
                </a:solidFill>
                <a:effectLst/>
                <a:uLnTx/>
                <a:uFillTx/>
                <a:latin typeface="Calibri"/>
                <a:ea typeface="+mn-ea"/>
                <a:cs typeface="Calibri"/>
              </a:rPr>
              <a:t>s</a:t>
            </a:r>
            <a:r>
              <a:rPr kumimoji="0" sz="1800" b="0" i="0" u="none" strike="noStrike" kern="1200" cap="none" spc="-10" normalizeH="0" baseline="0" noProof="0" dirty="0">
                <a:ln>
                  <a:noFill/>
                </a:ln>
                <a:solidFill>
                  <a:prstClr val="black"/>
                </a:solidFill>
                <a:effectLst/>
                <a:uLnTx/>
                <a:uFillTx/>
                <a:latin typeface="Calibri"/>
                <a:ea typeface="+mn-ea"/>
                <a:cs typeface="Calibri"/>
              </a:rPr>
              <a:t>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1</a:t>
            </a:r>
            <a:r>
              <a:rPr kumimoji="0" sz="1800" b="0" i="0" u="none" strike="noStrike" kern="1200" cap="none" spc="-10" normalizeH="0" baseline="0" noProof="0" dirty="0">
                <a:ln>
                  <a:noFill/>
                </a:ln>
                <a:solidFill>
                  <a:prstClr val="black"/>
                </a:solidFill>
                <a:effectLst/>
                <a:uLnTx/>
                <a:uFillTx/>
                <a:latin typeface="Calibri"/>
                <a:ea typeface="+mn-ea"/>
                <a:cs typeface="Calibri"/>
              </a:rPr>
              <a:t>2</a:t>
            </a:r>
            <a:r>
              <a:rPr kumimoji="0" sz="1800" b="0" i="0" u="none" strike="noStrike" kern="1200" cap="none" spc="0" normalizeH="0" baseline="0" noProof="0" dirty="0">
                <a:ln>
                  <a:noFill/>
                </a:ln>
                <a:solidFill>
                  <a:prstClr val="black"/>
                </a:solidFill>
                <a:effectLst/>
                <a:uLnTx/>
                <a:uFillTx/>
                <a:latin typeface="Calibri"/>
                <a:ea typeface="+mn-ea"/>
                <a:cs typeface="Calibri"/>
              </a:rPr>
              <a:t> m</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10" normalizeH="0" baseline="0" noProof="0" dirty="0">
                <a:ln>
                  <a:noFill/>
                </a:ln>
                <a:solidFill>
                  <a:prstClr val="black"/>
                </a:solidFill>
                <a:effectLst/>
                <a:uLnTx/>
                <a:uFillTx/>
                <a:latin typeface="Calibri"/>
                <a:ea typeface="+mn-ea"/>
                <a:cs typeface="Calibri"/>
              </a:rPr>
              <a:t>n</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hs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8900" marR="160655" lvl="0" indent="0" algn="l" defTabSz="914400" rtl="0" eaLnBrk="1" fontAlgn="auto" latinLnBrk="0" hangingPunct="1">
              <a:lnSpc>
                <a:spcPct val="100000"/>
              </a:lnSpc>
              <a:spcBef>
                <a:spcPts val="840"/>
              </a:spcBef>
              <a:spcAft>
                <a:spcPts val="0"/>
              </a:spcAft>
              <a:buClrTx/>
              <a:buSzTx/>
              <a:buFontTx/>
              <a:buNone/>
              <a:tabLst/>
              <a:defRPr/>
            </a:pPr>
            <a:r>
              <a:rPr kumimoji="0" sz="1800" b="1" i="0" u="none" strike="noStrike" kern="1200" cap="none" spc="-25" normalizeH="0" baseline="0" noProof="0" dirty="0">
                <a:ln>
                  <a:noFill/>
                </a:ln>
                <a:solidFill>
                  <a:prstClr val="black"/>
                </a:solidFill>
                <a:effectLst/>
                <a:uLnTx/>
                <a:uFillTx/>
                <a:latin typeface="Calibri"/>
                <a:ea typeface="+mn-ea"/>
                <a:cs typeface="Calibri"/>
              </a:rPr>
              <a:t>S</a:t>
            </a:r>
            <a:r>
              <a:rPr kumimoji="0" sz="1800" b="1" i="0" u="none" strike="noStrike" kern="1200" cap="none" spc="-15" normalizeH="0" baseline="0" noProof="0" dirty="0">
                <a:ln>
                  <a:noFill/>
                </a:ln>
                <a:solidFill>
                  <a:prstClr val="black"/>
                </a:solidFill>
                <a:effectLst/>
                <a:uLnTx/>
                <a:uFillTx/>
                <a:latin typeface="Calibri"/>
                <a:ea typeface="+mn-ea"/>
                <a:cs typeface="Calibri"/>
              </a:rPr>
              <a:t>T</a:t>
            </a:r>
            <a:r>
              <a:rPr kumimoji="0" sz="1800" b="1" i="0" u="none" strike="noStrike" kern="1200" cap="none" spc="-5" normalizeH="0" baseline="0" noProof="0" dirty="0">
                <a:ln>
                  <a:noFill/>
                </a:ln>
                <a:solidFill>
                  <a:prstClr val="black"/>
                </a:solidFill>
                <a:effectLst/>
                <a:uLnTx/>
                <a:uFillTx/>
                <a:latin typeface="Calibri"/>
                <a:ea typeface="+mn-ea"/>
                <a:cs typeface="Calibri"/>
              </a:rPr>
              <a:t>I</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60" normalizeH="0" baseline="0" noProof="0" dirty="0">
                <a:ln>
                  <a:noFill/>
                </a:ln>
                <a:solidFill>
                  <a:prstClr val="black"/>
                </a:solidFill>
                <a:effectLst/>
                <a:uLnTx/>
                <a:uFillTx/>
                <a:latin typeface="Calibri"/>
                <a:ea typeface="+mn-ea"/>
                <a:cs typeface="Calibri"/>
              </a:rPr>
              <a:t>T</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35" normalizeH="0" baseline="0" noProof="0" dirty="0">
                <a:ln>
                  <a:noFill/>
                </a:ln>
                <a:solidFill>
                  <a:prstClr val="black"/>
                </a:solidFill>
                <a:effectLst/>
                <a:uLnTx/>
                <a:uFillTx/>
                <a:latin typeface="Calibri"/>
                <a:ea typeface="+mn-ea"/>
                <a:cs typeface="Calibri"/>
              </a:rPr>
              <a:t>s</a:t>
            </a:r>
            <a:r>
              <a:rPr kumimoji="0" sz="1800" b="1" i="0" u="none" strike="noStrike" kern="1200" cap="none" spc="-15" normalizeH="0" baseline="0" noProof="0" dirty="0">
                <a:ln>
                  <a:noFill/>
                </a:ln>
                <a:solidFill>
                  <a:prstClr val="black"/>
                </a:solidFill>
                <a:effectLst/>
                <a:uLnTx/>
                <a:uFillTx/>
                <a:latin typeface="Calibri"/>
                <a:ea typeface="+mn-ea"/>
                <a:cs typeface="Calibri"/>
              </a:rPr>
              <a:t>t</a:t>
            </a:r>
            <a:r>
              <a:rPr kumimoji="0" sz="1800" b="1" i="0" u="none" strike="noStrike" kern="1200" cap="none" spc="-5" normalizeH="0" baseline="0" noProof="0" dirty="0">
                <a:ln>
                  <a:noFill/>
                </a:ln>
                <a:solidFill>
                  <a:prstClr val="black"/>
                </a:solidFill>
                <a:effectLst/>
                <a:uLnTx/>
                <a:uFillTx/>
                <a:latin typeface="Calibri"/>
                <a:ea typeface="+mn-ea"/>
                <a:cs typeface="Calibri"/>
              </a:rPr>
              <a:t>ing:</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Q</a:t>
            </a:r>
            <a:r>
              <a:rPr kumimoji="0" sz="1800" b="0" i="0" u="none" strike="noStrike" kern="1200" cap="none" spc="0" normalizeH="0" baseline="0" noProof="0" dirty="0">
                <a:ln>
                  <a:noFill/>
                </a:ln>
                <a:solidFill>
                  <a:prstClr val="black"/>
                </a:solidFill>
                <a:effectLst/>
                <a:uLnTx/>
                <a:uFillTx/>
                <a:latin typeface="Calibri"/>
                <a:ea typeface="+mn-ea"/>
                <a:cs typeface="Calibri"/>
              </a:rPr>
              <a:t>u</a:t>
            </a:r>
            <a:r>
              <a:rPr kumimoji="0" sz="1800" b="0" i="0" u="none" strike="noStrike" kern="1200" cap="none" spc="-10" normalizeH="0" baseline="0" noProof="0" dirty="0">
                <a:ln>
                  <a:noFill/>
                </a:ln>
                <a:solidFill>
                  <a:prstClr val="black"/>
                </a:solidFill>
                <a:effectLst/>
                <a:uLnTx/>
                <a:uFillTx/>
                <a:latin typeface="Calibri"/>
                <a:ea typeface="+mn-ea"/>
                <a:cs typeface="Calibri"/>
              </a:rPr>
              <a:t>a</a:t>
            </a:r>
            <a:r>
              <a:rPr kumimoji="0" sz="1800" b="0" i="0" u="none" strike="noStrike" kern="1200" cap="none" spc="-15" normalizeH="0" baseline="0" noProof="0" dirty="0">
                <a:ln>
                  <a:noFill/>
                </a:ln>
                <a:solidFill>
                  <a:prstClr val="black"/>
                </a:solidFill>
                <a:effectLst/>
                <a:uLnTx/>
                <a:uFillTx/>
                <a:latin typeface="Calibri"/>
                <a:ea typeface="+mn-ea"/>
                <a:cs typeface="Calibri"/>
              </a:rPr>
              <a:t>r</a:t>
            </a:r>
            <a:r>
              <a:rPr kumimoji="0" sz="1800" b="0" i="0" u="none" strike="noStrike" kern="1200" cap="none" spc="-40"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15" normalizeH="0" baseline="0" noProof="0" dirty="0">
                <a:ln>
                  <a:noFill/>
                </a:ln>
                <a:solidFill>
                  <a:prstClr val="black"/>
                </a:solidFill>
                <a:effectLst/>
                <a:uLnTx/>
                <a:uFillTx/>
                <a:latin typeface="Calibri"/>
                <a:ea typeface="+mn-ea"/>
                <a:cs typeface="Calibri"/>
              </a:rPr>
              <a:t>r</a:t>
            </a:r>
            <a:r>
              <a:rPr kumimoji="0" sz="1800" b="0" i="0" u="none" strike="noStrike" kern="1200" cap="none" spc="-5" normalizeH="0" baseline="0" noProof="0" dirty="0">
                <a:ln>
                  <a:noFill/>
                </a:ln>
                <a:solidFill>
                  <a:prstClr val="black"/>
                </a:solidFill>
                <a:effectLst/>
                <a:uLnTx/>
                <a:uFillTx/>
                <a:latin typeface="Calibri"/>
                <a:ea typeface="+mn-ea"/>
                <a:cs typeface="Calibri"/>
              </a:rPr>
              <a:t>l</a:t>
            </a:r>
            <a:r>
              <a:rPr kumimoji="0" sz="1800" b="0" i="0" u="none" strike="noStrike" kern="1200" cap="none" spc="-10" normalizeH="0" baseline="0" noProof="0" dirty="0">
                <a:ln>
                  <a:noFill/>
                </a:ln>
                <a:solidFill>
                  <a:prstClr val="black"/>
                </a:solidFill>
                <a:effectLst/>
                <a:uLnTx/>
                <a:uFillTx/>
                <a:latin typeface="Calibri"/>
                <a:ea typeface="+mn-ea"/>
                <a:cs typeface="Calibri"/>
              </a:rPr>
              <a:t>y</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3</a:t>
            </a:r>
            <a:r>
              <a:rPr kumimoji="0" sz="1800" b="0" i="0" u="none" strike="noStrike" kern="1200" cap="none" spc="0" normalizeH="0" baseline="0" noProof="0" dirty="0">
                <a:ln>
                  <a:noFill/>
                </a:ln>
                <a:solidFill>
                  <a:prstClr val="black"/>
                </a:solidFill>
                <a:effectLst/>
                <a:uLnTx/>
                <a:uFillTx/>
                <a:latin typeface="Calibri"/>
                <a:ea typeface="+mn-ea"/>
                <a:cs typeface="Calibri"/>
              </a:rPr>
              <a:t> s</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40"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G</a:t>
            </a:r>
            <a:r>
              <a:rPr kumimoji="0" sz="1800" b="0" i="0" u="none" strike="noStrike" kern="1200" cap="none" spc="0" normalizeH="0" baseline="0" noProof="0" dirty="0">
                <a:ln>
                  <a:noFill/>
                </a:ln>
                <a:solidFill>
                  <a:prstClr val="black"/>
                </a:solidFill>
                <a:effectLst/>
                <a:uLnTx/>
                <a:uFillTx/>
                <a:latin typeface="Calibri"/>
                <a:ea typeface="+mn-ea"/>
                <a:cs typeface="Calibri"/>
              </a:rPr>
              <a:t>C/</a:t>
            </a:r>
            <a:r>
              <a:rPr kumimoji="0" sz="1800" b="0" i="0" u="none" strike="noStrike" kern="1200" cap="none" spc="10" normalizeH="0" baseline="0" noProof="0" dirty="0">
                <a:ln>
                  <a:noFill/>
                </a:ln>
                <a:solidFill>
                  <a:prstClr val="black"/>
                </a:solidFill>
                <a:effectLst/>
                <a:uLnTx/>
                <a:uFillTx/>
                <a:latin typeface="Calibri"/>
                <a:ea typeface="+mn-ea"/>
                <a:cs typeface="Calibri"/>
              </a:rPr>
              <a:t>C</a:t>
            </a:r>
            <a:r>
              <a:rPr kumimoji="0" sz="1800" b="0" i="0" u="none" strike="noStrike" kern="1200" cap="none" spc="0" normalizeH="0" baseline="0" noProof="0" dirty="0">
                <a:ln>
                  <a:noFill/>
                </a:ln>
                <a:solidFill>
                  <a:prstClr val="black"/>
                </a:solidFill>
                <a:effectLst/>
                <a:uLnTx/>
                <a:uFillTx/>
                <a:latin typeface="Calibri"/>
                <a:ea typeface="+mn-ea"/>
                <a:cs typeface="Calibri"/>
              </a:rPr>
              <a:t>T </a:t>
            </a:r>
            <a:r>
              <a:rPr kumimoji="0" sz="1800" b="0" i="0" u="none" strike="noStrike" kern="1200" cap="none" spc="-40"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20" normalizeH="0" baseline="0" noProof="0" dirty="0">
                <a:ln>
                  <a:noFill/>
                </a:ln>
                <a:solidFill>
                  <a:prstClr val="black"/>
                </a:solidFill>
                <a:effectLst/>
                <a:uLnTx/>
                <a:uFillTx/>
                <a:latin typeface="Calibri"/>
                <a:ea typeface="+mn-ea"/>
                <a:cs typeface="Calibri"/>
              </a:rPr>
              <a:t>s</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10" normalizeH="0" baseline="0" noProof="0" dirty="0">
                <a:ln>
                  <a:noFill/>
                </a:ln>
                <a:solidFill>
                  <a:prstClr val="black"/>
                </a:solidFill>
                <a:effectLst/>
                <a:uLnTx/>
                <a:uFillTx/>
                <a:latin typeface="Calibri"/>
                <a:ea typeface="+mn-ea"/>
                <a:cs typeface="Calibri"/>
              </a:rPr>
              <a:t>g</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RPR</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G</a:t>
            </a:r>
            <a:r>
              <a:rPr kumimoji="0" sz="1800" b="0" i="0" u="none" strike="noStrike" kern="1200" cap="none" spc="0" normalizeH="0" baseline="0" noProof="0" dirty="0">
                <a:ln>
                  <a:noFill/>
                </a:ln>
                <a:solidFill>
                  <a:prstClr val="black"/>
                </a:solidFill>
                <a:effectLst/>
                <a:uLnTx/>
                <a:uFillTx/>
                <a:latin typeface="Calibri"/>
                <a:ea typeface="+mn-ea"/>
                <a:cs typeface="Calibri"/>
              </a:rPr>
              <a:t>C </a:t>
            </a:r>
            <a:r>
              <a:rPr kumimoji="0" sz="1800" b="0" i="0" u="none" strike="noStrike" kern="1200" cap="none" spc="-10" normalizeH="0" baseline="0" noProof="0" dirty="0">
                <a:ln>
                  <a:noFill/>
                </a:ln>
                <a:solidFill>
                  <a:prstClr val="black"/>
                </a:solidFill>
                <a:effectLst/>
                <a:uLnTx/>
                <a:uFillTx/>
                <a:latin typeface="Calibri"/>
                <a:ea typeface="+mn-ea"/>
                <a:cs typeface="Calibri"/>
              </a:rPr>
              <a:t>c</a:t>
            </a:r>
            <a:r>
              <a:rPr kumimoji="0" sz="1800" b="0" i="0" u="none" strike="noStrike" kern="1200" cap="none" spc="0" normalizeH="0" baseline="0" noProof="0" dirty="0">
                <a:ln>
                  <a:noFill/>
                </a:ln>
                <a:solidFill>
                  <a:prstClr val="black"/>
                </a:solidFill>
                <a:effectLst/>
                <a:uLnTx/>
                <a:uFillTx/>
                <a:latin typeface="Calibri"/>
                <a:ea typeface="+mn-ea"/>
                <a:cs typeface="Calibri"/>
              </a:rPr>
              <a:t>u</a:t>
            </a:r>
            <a:r>
              <a:rPr kumimoji="0" sz="1800" b="0" i="0" u="none" strike="noStrike" kern="1200" cap="none" spc="-5" normalizeH="0" baseline="0" noProof="0" dirty="0">
                <a:ln>
                  <a:noFill/>
                </a:ln>
                <a:solidFill>
                  <a:prstClr val="black"/>
                </a:solidFill>
                <a:effectLst/>
                <a:uLnTx/>
                <a:uFillTx/>
                <a:latin typeface="Calibri"/>
                <a:ea typeface="+mn-ea"/>
                <a:cs typeface="Calibri"/>
              </a:rPr>
              <a:t>l</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u</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b</a:t>
            </a:r>
            <a:r>
              <a:rPr kumimoji="0" sz="1800" b="0" i="0" u="none" strike="noStrike" kern="1200" cap="none" spc="-20" normalizeH="0" baseline="0" noProof="0" dirty="0">
                <a:ln>
                  <a:noFill/>
                </a:ln>
                <a:solidFill>
                  <a:prstClr val="black"/>
                </a:solidFill>
                <a:effectLst/>
                <a:uLnTx/>
                <a:uFillTx/>
                <a:latin typeface="Calibri"/>
                <a:ea typeface="+mn-ea"/>
                <a:cs typeface="Calibri"/>
              </a:rPr>
              <a:t>e</a:t>
            </a:r>
            <a:r>
              <a:rPr kumimoji="0" sz="1800" b="0" i="0" u="none" strike="noStrike" kern="1200" cap="none" spc="-35" normalizeH="0" baseline="0" noProof="0" dirty="0">
                <a:ln>
                  <a:noFill/>
                </a:ln>
                <a:solidFill>
                  <a:prstClr val="black"/>
                </a:solidFill>
                <a:effectLst/>
                <a:uLnTx/>
                <a:uFillTx/>
                <a:latin typeface="Calibri"/>
                <a:ea typeface="+mn-ea"/>
                <a:cs typeface="Calibri"/>
              </a:rPr>
              <a:t>f</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15" normalizeH="0" baseline="0" noProof="0" dirty="0">
                <a:ln>
                  <a:noFill/>
                </a:ln>
                <a:solidFill>
                  <a:prstClr val="black"/>
                </a:solidFill>
                <a:effectLst/>
                <a:uLnTx/>
                <a:uFillTx/>
                <a:latin typeface="Calibri"/>
                <a:ea typeface="+mn-ea"/>
                <a:cs typeface="Calibri"/>
              </a:rPr>
              <a:t>atme</a:t>
            </a:r>
            <a:r>
              <a:rPr kumimoji="0" sz="1800" b="0" i="0" u="none" strike="noStrike" kern="1200" cap="none" spc="-10" normalizeH="0" baseline="0" noProof="0" dirty="0">
                <a:ln>
                  <a:noFill/>
                </a:ln>
                <a:solidFill>
                  <a:prstClr val="black"/>
                </a:solidFill>
                <a:effectLst/>
                <a:uLnTx/>
                <a:uFillTx/>
                <a:latin typeface="Calibri"/>
                <a:ea typeface="+mn-ea"/>
                <a:cs typeface="Calibri"/>
              </a:rPr>
              <a:t>nt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8900" marR="0" lvl="0" indent="0" algn="l" defTabSz="914400" rtl="0" eaLnBrk="1" fontAlgn="auto" latinLnBrk="0" hangingPunct="1">
              <a:lnSpc>
                <a:spcPct val="100000"/>
              </a:lnSpc>
              <a:spcBef>
                <a:spcPts val="840"/>
              </a:spcBef>
              <a:spcAft>
                <a:spcPts val="0"/>
              </a:spcAft>
              <a:buClrTx/>
              <a:buSzTx/>
              <a:buFontTx/>
              <a:buNone/>
              <a:tabLst/>
              <a:defRPr/>
            </a:pPr>
            <a:r>
              <a:rPr kumimoji="0" sz="1800" b="1" i="0" u="none" strike="noStrike" kern="1200" cap="none" spc="-10" normalizeH="0" baseline="0" noProof="0" dirty="0">
                <a:ln>
                  <a:noFill/>
                </a:ln>
                <a:solidFill>
                  <a:prstClr val="black"/>
                </a:solidFill>
                <a:effectLst/>
                <a:uLnTx/>
                <a:uFillTx/>
                <a:latin typeface="Calibri"/>
                <a:ea typeface="+mn-ea"/>
                <a:cs typeface="Calibri"/>
              </a:rPr>
              <a:t>Si</a:t>
            </a:r>
            <a:r>
              <a:rPr kumimoji="0" sz="1800" b="1" i="0" u="none" strike="noStrike" kern="1200" cap="none" spc="-35" normalizeH="0" baseline="0" noProof="0" dirty="0">
                <a:ln>
                  <a:noFill/>
                </a:ln>
                <a:solidFill>
                  <a:prstClr val="black"/>
                </a:solidFill>
                <a:effectLst/>
                <a:uLnTx/>
                <a:uFillTx/>
                <a:latin typeface="Calibri"/>
                <a:ea typeface="+mn-ea"/>
                <a:cs typeface="Calibri"/>
              </a:rPr>
              <a:t>t</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10"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San F</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an</a:t>
            </a:r>
            <a:r>
              <a:rPr kumimoji="0" sz="1800" b="0" i="0" u="none" strike="noStrike" kern="1200" cap="none" spc="-20" normalizeH="0" baseline="0" noProof="0" dirty="0">
                <a:ln>
                  <a:noFill/>
                </a:ln>
                <a:solidFill>
                  <a:prstClr val="black"/>
                </a:solidFill>
                <a:effectLst/>
                <a:uLnTx/>
                <a:uFillTx/>
                <a:latin typeface="Calibri"/>
                <a:ea typeface="+mn-ea"/>
                <a:cs typeface="Calibri"/>
              </a:rPr>
              <a:t>c</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s</a:t>
            </a:r>
            <a:r>
              <a:rPr kumimoji="0" sz="1800" b="0" i="0" u="none" strike="noStrike" kern="1200" cap="none" spc="-30" normalizeH="0" baseline="0" noProof="0" dirty="0">
                <a:ln>
                  <a:noFill/>
                </a:ln>
                <a:solidFill>
                  <a:prstClr val="black"/>
                </a:solidFill>
                <a:effectLst/>
                <a:uLnTx/>
                <a:uFillTx/>
                <a:latin typeface="Calibri"/>
                <a:ea typeface="+mn-ea"/>
                <a:cs typeface="Calibri"/>
              </a:rPr>
              <a:t>c</a:t>
            </a:r>
            <a:r>
              <a:rPr kumimoji="0" sz="1800" b="0" i="0" u="none" strike="noStrike" kern="1200" cap="none" spc="0" normalizeH="0" baseline="0" noProof="0" dirty="0">
                <a:ln>
                  <a:noFill/>
                </a:ln>
                <a:solidFill>
                  <a:prstClr val="black"/>
                </a:solidFill>
                <a:effectLst/>
                <a:uLnTx/>
                <a:uFillTx/>
                <a:latin typeface="Calibri"/>
                <a:ea typeface="+mn-ea"/>
                <a:cs typeface="Calibri"/>
              </a:rPr>
              <a:t>o</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&amp;</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Se</a:t>
            </a:r>
            <a:r>
              <a:rPr kumimoji="0" sz="1800" b="0" i="0" u="none" strike="noStrike" kern="1200" cap="none" spc="-10" normalizeH="0" baseline="0" noProof="0" dirty="0">
                <a:ln>
                  <a:noFill/>
                </a:ln>
                <a:solidFill>
                  <a:prstClr val="black"/>
                </a:solidFill>
                <a:effectLst/>
                <a:uLnTx/>
                <a:uFillTx/>
                <a:latin typeface="Calibri"/>
                <a:ea typeface="+mn-ea"/>
                <a:cs typeface="Calibri"/>
              </a:rPr>
              <a:t>a</a:t>
            </a:r>
            <a:r>
              <a:rPr kumimoji="0" sz="1800" b="0" i="0" u="none" strike="noStrike" kern="1200" cap="none" spc="-40" normalizeH="0" baseline="0" noProof="0" dirty="0">
                <a:ln>
                  <a:noFill/>
                </a:ln>
                <a:solidFill>
                  <a:prstClr val="black"/>
                </a:solidFill>
                <a:effectLst/>
                <a:uLnTx/>
                <a:uFillTx/>
                <a:latin typeface="Calibri"/>
                <a:ea typeface="+mn-ea"/>
                <a:cs typeface="Calibri"/>
              </a:rPr>
              <a:t>t</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10" normalizeH="0" baseline="0" noProof="0" dirty="0">
                <a:ln>
                  <a:noFill/>
                </a:ln>
                <a:solidFill>
                  <a:prstClr val="black"/>
                </a:solidFill>
                <a:effectLst/>
                <a:uLnTx/>
                <a:uFillTx/>
                <a:latin typeface="Calibri"/>
                <a:ea typeface="+mn-ea"/>
                <a:cs typeface="Calibri"/>
              </a:rPr>
              <a:t>le</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H</a:t>
            </a:r>
            <a:r>
              <a:rPr kumimoji="0" sz="1800" b="0" i="0" u="none" strike="noStrike" kern="1200" cap="none" spc="0" normalizeH="0" baseline="0" noProof="0" dirty="0">
                <a:ln>
                  <a:noFill/>
                </a:ln>
                <a:solidFill>
                  <a:prstClr val="black"/>
                </a:solidFill>
                <a:effectLst/>
                <a:uLnTx/>
                <a:uFillTx/>
                <a:latin typeface="Calibri"/>
                <a:ea typeface="+mn-ea"/>
                <a:cs typeface="Calibri"/>
              </a:rPr>
              <a:t>IV</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89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&amp;</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TI</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c</a:t>
            </a:r>
            <a:r>
              <a:rPr kumimoji="0" sz="1800" b="0" i="0" u="none" strike="noStrike" kern="1200" cap="none" spc="-5" normalizeH="0" baseline="0" noProof="0" dirty="0">
                <a:ln>
                  <a:noFill/>
                </a:ln>
                <a:solidFill>
                  <a:prstClr val="black"/>
                </a:solidFill>
                <a:effectLst/>
                <a:uLnTx/>
                <a:uFillTx/>
                <a:latin typeface="Calibri"/>
                <a:ea typeface="+mn-ea"/>
                <a:cs typeface="Calibri"/>
              </a:rPr>
              <a:t>li</a:t>
            </a: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20" normalizeH="0" baseline="0" noProof="0" dirty="0">
                <a:ln>
                  <a:noFill/>
                </a:ln>
                <a:solidFill>
                  <a:prstClr val="black"/>
                </a:solidFill>
                <a:effectLst/>
                <a:uLnTx/>
                <a:uFillTx/>
                <a:latin typeface="Calibri"/>
                <a:ea typeface="+mn-ea"/>
                <a:cs typeface="Calibri"/>
              </a:rPr>
              <a:t>cs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3981705" y="2699862"/>
          <a:ext cx="4245906" cy="312421"/>
        </p:xfrm>
        <a:graphic>
          <a:graphicData uri="http://schemas.openxmlformats.org/drawingml/2006/table">
            <a:tbl>
              <a:tblPr firstRow="1" bandRow="1">
                <a:tableStyleId>{2D5ABB26-0587-4C30-8999-92F81FD0307C}</a:tableStyleId>
              </a:tblPr>
              <a:tblGrid>
                <a:gridCol w="951214">
                  <a:extLst>
                    <a:ext uri="{9D8B030D-6E8A-4147-A177-3AD203B41FA5}">
                      <a16:colId xmlns:a16="http://schemas.microsoft.com/office/drawing/2014/main" val="20000"/>
                    </a:ext>
                  </a:extLst>
                </a:gridCol>
                <a:gridCol w="808382">
                  <a:extLst>
                    <a:ext uri="{9D8B030D-6E8A-4147-A177-3AD203B41FA5}">
                      <a16:colId xmlns:a16="http://schemas.microsoft.com/office/drawing/2014/main" val="20001"/>
                    </a:ext>
                  </a:extLst>
                </a:gridCol>
                <a:gridCol w="834886">
                  <a:extLst>
                    <a:ext uri="{9D8B030D-6E8A-4147-A177-3AD203B41FA5}">
                      <a16:colId xmlns:a16="http://schemas.microsoft.com/office/drawing/2014/main" val="20002"/>
                    </a:ext>
                  </a:extLst>
                </a:gridCol>
                <a:gridCol w="802243">
                  <a:extLst>
                    <a:ext uri="{9D8B030D-6E8A-4147-A177-3AD203B41FA5}">
                      <a16:colId xmlns:a16="http://schemas.microsoft.com/office/drawing/2014/main" val="20003"/>
                    </a:ext>
                  </a:extLst>
                </a:gridCol>
                <a:gridCol w="849181">
                  <a:extLst>
                    <a:ext uri="{9D8B030D-6E8A-4147-A177-3AD203B41FA5}">
                      <a16:colId xmlns:a16="http://schemas.microsoft.com/office/drawing/2014/main" val="20004"/>
                    </a:ext>
                  </a:extLst>
                </a:gridCol>
              </a:tblGrid>
              <a:tr h="312421">
                <a:tc>
                  <a:txBody>
                    <a:bodyPr/>
                    <a:lstStyle/>
                    <a:p>
                      <a:pPr marL="166370">
                        <a:lnSpc>
                          <a:spcPct val="100000"/>
                        </a:lnSpc>
                      </a:pPr>
                      <a:r>
                        <a:rPr sz="1600" b="1" dirty="0">
                          <a:solidFill>
                            <a:srgbClr val="FFFFFF"/>
                          </a:solidFill>
                          <a:latin typeface="Calibri"/>
                          <a:cs typeface="Calibri"/>
                        </a:rPr>
                        <a:t>No</a:t>
                      </a:r>
                      <a:r>
                        <a:rPr sz="1600" b="1" spc="5" dirty="0">
                          <a:solidFill>
                            <a:srgbClr val="FFFFFF"/>
                          </a:solidFill>
                          <a:latin typeface="Calibri"/>
                          <a:cs typeface="Calibri"/>
                        </a:rPr>
                        <a:t> </a:t>
                      </a:r>
                      <a:r>
                        <a:rPr sz="1600" b="1" dirty="0">
                          <a:solidFill>
                            <a:srgbClr val="FFFFFF"/>
                          </a:solidFill>
                          <a:latin typeface="Calibri"/>
                          <a:cs typeface="Calibri"/>
                        </a:rPr>
                        <a:t>PEP</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extLst>
                  <a:ext uri="{0D108BD9-81ED-4DB2-BD59-A6C34878D82A}">
                    <a16:rowId xmlns:a16="http://schemas.microsoft.com/office/drawing/2014/main" val="10000"/>
                  </a:ext>
                </a:extLst>
              </a:tr>
            </a:tbl>
          </a:graphicData>
        </a:graphic>
      </p:graphicFrame>
      <p:graphicFrame>
        <p:nvGraphicFramePr>
          <p:cNvPr id="22" name="object 22"/>
          <p:cNvGraphicFramePr>
            <a:graphicFrameLocks noGrp="1"/>
          </p:cNvGraphicFramePr>
          <p:nvPr/>
        </p:nvGraphicFramePr>
        <p:xfrm>
          <a:off x="3981705" y="2021344"/>
          <a:ext cx="4245906" cy="548639"/>
        </p:xfrm>
        <a:graphic>
          <a:graphicData uri="http://schemas.openxmlformats.org/drawingml/2006/table">
            <a:tbl>
              <a:tblPr firstRow="1" bandRow="1">
                <a:tableStyleId>{2D5ABB26-0587-4C30-8999-92F81FD0307C}</a:tableStyleId>
              </a:tblPr>
              <a:tblGrid>
                <a:gridCol w="951214">
                  <a:extLst>
                    <a:ext uri="{9D8B030D-6E8A-4147-A177-3AD203B41FA5}">
                      <a16:colId xmlns:a16="http://schemas.microsoft.com/office/drawing/2014/main" val="20000"/>
                    </a:ext>
                  </a:extLst>
                </a:gridCol>
                <a:gridCol w="808382">
                  <a:extLst>
                    <a:ext uri="{9D8B030D-6E8A-4147-A177-3AD203B41FA5}">
                      <a16:colId xmlns:a16="http://schemas.microsoft.com/office/drawing/2014/main" val="20001"/>
                    </a:ext>
                  </a:extLst>
                </a:gridCol>
                <a:gridCol w="834886">
                  <a:extLst>
                    <a:ext uri="{9D8B030D-6E8A-4147-A177-3AD203B41FA5}">
                      <a16:colId xmlns:a16="http://schemas.microsoft.com/office/drawing/2014/main" val="20002"/>
                    </a:ext>
                  </a:extLst>
                </a:gridCol>
                <a:gridCol w="802243">
                  <a:extLst>
                    <a:ext uri="{9D8B030D-6E8A-4147-A177-3AD203B41FA5}">
                      <a16:colId xmlns:a16="http://schemas.microsoft.com/office/drawing/2014/main" val="20003"/>
                    </a:ext>
                  </a:extLst>
                </a:gridCol>
                <a:gridCol w="849181">
                  <a:extLst>
                    <a:ext uri="{9D8B030D-6E8A-4147-A177-3AD203B41FA5}">
                      <a16:colId xmlns:a16="http://schemas.microsoft.com/office/drawing/2014/main" val="20004"/>
                    </a:ext>
                  </a:extLst>
                </a:gridCol>
              </a:tblGrid>
              <a:tr h="548639">
                <a:tc>
                  <a:txBody>
                    <a:bodyPr/>
                    <a:lstStyle/>
                    <a:p>
                      <a:pPr marL="74930">
                        <a:lnSpc>
                          <a:spcPct val="100000"/>
                        </a:lnSpc>
                      </a:pPr>
                      <a:r>
                        <a:rPr sz="1600" b="1" dirty="0">
                          <a:solidFill>
                            <a:srgbClr val="FFFFFF"/>
                          </a:solidFill>
                          <a:latin typeface="Calibri"/>
                          <a:cs typeface="Calibri"/>
                        </a:rPr>
                        <a:t>D</a:t>
                      </a:r>
                      <a:r>
                        <a:rPr sz="1600" b="1" spc="-30" dirty="0">
                          <a:solidFill>
                            <a:srgbClr val="FFFFFF"/>
                          </a:solidFill>
                          <a:latin typeface="Calibri"/>
                          <a:cs typeface="Calibri"/>
                        </a:rPr>
                        <a:t>o</a:t>
                      </a:r>
                      <a:r>
                        <a:rPr sz="1600" b="1" spc="-5" dirty="0">
                          <a:solidFill>
                            <a:srgbClr val="FFFFFF"/>
                          </a:solidFill>
                          <a:latin typeface="Calibri"/>
                          <a:cs typeface="Calibri"/>
                        </a:rPr>
                        <a:t>x</a:t>
                      </a:r>
                      <a:r>
                        <a:rPr sz="1600" b="1" dirty="0">
                          <a:solidFill>
                            <a:srgbClr val="FFFFFF"/>
                          </a:solidFill>
                          <a:latin typeface="Calibri"/>
                          <a:cs typeface="Calibri"/>
                        </a:rPr>
                        <a:t>y</a:t>
                      </a:r>
                      <a:r>
                        <a:rPr sz="1600" b="1" spc="20" dirty="0">
                          <a:solidFill>
                            <a:srgbClr val="FFFFFF"/>
                          </a:solidFill>
                          <a:latin typeface="Calibri"/>
                          <a:cs typeface="Calibri"/>
                        </a:rPr>
                        <a:t> </a:t>
                      </a:r>
                      <a:r>
                        <a:rPr sz="1600" b="1" dirty="0">
                          <a:solidFill>
                            <a:srgbClr val="FFFFFF"/>
                          </a:solidFill>
                          <a:latin typeface="Calibri"/>
                          <a:cs typeface="Calibri"/>
                        </a:rPr>
                        <a:t>PEP</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extLst>
                  <a:ext uri="{0D108BD9-81ED-4DB2-BD59-A6C34878D82A}">
                    <a16:rowId xmlns:a16="http://schemas.microsoft.com/office/drawing/2014/main" val="10000"/>
                  </a:ext>
                </a:extLst>
              </a:tr>
            </a:tbl>
          </a:graphicData>
        </a:graphic>
      </p:graphicFrame>
      <p:graphicFrame>
        <p:nvGraphicFramePr>
          <p:cNvPr id="40" name="object 40"/>
          <p:cNvGraphicFramePr>
            <a:graphicFrameLocks noGrp="1"/>
          </p:cNvGraphicFramePr>
          <p:nvPr/>
        </p:nvGraphicFramePr>
        <p:xfrm>
          <a:off x="3993424" y="4638860"/>
          <a:ext cx="4245906" cy="312421"/>
        </p:xfrm>
        <a:graphic>
          <a:graphicData uri="http://schemas.openxmlformats.org/drawingml/2006/table">
            <a:tbl>
              <a:tblPr firstRow="1" bandRow="1">
                <a:tableStyleId>{2D5ABB26-0587-4C30-8999-92F81FD0307C}</a:tableStyleId>
              </a:tblPr>
              <a:tblGrid>
                <a:gridCol w="951214">
                  <a:extLst>
                    <a:ext uri="{9D8B030D-6E8A-4147-A177-3AD203B41FA5}">
                      <a16:colId xmlns:a16="http://schemas.microsoft.com/office/drawing/2014/main" val="20000"/>
                    </a:ext>
                  </a:extLst>
                </a:gridCol>
                <a:gridCol w="808382">
                  <a:extLst>
                    <a:ext uri="{9D8B030D-6E8A-4147-A177-3AD203B41FA5}">
                      <a16:colId xmlns:a16="http://schemas.microsoft.com/office/drawing/2014/main" val="20001"/>
                    </a:ext>
                  </a:extLst>
                </a:gridCol>
                <a:gridCol w="834886">
                  <a:extLst>
                    <a:ext uri="{9D8B030D-6E8A-4147-A177-3AD203B41FA5}">
                      <a16:colId xmlns:a16="http://schemas.microsoft.com/office/drawing/2014/main" val="20002"/>
                    </a:ext>
                  </a:extLst>
                </a:gridCol>
                <a:gridCol w="802243">
                  <a:extLst>
                    <a:ext uri="{9D8B030D-6E8A-4147-A177-3AD203B41FA5}">
                      <a16:colId xmlns:a16="http://schemas.microsoft.com/office/drawing/2014/main" val="20003"/>
                    </a:ext>
                  </a:extLst>
                </a:gridCol>
                <a:gridCol w="849181">
                  <a:extLst>
                    <a:ext uri="{9D8B030D-6E8A-4147-A177-3AD203B41FA5}">
                      <a16:colId xmlns:a16="http://schemas.microsoft.com/office/drawing/2014/main" val="20004"/>
                    </a:ext>
                  </a:extLst>
                </a:gridCol>
              </a:tblGrid>
              <a:tr h="312421">
                <a:tc>
                  <a:txBody>
                    <a:bodyPr/>
                    <a:lstStyle/>
                    <a:p>
                      <a:pPr marL="166370">
                        <a:lnSpc>
                          <a:spcPct val="100000"/>
                        </a:lnSpc>
                      </a:pPr>
                      <a:r>
                        <a:rPr sz="1600" b="1" dirty="0">
                          <a:solidFill>
                            <a:srgbClr val="FFFFFF"/>
                          </a:solidFill>
                          <a:latin typeface="Calibri"/>
                          <a:cs typeface="Calibri"/>
                        </a:rPr>
                        <a:t>No</a:t>
                      </a:r>
                      <a:r>
                        <a:rPr sz="1600" b="1" spc="5" dirty="0">
                          <a:solidFill>
                            <a:srgbClr val="FFFFFF"/>
                          </a:solidFill>
                          <a:latin typeface="Calibri"/>
                          <a:cs typeface="Calibri"/>
                        </a:rPr>
                        <a:t> </a:t>
                      </a:r>
                      <a:r>
                        <a:rPr sz="1600" b="1" dirty="0">
                          <a:solidFill>
                            <a:srgbClr val="FFFFFF"/>
                          </a:solidFill>
                          <a:latin typeface="Calibri"/>
                          <a:cs typeface="Calibri"/>
                        </a:rPr>
                        <a:t>PEP</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extLst>
                  <a:ext uri="{0D108BD9-81ED-4DB2-BD59-A6C34878D82A}">
                    <a16:rowId xmlns:a16="http://schemas.microsoft.com/office/drawing/2014/main" val="10000"/>
                  </a:ext>
                </a:extLst>
              </a:tr>
            </a:tbl>
          </a:graphicData>
        </a:graphic>
      </p:graphicFrame>
      <p:graphicFrame>
        <p:nvGraphicFramePr>
          <p:cNvPr id="53" name="object 53"/>
          <p:cNvGraphicFramePr>
            <a:graphicFrameLocks noGrp="1"/>
          </p:cNvGraphicFramePr>
          <p:nvPr/>
        </p:nvGraphicFramePr>
        <p:xfrm>
          <a:off x="3993424" y="3960342"/>
          <a:ext cx="4245906" cy="548640"/>
        </p:xfrm>
        <a:graphic>
          <a:graphicData uri="http://schemas.openxmlformats.org/drawingml/2006/table">
            <a:tbl>
              <a:tblPr firstRow="1" bandRow="1">
                <a:tableStyleId>{2D5ABB26-0587-4C30-8999-92F81FD0307C}</a:tableStyleId>
              </a:tblPr>
              <a:tblGrid>
                <a:gridCol w="951214">
                  <a:extLst>
                    <a:ext uri="{9D8B030D-6E8A-4147-A177-3AD203B41FA5}">
                      <a16:colId xmlns:a16="http://schemas.microsoft.com/office/drawing/2014/main" val="20000"/>
                    </a:ext>
                  </a:extLst>
                </a:gridCol>
                <a:gridCol w="808382">
                  <a:extLst>
                    <a:ext uri="{9D8B030D-6E8A-4147-A177-3AD203B41FA5}">
                      <a16:colId xmlns:a16="http://schemas.microsoft.com/office/drawing/2014/main" val="20001"/>
                    </a:ext>
                  </a:extLst>
                </a:gridCol>
                <a:gridCol w="834886">
                  <a:extLst>
                    <a:ext uri="{9D8B030D-6E8A-4147-A177-3AD203B41FA5}">
                      <a16:colId xmlns:a16="http://schemas.microsoft.com/office/drawing/2014/main" val="20002"/>
                    </a:ext>
                  </a:extLst>
                </a:gridCol>
                <a:gridCol w="802243">
                  <a:extLst>
                    <a:ext uri="{9D8B030D-6E8A-4147-A177-3AD203B41FA5}">
                      <a16:colId xmlns:a16="http://schemas.microsoft.com/office/drawing/2014/main" val="20003"/>
                    </a:ext>
                  </a:extLst>
                </a:gridCol>
                <a:gridCol w="849181">
                  <a:extLst>
                    <a:ext uri="{9D8B030D-6E8A-4147-A177-3AD203B41FA5}">
                      <a16:colId xmlns:a16="http://schemas.microsoft.com/office/drawing/2014/main" val="20004"/>
                    </a:ext>
                  </a:extLst>
                </a:gridCol>
              </a:tblGrid>
              <a:tr h="548640">
                <a:tc>
                  <a:txBody>
                    <a:bodyPr/>
                    <a:lstStyle/>
                    <a:p>
                      <a:pPr marL="74930">
                        <a:lnSpc>
                          <a:spcPct val="100000"/>
                        </a:lnSpc>
                      </a:pPr>
                      <a:r>
                        <a:rPr sz="1600" b="1" dirty="0">
                          <a:solidFill>
                            <a:srgbClr val="FFFFFF"/>
                          </a:solidFill>
                          <a:latin typeface="Calibri"/>
                          <a:cs typeface="Calibri"/>
                        </a:rPr>
                        <a:t>D</a:t>
                      </a:r>
                      <a:r>
                        <a:rPr sz="1600" b="1" spc="-30" dirty="0">
                          <a:solidFill>
                            <a:srgbClr val="FFFFFF"/>
                          </a:solidFill>
                          <a:latin typeface="Calibri"/>
                          <a:cs typeface="Calibri"/>
                        </a:rPr>
                        <a:t>o</a:t>
                      </a:r>
                      <a:r>
                        <a:rPr sz="1600" b="1" spc="-5" dirty="0">
                          <a:solidFill>
                            <a:srgbClr val="FFFFFF"/>
                          </a:solidFill>
                          <a:latin typeface="Calibri"/>
                          <a:cs typeface="Calibri"/>
                        </a:rPr>
                        <a:t>x</a:t>
                      </a:r>
                      <a:r>
                        <a:rPr sz="1600" b="1" dirty="0">
                          <a:solidFill>
                            <a:srgbClr val="FFFFFF"/>
                          </a:solidFill>
                          <a:latin typeface="Calibri"/>
                          <a:cs typeface="Calibri"/>
                        </a:rPr>
                        <a:t>y</a:t>
                      </a:r>
                      <a:r>
                        <a:rPr sz="1600" b="1" spc="20" dirty="0">
                          <a:solidFill>
                            <a:srgbClr val="FFFFFF"/>
                          </a:solidFill>
                          <a:latin typeface="Calibri"/>
                          <a:cs typeface="Calibri"/>
                        </a:rPr>
                        <a:t> </a:t>
                      </a:r>
                      <a:r>
                        <a:rPr sz="1600" b="1" dirty="0">
                          <a:solidFill>
                            <a:srgbClr val="FFFFFF"/>
                          </a:solidFill>
                          <a:latin typeface="Calibri"/>
                          <a:cs typeface="Calibri"/>
                        </a:rPr>
                        <a:t>PEP</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66282"/>
                    </a:solidFill>
                  </a:tcPr>
                </a:tc>
                <a:extLst>
                  <a:ext uri="{0D108BD9-81ED-4DB2-BD59-A6C34878D82A}">
                    <a16:rowId xmlns:a16="http://schemas.microsoft.com/office/drawing/2014/main" val="10000"/>
                  </a:ext>
                </a:extLst>
              </a:tr>
            </a:tbl>
          </a:graphicData>
        </a:graphic>
      </p:graphicFrame>
      <p:sp>
        <p:nvSpPr>
          <p:cNvPr id="73" name="object 21"/>
          <p:cNvSpPr txBox="1"/>
          <p:nvPr/>
        </p:nvSpPr>
        <p:spPr>
          <a:xfrm>
            <a:off x="1676400" y="5657157"/>
            <a:ext cx="10395716" cy="1107996"/>
          </a:xfrm>
          <a:prstGeom prst="rect">
            <a:avLst/>
          </a:prstGeom>
          <a:solidFill>
            <a:srgbClr val="FFF1CC"/>
          </a:solidFill>
        </p:spPr>
        <p:txBody>
          <a:bodyPr vert="horz" wrap="square" lIns="0" tIns="0" rIns="0" bIns="0" rtlCol="0">
            <a:spAutoFit/>
          </a:bodyPr>
          <a:lstStyle/>
          <a:p>
            <a:pPr marL="297815" marR="290195" lvl="0" indent="0" algn="ctr" defTabSz="914400" rtl="0" eaLnBrk="1" fontAlgn="auto" latinLnBrk="0" hangingPunct="1">
              <a:lnSpc>
                <a:spcPct val="100499"/>
              </a:lnSpc>
              <a:spcBef>
                <a:spcPts val="0"/>
              </a:spcBef>
              <a:spcAft>
                <a:spcPts val="0"/>
              </a:spcAft>
              <a:buClrTx/>
              <a:buSzTx/>
              <a:buFontTx/>
              <a:buNone/>
              <a:tabLst/>
              <a:defRPr/>
            </a:pPr>
            <a:r>
              <a:rPr kumimoji="0" lang="fr-FR" sz="2400" b="1" i="0" u="none" strike="noStrike" kern="1200" cap="none" spc="-15" normalizeH="0" baseline="0" noProof="0" dirty="0" err="1" smtClean="0">
                <a:ln>
                  <a:noFill/>
                </a:ln>
                <a:solidFill>
                  <a:prstClr val="black"/>
                </a:solidFill>
                <a:effectLst/>
                <a:uLnTx/>
                <a:uFillTx/>
                <a:latin typeface="Calibri"/>
                <a:ea typeface="+mn-ea"/>
                <a:cs typeface="Calibri"/>
              </a:rPr>
              <a:t>Detect</a:t>
            </a:r>
            <a:r>
              <a:rPr kumimoji="0" lang="fr-FR" sz="2400" b="1" i="0" u="none" strike="noStrike" kern="1200" cap="none" spc="-15" normalizeH="0" baseline="0" noProof="0" dirty="0" smtClean="0">
                <a:ln>
                  <a:noFill/>
                </a:ln>
                <a:solidFill>
                  <a:prstClr val="black"/>
                </a:solidFill>
                <a:effectLst/>
                <a:uLnTx/>
                <a:uFillTx/>
                <a:latin typeface="Calibri"/>
                <a:ea typeface="+mn-ea"/>
                <a:cs typeface="Calibri"/>
              </a:rPr>
              <a:t> a 50% </a:t>
            </a:r>
            <a:r>
              <a:rPr kumimoji="0" lang="fr-FR" sz="2400" b="1" i="0" u="none" strike="noStrike" kern="1200" cap="none" spc="-15" normalizeH="0" baseline="0" noProof="0" dirty="0" err="1" smtClean="0">
                <a:ln>
                  <a:noFill/>
                </a:ln>
                <a:solidFill>
                  <a:prstClr val="black"/>
                </a:solidFill>
                <a:effectLst/>
                <a:uLnTx/>
                <a:uFillTx/>
                <a:latin typeface="Calibri"/>
                <a:ea typeface="+mn-ea"/>
                <a:cs typeface="Calibri"/>
              </a:rPr>
              <a:t>reduction</a:t>
            </a:r>
            <a:r>
              <a:rPr kumimoji="0" lang="fr-FR" sz="2400" b="1" i="0" u="none" strike="noStrike" kern="1200" cap="none" spc="-15" normalizeH="0" baseline="0" noProof="0" dirty="0" smtClean="0">
                <a:ln>
                  <a:noFill/>
                </a:ln>
                <a:solidFill>
                  <a:prstClr val="black"/>
                </a:solidFill>
                <a:effectLst/>
                <a:uLnTx/>
                <a:uFillTx/>
                <a:latin typeface="Calibri"/>
                <a:ea typeface="+mn-ea"/>
                <a:cs typeface="Calibri"/>
              </a:rPr>
              <a:t> of </a:t>
            </a:r>
            <a:r>
              <a:rPr kumimoji="0" lang="fr-FR" sz="2400" b="1" i="0" u="none" strike="noStrike" kern="1200" cap="none" spc="-15" normalizeH="0" baseline="0" noProof="0" dirty="0" err="1" smtClean="0">
                <a:ln>
                  <a:noFill/>
                </a:ln>
                <a:solidFill>
                  <a:prstClr val="black"/>
                </a:solidFill>
                <a:effectLst/>
                <a:uLnTx/>
                <a:uFillTx/>
                <a:latin typeface="Calibri"/>
                <a:ea typeface="+mn-ea"/>
                <a:cs typeface="Calibri"/>
              </a:rPr>
              <a:t>STIs</a:t>
            </a:r>
            <a:r>
              <a:rPr kumimoji="0" lang="fr-FR" sz="2400" b="1" i="0" u="none" strike="noStrike" kern="1200" cap="none" spc="-15" normalizeH="0" baseline="0" noProof="0" dirty="0">
                <a:ln>
                  <a:noFill/>
                </a:ln>
                <a:solidFill>
                  <a:prstClr val="black"/>
                </a:solidFill>
                <a:effectLst/>
                <a:uLnTx/>
                <a:uFillTx/>
                <a:latin typeface="Calibri"/>
                <a:ea typeface="+mn-ea"/>
                <a:cs typeface="Calibri"/>
              </a:rPr>
              <a:t>/</a:t>
            </a:r>
            <a:r>
              <a:rPr kumimoji="0" lang="fr-FR" sz="2400" b="1" i="0" u="none" strike="noStrike" kern="1200" cap="none" spc="-15" normalizeH="0" baseline="0" noProof="0" dirty="0" smtClean="0">
                <a:ln>
                  <a:noFill/>
                </a:ln>
                <a:solidFill>
                  <a:prstClr val="black"/>
                </a:solidFill>
                <a:effectLst/>
                <a:uLnTx/>
                <a:uFillTx/>
                <a:latin typeface="Calibri"/>
                <a:ea typeface="+mn-ea"/>
                <a:cs typeface="Calibri"/>
              </a:rPr>
              <a:t>quarter </a:t>
            </a:r>
            <a:r>
              <a:rPr kumimoji="0" lang="fr-FR" sz="2400" b="1" i="0" u="none" strike="noStrike" kern="1200" cap="none" spc="-15" normalizeH="0" baseline="0" noProof="0" dirty="0" err="1" smtClean="0">
                <a:ln>
                  <a:noFill/>
                </a:ln>
                <a:solidFill>
                  <a:prstClr val="black"/>
                </a:solidFill>
                <a:effectLst/>
                <a:uLnTx/>
                <a:uFillTx/>
                <a:latin typeface="Calibri"/>
                <a:ea typeface="+mn-ea"/>
                <a:cs typeface="Calibri"/>
              </a:rPr>
              <a:t>with</a:t>
            </a:r>
            <a:r>
              <a:rPr kumimoji="0" lang="fr-FR" sz="2400" b="1" i="0" u="none" strike="noStrike" kern="1200" cap="none" spc="-15" normalizeH="0" baseline="0" noProof="0" dirty="0" smtClean="0">
                <a:ln>
                  <a:noFill/>
                </a:ln>
                <a:solidFill>
                  <a:prstClr val="black"/>
                </a:solidFill>
                <a:effectLst/>
                <a:uLnTx/>
                <a:uFillTx/>
                <a:latin typeface="Calibri"/>
                <a:ea typeface="+mn-ea"/>
                <a:cs typeface="Calibri"/>
              </a:rPr>
              <a:t> </a:t>
            </a:r>
            <a:r>
              <a:rPr kumimoji="0" lang="fr-FR" sz="2400" b="1" i="0" u="none" strike="noStrike" kern="1200" cap="none" spc="-15" normalizeH="0" baseline="0" noProof="0" dirty="0" err="1" smtClean="0">
                <a:ln>
                  <a:noFill/>
                </a:ln>
                <a:solidFill>
                  <a:prstClr val="black"/>
                </a:solidFill>
                <a:effectLst/>
                <a:uLnTx/>
                <a:uFillTx/>
                <a:latin typeface="Calibri"/>
                <a:ea typeface="+mn-ea"/>
                <a:cs typeface="Calibri"/>
              </a:rPr>
              <a:t>doxyPEP</a:t>
            </a:r>
            <a:endParaRPr kumimoji="0" lang="fr-FR" sz="2400" b="1" i="0" u="none" strike="noStrike" kern="1200" cap="none" spc="-15" normalizeH="0" baseline="0" noProof="0" dirty="0" smtClean="0">
              <a:ln>
                <a:noFill/>
              </a:ln>
              <a:solidFill>
                <a:prstClr val="black"/>
              </a:solidFill>
              <a:effectLst/>
              <a:uLnTx/>
              <a:uFillTx/>
              <a:latin typeface="Calibri"/>
              <a:ea typeface="+mn-ea"/>
              <a:cs typeface="Calibri"/>
            </a:endParaRPr>
          </a:p>
          <a:p>
            <a:pPr marL="297815" marR="290195" lvl="0" indent="0" algn="ctr" defTabSz="914400" rtl="0" eaLnBrk="1" fontAlgn="auto" latinLnBrk="0" hangingPunct="1">
              <a:lnSpc>
                <a:spcPct val="100499"/>
              </a:lnSpc>
              <a:spcBef>
                <a:spcPts val="0"/>
              </a:spcBef>
              <a:spcAft>
                <a:spcPts val="0"/>
              </a:spcAft>
              <a:buClrTx/>
              <a:buSzTx/>
              <a:buFontTx/>
              <a:buNone/>
              <a:tabLst/>
              <a:defRPr/>
            </a:pP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Stopping</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boundaries</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for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effectiveness</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a:t>
            </a:r>
            <a:r>
              <a:rPr kumimoji="0" lang="fr-FR" sz="2400" b="0" i="0" u="none" strike="noStrike" kern="1200" cap="none" spc="-15" normalizeH="0" baseline="0" noProof="0" dirty="0" smtClean="0">
                <a:ln>
                  <a:noFill/>
                </a:ln>
                <a:solidFill>
                  <a:prstClr val="black"/>
                </a:solidFill>
                <a:effectLst/>
                <a:uLnTx/>
                <a:uFillTx/>
                <a:latin typeface="Symbol" panose="05050102010706020507" pitchFamily="18" charset="2"/>
                <a:ea typeface="+mn-ea"/>
                <a:cs typeface="Calibri"/>
              </a:rPr>
              <a:t> a </a:t>
            </a:r>
            <a:r>
              <a:rPr kumimoji="0" lang="fr-FR" sz="2400" b="0" i="0" u="none" strike="noStrike" kern="1200" cap="none" spc="-15" normalizeH="0" baseline="0" noProof="0" dirty="0">
                <a:ln>
                  <a:noFill/>
                </a:ln>
                <a:solidFill>
                  <a:prstClr val="black"/>
                </a:solidFill>
                <a:effectLst/>
                <a:uLnTx/>
                <a:uFillTx/>
                <a:latin typeface="Calibri"/>
                <a:ea typeface="+mn-ea"/>
                <a:cs typeface="Calibri"/>
              </a:rPr>
              <a:t>&lt;</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0.025 for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both</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cohorts</a:t>
            </a:r>
            <a:endParaRPr kumimoji="0" lang="fr-FR" sz="2400" b="0" i="0" u="none" strike="noStrike" kern="1200" cap="none" spc="-15" normalizeH="0" baseline="0" noProof="0" dirty="0" smtClean="0">
              <a:ln>
                <a:noFill/>
              </a:ln>
              <a:solidFill>
                <a:prstClr val="black"/>
              </a:solidFill>
              <a:effectLst/>
              <a:uLnTx/>
              <a:uFillTx/>
              <a:latin typeface="Calibri"/>
              <a:ea typeface="+mn-ea"/>
              <a:cs typeface="Calibri"/>
            </a:endParaRPr>
          </a:p>
          <a:p>
            <a:pPr marL="297815" marR="290195" lvl="0" indent="0" algn="ctr" defTabSz="914400" rtl="0" eaLnBrk="1" fontAlgn="auto" latinLnBrk="0" hangingPunct="1">
              <a:lnSpc>
                <a:spcPct val="100499"/>
              </a:lnSpc>
              <a:spcBef>
                <a:spcPts val="0"/>
              </a:spcBef>
              <a:spcAft>
                <a:spcPts val="0"/>
              </a:spcAft>
              <a:buClrTx/>
              <a:buSzTx/>
              <a:buFontTx/>
              <a:buNone/>
              <a:tabLst/>
              <a:defRPr/>
            </a:pP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DSMB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recommended</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early</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discontinuation in May 2022 at first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interim</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a:t>
            </a:r>
            <a:r>
              <a:rPr kumimoji="0" lang="fr-FR" sz="2400" b="0" i="0" u="none" strike="noStrike" kern="1200" cap="none" spc="-15" normalizeH="0" baseline="0" noProof="0" dirty="0" err="1" smtClean="0">
                <a:ln>
                  <a:noFill/>
                </a:ln>
                <a:solidFill>
                  <a:prstClr val="black"/>
                </a:solidFill>
                <a:effectLst/>
                <a:uLnTx/>
                <a:uFillTx/>
                <a:latin typeface="Calibri"/>
                <a:ea typeface="+mn-ea"/>
                <a:cs typeface="Calibri"/>
              </a:rPr>
              <a:t>analysis</a:t>
            </a:r>
            <a:r>
              <a:rPr kumimoji="0" lang="fr-FR" sz="2400" b="0" i="0" u="none" strike="noStrike" kern="1200" cap="none" spc="-15" normalizeH="0" baseline="0" noProof="0" dirty="0" smtClean="0">
                <a:ln>
                  <a:noFill/>
                </a:ln>
                <a:solidFill>
                  <a:prstClr val="black"/>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692019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288" y="806196"/>
            <a:ext cx="8033524" cy="60487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771144" y="1626120"/>
            <a:ext cx="1581912" cy="119632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p:nvPr/>
        </p:nvSpPr>
        <p:spPr>
          <a:xfrm>
            <a:off x="533400" y="217051"/>
            <a:ext cx="11560707" cy="55399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600" b="0" i="0" u="none" strike="noStrike" kern="1200" cap="none" spc="-60" normalizeH="0" baseline="0" noProof="0" dirty="0">
                <a:ln>
                  <a:noFill/>
                </a:ln>
                <a:solidFill>
                  <a:prstClr val="black"/>
                </a:solidFill>
                <a:effectLst/>
                <a:uLnTx/>
                <a:uFillTx/>
                <a:latin typeface="Calibri Light"/>
                <a:ea typeface="+mn-ea"/>
                <a:cs typeface="Calibri Light"/>
              </a:rPr>
              <a:t>P</a:t>
            </a:r>
            <a:r>
              <a:rPr kumimoji="0" sz="3600" b="0" i="0" u="none" strike="noStrike" kern="1200" cap="none" spc="-25" normalizeH="0" baseline="0" noProof="0" dirty="0">
                <a:ln>
                  <a:noFill/>
                </a:ln>
                <a:solidFill>
                  <a:prstClr val="black"/>
                </a:solidFill>
                <a:effectLst/>
                <a:uLnTx/>
                <a:uFillTx/>
                <a:latin typeface="Calibri Light"/>
                <a:ea typeface="+mn-ea"/>
                <a:cs typeface="Calibri Light"/>
              </a:rPr>
              <a:t>rima</a:t>
            </a:r>
            <a:r>
              <a:rPr kumimoji="0" sz="3600" b="0" i="0" u="none" strike="noStrike" kern="1200" cap="none" spc="-10" normalizeH="0" baseline="0" noProof="0" dirty="0">
                <a:ln>
                  <a:noFill/>
                </a:ln>
                <a:solidFill>
                  <a:prstClr val="black"/>
                </a:solidFill>
                <a:effectLst/>
                <a:uLnTx/>
                <a:uFillTx/>
                <a:latin typeface="Calibri Light"/>
                <a:ea typeface="+mn-ea"/>
                <a:cs typeface="Calibri Light"/>
              </a:rPr>
              <a:t>r</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y</a:t>
            </a:r>
            <a:r>
              <a:rPr kumimoji="0" sz="3600" b="0" i="0" u="none" strike="noStrike" kern="1200" cap="none" spc="35" normalizeH="0" baseline="0" noProof="0" dirty="0">
                <a:ln>
                  <a:noFill/>
                </a:ln>
                <a:solidFill>
                  <a:prstClr val="black"/>
                </a:solidFill>
                <a:effectLst/>
                <a:uLnTx/>
                <a:uFillTx/>
                <a:latin typeface="Calibri Light"/>
                <a:ea typeface="+mn-ea"/>
                <a:cs typeface="Calibri Light"/>
              </a:rPr>
              <a:t> </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Endp</a:t>
            </a:r>
            <a:r>
              <a:rPr kumimoji="0" sz="3600" b="0" i="0" u="none" strike="noStrike" kern="1200" cap="none" spc="-25" normalizeH="0" baseline="0" noProof="0" dirty="0">
                <a:ln>
                  <a:noFill/>
                </a:ln>
                <a:solidFill>
                  <a:prstClr val="black"/>
                </a:solidFill>
                <a:effectLst/>
                <a:uLnTx/>
                <a:uFillTx/>
                <a:latin typeface="Calibri Light"/>
                <a:ea typeface="+mn-ea"/>
                <a:cs typeface="Calibri Light"/>
              </a:rPr>
              <a:t>oi</a:t>
            </a:r>
            <a:r>
              <a:rPr kumimoji="0" sz="3600" b="0" i="0" u="none" strike="noStrike" kern="1200" cap="none" spc="-55" normalizeH="0" baseline="0" noProof="0" dirty="0">
                <a:ln>
                  <a:noFill/>
                </a:ln>
                <a:solidFill>
                  <a:prstClr val="black"/>
                </a:solidFill>
                <a:effectLst/>
                <a:uLnTx/>
                <a:uFillTx/>
                <a:latin typeface="Calibri Light"/>
                <a:ea typeface="+mn-ea"/>
                <a:cs typeface="Calibri Light"/>
              </a:rPr>
              <a:t>n</a:t>
            </a:r>
            <a:r>
              <a:rPr kumimoji="0" sz="3600" b="0" i="0" u="none" strike="noStrike" kern="1200" cap="none" spc="-10" normalizeH="0" baseline="0" noProof="0" dirty="0">
                <a:ln>
                  <a:noFill/>
                </a:ln>
                <a:solidFill>
                  <a:prstClr val="black"/>
                </a:solidFill>
                <a:effectLst/>
                <a:uLnTx/>
                <a:uFillTx/>
                <a:latin typeface="Calibri Light"/>
                <a:ea typeface="+mn-ea"/>
                <a:cs typeface="Calibri Light"/>
              </a:rPr>
              <a:t>t:</a:t>
            </a:r>
            <a:r>
              <a:rPr kumimoji="0" sz="3600" b="0" i="0" u="none" strike="noStrike" kern="1200" cap="none" spc="15" normalizeH="0" baseline="0" noProof="0" dirty="0">
                <a:ln>
                  <a:noFill/>
                </a:ln>
                <a:solidFill>
                  <a:prstClr val="black"/>
                </a:solidFill>
                <a:effectLst/>
                <a:uLnTx/>
                <a:uFillTx/>
                <a:latin typeface="Calibri Light"/>
                <a:ea typeface="+mn-ea"/>
                <a:cs typeface="Calibri Light"/>
              </a:rPr>
              <a:t> </a:t>
            </a:r>
            <a:r>
              <a:rPr kumimoji="0" sz="3600" b="0" i="0" u="none" strike="noStrike" kern="1200" cap="none" spc="-30" normalizeH="0" baseline="0" noProof="0" dirty="0">
                <a:ln>
                  <a:noFill/>
                </a:ln>
                <a:solidFill>
                  <a:prstClr val="black"/>
                </a:solidFill>
                <a:effectLst/>
                <a:uLnTx/>
                <a:uFillTx/>
                <a:latin typeface="Calibri Light"/>
                <a:ea typeface="+mn-ea"/>
                <a:cs typeface="Calibri Light"/>
              </a:rPr>
              <a:t>S</a:t>
            </a:r>
            <a:r>
              <a:rPr kumimoji="0" sz="3600" b="0" i="0" u="none" strike="noStrike" kern="1200" cap="none" spc="-5" normalizeH="0" baseline="0" noProof="0" dirty="0">
                <a:ln>
                  <a:noFill/>
                </a:ln>
                <a:solidFill>
                  <a:prstClr val="black"/>
                </a:solidFill>
                <a:effectLst/>
                <a:uLnTx/>
                <a:uFillTx/>
                <a:latin typeface="Calibri Light"/>
                <a:ea typeface="+mn-ea"/>
                <a:cs typeface="Calibri Light"/>
              </a:rPr>
              <a:t>T</a:t>
            </a:r>
            <a:r>
              <a:rPr kumimoji="0" sz="3600" b="0" i="0" u="none" strike="noStrike" kern="1200" cap="none" spc="0" normalizeH="0" baseline="0" noProof="0" dirty="0">
                <a:ln>
                  <a:noFill/>
                </a:ln>
                <a:solidFill>
                  <a:prstClr val="black"/>
                </a:solidFill>
                <a:effectLst/>
                <a:uLnTx/>
                <a:uFillTx/>
                <a:latin typeface="Calibri Light"/>
                <a:ea typeface="+mn-ea"/>
                <a:cs typeface="Calibri Light"/>
              </a:rPr>
              <a:t>I</a:t>
            </a:r>
            <a:r>
              <a:rPr kumimoji="0" sz="3600" b="0" i="0" u="none" strike="noStrike" kern="1200" cap="none" spc="-15" normalizeH="0" baseline="0" noProof="0" dirty="0">
                <a:ln>
                  <a:noFill/>
                </a:ln>
                <a:solidFill>
                  <a:prstClr val="black"/>
                </a:solidFill>
                <a:effectLst/>
                <a:uLnTx/>
                <a:uFillTx/>
                <a:latin typeface="Calibri Light"/>
                <a:ea typeface="+mn-ea"/>
                <a:cs typeface="Calibri Light"/>
              </a:rPr>
              <a:t> i</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n</a:t>
            </a:r>
            <a:r>
              <a:rPr kumimoji="0" sz="3600" b="0" i="0" u="none" strike="noStrike" kern="1200" cap="none" spc="5" normalizeH="0" baseline="0" noProof="0" dirty="0">
                <a:ln>
                  <a:noFill/>
                </a:ln>
                <a:solidFill>
                  <a:prstClr val="black"/>
                </a:solidFill>
                <a:effectLst/>
                <a:uLnTx/>
                <a:uFillTx/>
                <a:latin typeface="Calibri Light"/>
                <a:ea typeface="+mn-ea"/>
                <a:cs typeface="Calibri Light"/>
              </a:rPr>
              <a:t>c</a:t>
            </a:r>
            <a:r>
              <a:rPr kumimoji="0" sz="3600" b="0" i="0" u="none" strike="noStrike" kern="1200" cap="none" spc="-15" normalizeH="0" baseline="0" noProof="0" dirty="0">
                <a:ln>
                  <a:noFill/>
                </a:ln>
                <a:solidFill>
                  <a:prstClr val="black"/>
                </a:solidFill>
                <a:effectLst/>
                <a:uLnTx/>
                <a:uFillTx/>
                <a:latin typeface="Calibri Light"/>
                <a:ea typeface="+mn-ea"/>
                <a:cs typeface="Calibri Light"/>
              </a:rPr>
              <a:t>i</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d</a:t>
            </a:r>
            <a:r>
              <a:rPr kumimoji="0" sz="3600" b="0" i="0" u="none" strike="noStrike" kern="1200" cap="none" spc="-25" normalizeH="0" baseline="0" noProof="0" dirty="0">
                <a:ln>
                  <a:noFill/>
                </a:ln>
                <a:solidFill>
                  <a:prstClr val="black"/>
                </a:solidFill>
                <a:effectLst/>
                <a:uLnTx/>
                <a:uFillTx/>
                <a:latin typeface="Calibri Light"/>
                <a:ea typeface="+mn-ea"/>
                <a:cs typeface="Calibri Light"/>
              </a:rPr>
              <a:t>e</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n</a:t>
            </a:r>
            <a:r>
              <a:rPr kumimoji="0" sz="3600" b="0" i="0" u="none" strike="noStrike" kern="1200" cap="none" spc="0" normalizeH="0" baseline="0" noProof="0" dirty="0">
                <a:ln>
                  <a:noFill/>
                </a:ln>
                <a:solidFill>
                  <a:prstClr val="black"/>
                </a:solidFill>
                <a:effectLst/>
                <a:uLnTx/>
                <a:uFillTx/>
                <a:latin typeface="Calibri Light"/>
                <a:ea typeface="+mn-ea"/>
                <a:cs typeface="Calibri Light"/>
              </a:rPr>
              <a:t>ce</a:t>
            </a:r>
            <a:r>
              <a:rPr kumimoji="0" sz="3600" b="0" i="0" u="none" strike="noStrike" kern="1200" cap="none" spc="-5" normalizeH="0" baseline="0" noProof="0" dirty="0">
                <a:ln>
                  <a:noFill/>
                </a:ln>
                <a:solidFill>
                  <a:prstClr val="black"/>
                </a:solidFill>
                <a:effectLst/>
                <a:uLnTx/>
                <a:uFillTx/>
                <a:latin typeface="Calibri Light"/>
                <a:ea typeface="+mn-ea"/>
                <a:cs typeface="Calibri Light"/>
              </a:rPr>
              <a:t> </a:t>
            </a:r>
            <a:r>
              <a:rPr kumimoji="0" sz="3600" b="0" i="0" u="none" strike="noStrike" kern="1200" cap="none" spc="-20" normalizeH="0" baseline="0" noProof="0" dirty="0">
                <a:ln>
                  <a:noFill/>
                </a:ln>
                <a:solidFill>
                  <a:prstClr val="black"/>
                </a:solidFill>
                <a:effectLst/>
                <a:uLnTx/>
                <a:uFillTx/>
                <a:latin typeface="Calibri Light"/>
                <a:ea typeface="+mn-ea"/>
                <a:cs typeface="Calibri Light"/>
              </a:rPr>
              <a:t>p</a:t>
            </a:r>
            <a:r>
              <a:rPr kumimoji="0" sz="3600" b="0" i="0" u="none" strike="noStrike" kern="1200" cap="none" spc="-25" normalizeH="0" baseline="0" noProof="0" dirty="0">
                <a:ln>
                  <a:noFill/>
                </a:ln>
                <a:solidFill>
                  <a:prstClr val="black"/>
                </a:solidFill>
                <a:effectLst/>
                <a:uLnTx/>
                <a:uFillTx/>
                <a:latin typeface="Calibri Light"/>
                <a:ea typeface="+mn-ea"/>
                <a:cs typeface="Calibri Light"/>
              </a:rPr>
              <a:t>e</a:t>
            </a:r>
            <a:r>
              <a:rPr kumimoji="0" sz="3600" b="0" i="0" u="none" strike="noStrike" kern="1200" cap="none" spc="-15" normalizeH="0" baseline="0" noProof="0" dirty="0">
                <a:ln>
                  <a:noFill/>
                </a:ln>
                <a:solidFill>
                  <a:prstClr val="black"/>
                </a:solidFill>
                <a:effectLst/>
                <a:uLnTx/>
                <a:uFillTx/>
                <a:latin typeface="Calibri Light"/>
                <a:ea typeface="+mn-ea"/>
                <a:cs typeface="Calibri Light"/>
              </a:rPr>
              <a:t>r</a:t>
            </a:r>
            <a:r>
              <a:rPr kumimoji="0" sz="3600" b="0" i="0" u="none" strike="noStrike" kern="1200" cap="none" spc="-5" normalizeH="0" baseline="0" noProof="0" dirty="0">
                <a:ln>
                  <a:noFill/>
                </a:ln>
                <a:solidFill>
                  <a:prstClr val="black"/>
                </a:solidFill>
                <a:effectLst/>
                <a:uLnTx/>
                <a:uFillTx/>
                <a:latin typeface="Calibri Light"/>
                <a:ea typeface="+mn-ea"/>
                <a:cs typeface="Calibri Light"/>
              </a:rPr>
              <a:t> </a:t>
            </a:r>
            <a:r>
              <a:rPr kumimoji="0" sz="3600" b="0" i="0" u="none" strike="noStrike" kern="1200" cap="none" spc="-20" normalizeH="0" baseline="0" noProof="0" dirty="0" smtClean="0">
                <a:ln>
                  <a:noFill/>
                </a:ln>
                <a:solidFill>
                  <a:prstClr val="black"/>
                </a:solidFill>
                <a:effectLst/>
                <a:uLnTx/>
                <a:uFillTx/>
                <a:latin typeface="Calibri Light"/>
                <a:ea typeface="+mn-ea"/>
                <a:cs typeface="Calibri Light"/>
              </a:rPr>
              <a:t>quar</a:t>
            </a:r>
            <a:r>
              <a:rPr kumimoji="0" sz="3600" b="0" i="0" u="none" strike="noStrike" kern="1200" cap="none" spc="-50" normalizeH="0" baseline="0" noProof="0" dirty="0" smtClean="0">
                <a:ln>
                  <a:noFill/>
                </a:ln>
                <a:solidFill>
                  <a:prstClr val="black"/>
                </a:solidFill>
                <a:effectLst/>
                <a:uLnTx/>
                <a:uFillTx/>
                <a:latin typeface="Calibri Light"/>
                <a:ea typeface="+mn-ea"/>
                <a:cs typeface="Calibri Light"/>
              </a:rPr>
              <a:t>t</a:t>
            </a:r>
            <a:r>
              <a:rPr kumimoji="0" sz="3600" b="0" i="0" u="none" strike="noStrike" kern="1200" cap="none" spc="-25" normalizeH="0" baseline="0" noProof="0" dirty="0" smtClean="0">
                <a:ln>
                  <a:noFill/>
                </a:ln>
                <a:solidFill>
                  <a:prstClr val="black"/>
                </a:solidFill>
                <a:effectLst/>
                <a:uLnTx/>
                <a:uFillTx/>
                <a:latin typeface="Calibri Light"/>
                <a:ea typeface="+mn-ea"/>
                <a:cs typeface="Calibri Light"/>
              </a:rPr>
              <a:t>er</a:t>
            </a:r>
            <a:r>
              <a:rPr kumimoji="0" lang="fr-FR" sz="3600" b="0" i="0" u="none" strike="noStrike" kern="1200" cap="none" spc="-25" normalizeH="0" baseline="0" noProof="0" dirty="0" smtClean="0">
                <a:ln>
                  <a:noFill/>
                </a:ln>
                <a:solidFill>
                  <a:prstClr val="black"/>
                </a:solidFill>
                <a:effectLst/>
                <a:uLnTx/>
                <a:uFillTx/>
                <a:latin typeface="Calibri Light"/>
                <a:ea typeface="+mn-ea"/>
                <a:cs typeface="Calibri Light"/>
              </a:rPr>
              <a:t> (501 pts </a:t>
            </a:r>
            <a:r>
              <a:rPr kumimoji="0" lang="fr-FR" sz="3600" b="0" i="0" u="none" strike="noStrike" kern="1200" cap="none" spc="-25" normalizeH="0" baseline="0" noProof="0" dirty="0" err="1" smtClean="0">
                <a:ln>
                  <a:noFill/>
                </a:ln>
                <a:solidFill>
                  <a:prstClr val="black"/>
                </a:solidFill>
                <a:effectLst/>
                <a:uLnTx/>
                <a:uFillTx/>
                <a:latin typeface="Calibri Light"/>
                <a:ea typeface="+mn-ea"/>
                <a:cs typeface="Calibri Light"/>
              </a:rPr>
              <a:t>enrolled</a:t>
            </a:r>
            <a:r>
              <a:rPr kumimoji="0" lang="fr-FR" sz="3600" b="0" i="0" u="none" strike="noStrike" kern="1200" cap="none" spc="-25" normalizeH="0" baseline="0" noProof="0" dirty="0" smtClean="0">
                <a:ln>
                  <a:noFill/>
                </a:ln>
                <a:solidFill>
                  <a:prstClr val="black"/>
                </a:solidFill>
                <a:effectLst/>
                <a:uLnTx/>
                <a:uFillTx/>
                <a:latin typeface="Calibri Light"/>
                <a:ea typeface="+mn-ea"/>
                <a:cs typeface="Calibri Light"/>
              </a:rPr>
              <a:t>) </a:t>
            </a:r>
            <a:endParaRPr kumimoji="0" sz="3600" b="0"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6" name="object 6"/>
          <p:cNvSpPr txBox="1"/>
          <p:nvPr/>
        </p:nvSpPr>
        <p:spPr>
          <a:xfrm>
            <a:off x="6304788" y="1626107"/>
            <a:ext cx="1347470" cy="707390"/>
          </a:xfrm>
          <a:prstGeom prst="rect">
            <a:avLst/>
          </a:prstGeom>
          <a:solidFill>
            <a:srgbClr val="E7E6E6"/>
          </a:solidFill>
        </p:spPr>
        <p:txBody>
          <a:bodyPr vert="horz" wrap="square" lIns="0" tIns="0" rIns="0" bIns="0" rtlCol="0">
            <a:spAutoFit/>
          </a:bodyPr>
          <a:lstStyle/>
          <a:p>
            <a:pPr marL="215900" marR="206375" lvl="0" indent="135255"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30.5% </a:t>
            </a:r>
            <a:r>
              <a:rPr kumimoji="0" sz="2000" b="1" i="0" u="none" strike="noStrike" kern="1200" cap="none" spc="-5" normalizeH="0" baseline="0" noProof="0" dirty="0">
                <a:ln>
                  <a:noFill/>
                </a:ln>
                <a:solidFill>
                  <a:prstClr val="black"/>
                </a:solidFill>
                <a:effectLst/>
                <a:uLnTx/>
                <a:uFillTx/>
                <a:latin typeface="Calibri"/>
                <a:ea typeface="+mn-ea"/>
                <a:cs typeface="Calibri"/>
              </a:rPr>
              <a:t>(</a:t>
            </a:r>
            <a:r>
              <a:rPr kumimoji="0" sz="2000" b="1" i="0" u="none" strike="noStrike" kern="1200" cap="none" spc="0" normalizeH="0" baseline="0" noProof="0" dirty="0">
                <a:ln>
                  <a:noFill/>
                </a:ln>
                <a:solidFill>
                  <a:prstClr val="black"/>
                </a:solidFill>
                <a:effectLst/>
                <a:uLnTx/>
                <a:uFillTx/>
                <a:latin typeface="Calibri"/>
                <a:ea typeface="+mn-ea"/>
                <a:cs typeface="Calibri"/>
              </a:rPr>
              <a:t>39/129)</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4675632" y="4017264"/>
            <a:ext cx="1347470" cy="707390"/>
          </a:xfrm>
          <a:prstGeom prst="rect">
            <a:avLst/>
          </a:prstGeom>
          <a:solidFill>
            <a:srgbClr val="E7E6E6"/>
          </a:solidFill>
        </p:spPr>
        <p:txBody>
          <a:bodyPr vert="horz" wrap="square" lIns="0" tIns="0" rIns="0" bIns="0" rtlCol="0">
            <a:spAutoFit/>
          </a:bodyPr>
          <a:lstStyle/>
          <a:p>
            <a:pPr marL="215900" marR="207010" lvl="0" indent="135255"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11.8% </a:t>
            </a:r>
            <a:r>
              <a:rPr kumimoji="0" sz="2000" b="1" i="0" u="none" strike="noStrike" kern="1200" cap="none" spc="-5" normalizeH="0" baseline="0" noProof="0" dirty="0">
                <a:ln>
                  <a:noFill/>
                </a:ln>
                <a:solidFill>
                  <a:prstClr val="black"/>
                </a:solidFill>
                <a:effectLst/>
                <a:uLnTx/>
                <a:uFillTx/>
                <a:latin typeface="Calibri"/>
                <a:ea typeface="+mn-ea"/>
                <a:cs typeface="Calibri"/>
              </a:rPr>
              <a:t>(</a:t>
            </a:r>
            <a:r>
              <a:rPr kumimoji="0" sz="2000" b="1" i="0" u="none" strike="noStrike" kern="1200" cap="none" spc="0" normalizeH="0" baseline="0" noProof="0" dirty="0">
                <a:ln>
                  <a:noFill/>
                </a:ln>
                <a:solidFill>
                  <a:prstClr val="black"/>
                </a:solidFill>
                <a:effectLst/>
                <a:uLnTx/>
                <a:uFillTx/>
                <a:latin typeface="Calibri"/>
                <a:ea typeface="+mn-ea"/>
                <a:cs typeface="Calibri"/>
              </a:rPr>
              <a:t>36/305)</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667000" y="1455419"/>
            <a:ext cx="1348740" cy="707390"/>
          </a:xfrm>
          <a:prstGeom prst="rect">
            <a:avLst/>
          </a:prstGeom>
          <a:solidFill>
            <a:srgbClr val="E7E6E6"/>
          </a:solidFill>
        </p:spPr>
        <p:txBody>
          <a:bodyPr vert="horz" wrap="square" lIns="0" tIns="0" rIns="0" bIns="0" rtlCol="0">
            <a:spAutoFit/>
          </a:bodyPr>
          <a:lstStyle/>
          <a:p>
            <a:pPr marL="216535" marR="207645" lvl="0" indent="135255"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31.9% </a:t>
            </a:r>
            <a:r>
              <a:rPr kumimoji="0" sz="2000" b="1" i="0" u="none" strike="noStrike" kern="1200" cap="none" spc="-5" normalizeH="0" baseline="0" noProof="0" dirty="0">
                <a:ln>
                  <a:noFill/>
                </a:ln>
                <a:solidFill>
                  <a:prstClr val="black"/>
                </a:solidFill>
                <a:effectLst/>
                <a:uLnTx/>
                <a:uFillTx/>
                <a:latin typeface="Calibri"/>
                <a:ea typeface="+mn-ea"/>
                <a:cs typeface="Calibri"/>
              </a:rPr>
              <a:t>(</a:t>
            </a:r>
            <a:r>
              <a:rPr kumimoji="0" sz="2000" b="1" i="0" u="none" strike="noStrike" kern="1200" cap="none" spc="0" normalizeH="0" baseline="0" noProof="0" dirty="0">
                <a:ln>
                  <a:noFill/>
                </a:ln>
                <a:solidFill>
                  <a:prstClr val="black"/>
                </a:solidFill>
                <a:effectLst/>
                <a:uLnTx/>
                <a:uFillTx/>
                <a:latin typeface="Calibri"/>
                <a:ea typeface="+mn-ea"/>
                <a:cs typeface="Calibri"/>
              </a:rPr>
              <a:t>82/257)</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1004316" y="4152900"/>
            <a:ext cx="1348740" cy="708660"/>
          </a:xfrm>
          <a:prstGeom prst="rect">
            <a:avLst/>
          </a:prstGeom>
          <a:solidFill>
            <a:srgbClr val="E7E6E6"/>
          </a:solidFill>
        </p:spPr>
        <p:txBody>
          <a:bodyPr vert="horz" wrap="square" lIns="0" tIns="0" rIns="0" bIns="0" rtlCol="0">
            <a:spAutoFit/>
          </a:bodyPr>
          <a:lstStyle/>
          <a:p>
            <a:pPr marL="216535" marR="207645" lvl="0" indent="135255"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Calibri"/>
                <a:ea typeface="+mn-ea"/>
                <a:cs typeface="Calibri"/>
              </a:rPr>
              <a:t>10.7% </a:t>
            </a:r>
            <a:r>
              <a:rPr kumimoji="0" sz="2000" b="1" i="0" u="none" strike="noStrike" kern="1200" cap="none" spc="-5" normalizeH="0" baseline="0" noProof="0" dirty="0">
                <a:ln>
                  <a:noFill/>
                </a:ln>
                <a:solidFill>
                  <a:prstClr val="black"/>
                </a:solidFill>
                <a:effectLst/>
                <a:uLnTx/>
                <a:uFillTx/>
                <a:latin typeface="Calibri"/>
                <a:ea typeface="+mn-ea"/>
                <a:cs typeface="Calibri"/>
              </a:rPr>
              <a:t>(</a:t>
            </a:r>
            <a:r>
              <a:rPr kumimoji="0" sz="2000" b="1" i="0" u="none" strike="noStrike" kern="1200" cap="none" spc="0" normalizeH="0" baseline="0" noProof="0" dirty="0">
                <a:ln>
                  <a:noFill/>
                </a:ln>
                <a:solidFill>
                  <a:prstClr val="black"/>
                </a:solidFill>
                <a:effectLst/>
                <a:uLnTx/>
                <a:uFillTx/>
                <a:latin typeface="Calibri"/>
                <a:ea typeface="+mn-ea"/>
                <a:cs typeface="Calibri"/>
              </a:rPr>
              <a:t>61/570)</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10650049" y="5210507"/>
            <a:ext cx="122237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1" u="none" strike="noStrike" kern="1200" cap="none" spc="-5" normalizeH="0" baseline="0" noProof="0" dirty="0">
                <a:ln>
                  <a:noFill/>
                </a:ln>
                <a:solidFill>
                  <a:prstClr val="black"/>
                </a:solidFill>
                <a:effectLst/>
                <a:uLnTx/>
                <a:uFillTx/>
                <a:latin typeface="Calibri"/>
                <a:ea typeface="+mn-ea"/>
                <a:cs typeface="Calibri"/>
              </a:rPr>
              <a:t>al</a:t>
            </a:r>
            <a:r>
              <a:rPr kumimoji="0" sz="1800" b="0" i="1" u="none" strike="noStrike" kern="1200" cap="none" spc="0" normalizeH="0" baseline="0" noProof="0" dirty="0">
                <a:ln>
                  <a:noFill/>
                </a:ln>
                <a:solidFill>
                  <a:prstClr val="black"/>
                </a:solidFill>
                <a:effectLst/>
                <a:uLnTx/>
                <a:uFillTx/>
                <a:latin typeface="Calibri"/>
                <a:ea typeface="+mn-ea"/>
                <a:cs typeface="Calibri"/>
              </a:rPr>
              <a:t>l</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p</a:t>
            </a:r>
            <a:r>
              <a:rPr kumimoji="0" sz="1800" b="0" i="1" u="none" strike="noStrike" kern="1200" cap="none" spc="0" normalizeH="0" baseline="0" noProof="0" dirty="0">
                <a:ln>
                  <a:noFill/>
                </a:ln>
                <a:solidFill>
                  <a:prstClr val="black"/>
                </a:solidFill>
                <a:effectLst/>
                <a:uLnTx/>
                <a:uFillTx/>
                <a:latin typeface="Calibri"/>
                <a:ea typeface="+mn-ea"/>
                <a:cs typeface="Calibri"/>
              </a:rPr>
              <a:t>&lt;</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0.</a:t>
            </a:r>
            <a:r>
              <a:rPr kumimoji="0" sz="1800" b="0" i="1" u="none" strike="noStrike" kern="1200" cap="none" spc="-10" normalizeH="0" baseline="0" noProof="0" dirty="0">
                <a:ln>
                  <a:noFill/>
                </a:ln>
                <a:solidFill>
                  <a:prstClr val="black"/>
                </a:solidFill>
                <a:effectLst/>
                <a:uLnTx/>
                <a:uFillTx/>
                <a:latin typeface="Calibri"/>
                <a:ea typeface="+mn-ea"/>
                <a:cs typeface="Calibri"/>
              </a:rPr>
              <a:t>0001</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p:nvPr/>
        </p:nvSpPr>
        <p:spPr>
          <a:xfrm>
            <a:off x="1344167" y="722376"/>
            <a:ext cx="9198863" cy="17678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1382267" y="772668"/>
            <a:ext cx="9067800" cy="0"/>
          </a:xfrm>
          <a:custGeom>
            <a:avLst/>
            <a:gdLst/>
            <a:ahLst/>
            <a:cxnLst/>
            <a:rect l="l" t="t" r="r" b="b"/>
            <a:pathLst>
              <a:path w="9067800">
                <a:moveTo>
                  <a:pt x="0" y="0"/>
                </a:moveTo>
                <a:lnTo>
                  <a:pt x="9067800" y="0"/>
                </a:lnTo>
              </a:path>
            </a:pathLst>
          </a:custGeom>
          <a:ln w="4699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aphicFrame>
        <p:nvGraphicFramePr>
          <p:cNvPr id="5" name="object 5"/>
          <p:cNvGraphicFramePr>
            <a:graphicFrameLocks noGrp="1"/>
          </p:cNvGraphicFramePr>
          <p:nvPr/>
        </p:nvGraphicFramePr>
        <p:xfrm>
          <a:off x="8127317" y="1878554"/>
          <a:ext cx="3880071" cy="3167677"/>
        </p:xfrm>
        <a:graphic>
          <a:graphicData uri="http://schemas.openxmlformats.org/drawingml/2006/table">
            <a:tbl>
              <a:tblPr firstRow="1" bandRow="1">
                <a:tableStyleId>{2D5ABB26-0587-4C30-8999-92F81FD0307C}</a:tableStyleId>
              </a:tblPr>
              <a:tblGrid>
                <a:gridCol w="1590776">
                  <a:extLst>
                    <a:ext uri="{9D8B030D-6E8A-4147-A177-3AD203B41FA5}">
                      <a16:colId xmlns:a16="http://schemas.microsoft.com/office/drawing/2014/main" val="20000"/>
                    </a:ext>
                  </a:extLst>
                </a:gridCol>
                <a:gridCol w="2289295">
                  <a:extLst>
                    <a:ext uri="{9D8B030D-6E8A-4147-A177-3AD203B41FA5}">
                      <a16:colId xmlns:a16="http://schemas.microsoft.com/office/drawing/2014/main" val="20001"/>
                    </a:ext>
                  </a:extLst>
                </a:gridCol>
              </a:tblGrid>
              <a:tr h="398278">
                <a:tc gridSpan="2">
                  <a:txBody>
                    <a:bodyPr/>
                    <a:lstStyle/>
                    <a:p>
                      <a:pPr marL="103505">
                        <a:lnSpc>
                          <a:spcPct val="100000"/>
                        </a:lnSpc>
                      </a:pPr>
                      <a:r>
                        <a:rPr sz="2000" b="1" spc="-25" dirty="0">
                          <a:latin typeface="Calibri"/>
                          <a:cs typeface="Calibri"/>
                        </a:rPr>
                        <a:t>R</a:t>
                      </a:r>
                      <a:r>
                        <a:rPr sz="2000" b="1" spc="-5" dirty="0">
                          <a:latin typeface="Calibri"/>
                          <a:cs typeface="Calibri"/>
                        </a:rPr>
                        <a:t>e</a:t>
                      </a:r>
                      <a:r>
                        <a:rPr sz="2000" b="1" dirty="0">
                          <a:latin typeface="Calibri"/>
                          <a:cs typeface="Calibri"/>
                        </a:rPr>
                        <a:t>duct</a:t>
                      </a:r>
                      <a:r>
                        <a:rPr sz="2000" b="1" spc="-5" dirty="0">
                          <a:latin typeface="Calibri"/>
                          <a:cs typeface="Calibri"/>
                        </a:rPr>
                        <a:t>i</a:t>
                      </a:r>
                      <a:r>
                        <a:rPr sz="2000" b="1" dirty="0">
                          <a:latin typeface="Calibri"/>
                          <a:cs typeface="Calibri"/>
                        </a:rPr>
                        <a:t>on</a:t>
                      </a:r>
                      <a:r>
                        <a:rPr sz="2000" b="1" spc="-40" dirty="0">
                          <a:latin typeface="Calibri"/>
                          <a:cs typeface="Calibri"/>
                        </a:rPr>
                        <a:t> </a:t>
                      </a:r>
                      <a:r>
                        <a:rPr sz="2000" b="1" spc="-5" dirty="0">
                          <a:latin typeface="Calibri"/>
                          <a:cs typeface="Calibri"/>
                        </a:rPr>
                        <a:t>i</a:t>
                      </a:r>
                      <a:r>
                        <a:rPr sz="2000" b="1" dirty="0">
                          <a:latin typeface="Calibri"/>
                          <a:cs typeface="Calibri"/>
                        </a:rPr>
                        <a:t>n</a:t>
                      </a:r>
                      <a:r>
                        <a:rPr sz="2000" b="1" spc="-5" dirty="0">
                          <a:latin typeface="Calibri"/>
                          <a:cs typeface="Calibri"/>
                        </a:rPr>
                        <a:t> </a:t>
                      </a:r>
                      <a:r>
                        <a:rPr sz="2000" b="1" spc="-25" dirty="0">
                          <a:latin typeface="Calibri"/>
                          <a:cs typeface="Calibri"/>
                        </a:rPr>
                        <a:t>S</a:t>
                      </a:r>
                      <a:r>
                        <a:rPr sz="2000" b="1" dirty="0">
                          <a:latin typeface="Calibri"/>
                          <a:cs typeface="Calibri"/>
                        </a:rPr>
                        <a:t>TI</a:t>
                      </a:r>
                      <a:r>
                        <a:rPr sz="2000" b="1" spc="-5" dirty="0">
                          <a:latin typeface="Calibri"/>
                          <a:cs typeface="Calibri"/>
                        </a:rPr>
                        <a:t> </a:t>
                      </a:r>
                      <a:r>
                        <a:rPr sz="2000" b="1" dirty="0">
                          <a:latin typeface="Calibri"/>
                          <a:cs typeface="Calibri"/>
                        </a:rPr>
                        <a:t>incid</a:t>
                      </a:r>
                      <a:r>
                        <a:rPr sz="2000" b="1" spc="-5" dirty="0">
                          <a:latin typeface="Calibri"/>
                          <a:cs typeface="Calibri"/>
                        </a:rPr>
                        <a:t>e</a:t>
                      </a:r>
                      <a:r>
                        <a:rPr sz="2000" b="1" dirty="0">
                          <a:latin typeface="Calibri"/>
                          <a:cs typeface="Calibri"/>
                        </a:rPr>
                        <a:t>nc</a:t>
                      </a:r>
                      <a:r>
                        <a:rPr sz="2000" b="1" spc="-5" dirty="0">
                          <a:latin typeface="Calibri"/>
                          <a:cs typeface="Calibri"/>
                        </a:rPr>
                        <a:t>e</a:t>
                      </a:r>
                      <a:r>
                        <a:rPr sz="2000" b="1" dirty="0">
                          <a:latin typeface="Calibri"/>
                          <a:cs typeface="Calibri"/>
                        </a:rPr>
                        <a:t>/qu</a:t>
                      </a:r>
                      <a:r>
                        <a:rPr sz="2000" b="1" spc="-10" dirty="0">
                          <a:latin typeface="Calibri"/>
                          <a:cs typeface="Calibri"/>
                        </a:rPr>
                        <a:t>a</a:t>
                      </a:r>
                      <a:r>
                        <a:rPr sz="2000" b="1" spc="-5" dirty="0">
                          <a:latin typeface="Calibri"/>
                          <a:cs typeface="Calibri"/>
                        </a:rPr>
                        <a:t>r</a:t>
                      </a:r>
                      <a:r>
                        <a:rPr sz="2000" b="1" spc="-25" dirty="0">
                          <a:latin typeface="Calibri"/>
                          <a:cs typeface="Calibri"/>
                        </a:rPr>
                        <a:t>t</a:t>
                      </a:r>
                      <a:r>
                        <a:rPr sz="2000" b="1" spc="-5" dirty="0">
                          <a:latin typeface="Calibri"/>
                          <a:cs typeface="Calibri"/>
                        </a:rPr>
                        <a:t>e</a:t>
                      </a:r>
                      <a:r>
                        <a:rPr sz="2000" b="1" dirty="0">
                          <a:latin typeface="Calibri"/>
                          <a:cs typeface="Calibri"/>
                        </a:rPr>
                        <a:t>r</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39051">
                <a:tc gridSpan="2">
                  <a:txBody>
                    <a:bodyPr/>
                    <a:lstStyle/>
                    <a:p>
                      <a:pPr marL="1771650">
                        <a:lnSpc>
                          <a:spcPct val="100000"/>
                        </a:lnSpc>
                      </a:pPr>
                      <a:r>
                        <a:rPr sz="1800" spc="-5" dirty="0">
                          <a:latin typeface="Calibri"/>
                          <a:cs typeface="Calibri"/>
                        </a:rPr>
                        <a:t>r</a:t>
                      </a:r>
                      <a:r>
                        <a:rPr sz="1800" spc="-10" dirty="0">
                          <a:latin typeface="Calibri"/>
                          <a:cs typeface="Calibri"/>
                        </a:rPr>
                        <a:t>i</a:t>
                      </a:r>
                      <a:r>
                        <a:rPr sz="1800" dirty="0">
                          <a:latin typeface="Calibri"/>
                          <a:cs typeface="Calibri"/>
                        </a:rPr>
                        <a:t>sk</a:t>
                      </a:r>
                      <a:r>
                        <a:rPr sz="1800" spc="-5" dirty="0">
                          <a:latin typeface="Calibri"/>
                          <a:cs typeface="Calibri"/>
                        </a:rPr>
                        <a:t> </a:t>
                      </a:r>
                      <a:r>
                        <a:rPr sz="1800" spc="-30" dirty="0">
                          <a:latin typeface="Calibri"/>
                          <a:cs typeface="Calibri"/>
                        </a:rPr>
                        <a:t>r</a:t>
                      </a:r>
                      <a:r>
                        <a:rPr sz="1800" dirty="0">
                          <a:latin typeface="Calibri"/>
                          <a:cs typeface="Calibri"/>
                        </a:rPr>
                        <a:t>edu</a:t>
                      </a:r>
                      <a:r>
                        <a:rPr sz="1800" spc="-10" dirty="0">
                          <a:latin typeface="Calibri"/>
                          <a:cs typeface="Calibri"/>
                        </a:rPr>
                        <a:t>c</a:t>
                      </a:r>
                      <a:r>
                        <a:rPr sz="1800" spc="-5" dirty="0">
                          <a:latin typeface="Calibri"/>
                          <a:cs typeface="Calibri"/>
                        </a:rPr>
                        <a:t>tio</a:t>
                      </a:r>
                      <a:r>
                        <a:rPr sz="1800" dirty="0">
                          <a:latin typeface="Calibri"/>
                          <a:cs typeface="Calibri"/>
                        </a:rPr>
                        <a:t>n</a:t>
                      </a:r>
                      <a:r>
                        <a:rPr sz="1800" spc="25" dirty="0">
                          <a:latin typeface="Calibri"/>
                          <a:cs typeface="Calibri"/>
                        </a:rPr>
                        <a:t> </a:t>
                      </a:r>
                      <a:r>
                        <a:rPr sz="1600" spc="-5" dirty="0">
                          <a:latin typeface="Calibri"/>
                          <a:cs typeface="Calibri"/>
                        </a:rPr>
                        <a:t>(95</a:t>
                      </a:r>
                      <a:r>
                        <a:rPr sz="1600" dirty="0">
                          <a:latin typeface="Calibri"/>
                          <a:cs typeface="Calibri"/>
                        </a:rPr>
                        <a:t>%</a:t>
                      </a:r>
                      <a:r>
                        <a:rPr sz="1600" spc="30" dirty="0">
                          <a:latin typeface="Calibri"/>
                          <a:cs typeface="Calibri"/>
                        </a:rPr>
                        <a:t> </a:t>
                      </a:r>
                      <a:r>
                        <a:rPr sz="1600" dirty="0">
                          <a:latin typeface="Calibri"/>
                          <a:cs typeface="Calibri"/>
                        </a:rPr>
                        <a:t>C</a:t>
                      </a:r>
                      <a:r>
                        <a:rPr sz="1600" spc="5" dirty="0">
                          <a:latin typeface="Calibri"/>
                          <a:cs typeface="Calibri"/>
                        </a:rPr>
                        <a:t>I</a:t>
                      </a:r>
                      <a:r>
                        <a:rPr sz="1600" dirty="0">
                          <a:latin typeface="Calibri"/>
                          <a:cs typeface="Calibri"/>
                        </a:rPr>
                        <a:t>)</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776782">
                <a:tc>
                  <a:txBody>
                    <a:bodyPr/>
                    <a:lstStyle/>
                    <a:p>
                      <a:pPr algn="ctr">
                        <a:lnSpc>
                          <a:spcPct val="100000"/>
                        </a:lnSpc>
                      </a:pPr>
                      <a:r>
                        <a:rPr sz="2000" b="1" dirty="0">
                          <a:latin typeface="Calibri"/>
                          <a:cs typeface="Calibri"/>
                        </a:rPr>
                        <a:t>P</a:t>
                      </a:r>
                      <a:r>
                        <a:rPr sz="2000" b="1" spc="-5" dirty="0">
                          <a:latin typeface="Calibri"/>
                          <a:cs typeface="Calibri"/>
                        </a:rPr>
                        <a:t>r</a:t>
                      </a:r>
                      <a:r>
                        <a:rPr sz="2000" b="1" spc="-10" dirty="0">
                          <a:latin typeface="Calibri"/>
                          <a:cs typeface="Calibri"/>
                        </a:rPr>
                        <a:t>EP</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6E6"/>
                    </a:solidFill>
                  </a:tcPr>
                </a:tc>
                <a:tc>
                  <a:txBody>
                    <a:bodyPr/>
                    <a:lstStyle/>
                    <a:p>
                      <a:pPr algn="ctr">
                        <a:lnSpc>
                          <a:spcPct val="100000"/>
                        </a:lnSpc>
                      </a:pPr>
                      <a:r>
                        <a:rPr sz="2000" b="1" dirty="0">
                          <a:latin typeface="Calibri"/>
                          <a:cs typeface="Calibri"/>
                        </a:rPr>
                        <a:t>0.34</a:t>
                      </a:r>
                      <a:endParaRPr sz="2000">
                        <a:latin typeface="Calibri"/>
                        <a:cs typeface="Calibri"/>
                      </a:endParaRPr>
                    </a:p>
                    <a:p>
                      <a:pPr algn="ctr">
                        <a:lnSpc>
                          <a:spcPct val="100000"/>
                        </a:lnSpc>
                      </a:pPr>
                      <a:r>
                        <a:rPr sz="2000" b="1" spc="-5" dirty="0">
                          <a:latin typeface="Calibri"/>
                          <a:cs typeface="Calibri"/>
                        </a:rPr>
                        <a:t>(</a:t>
                      </a:r>
                      <a:r>
                        <a:rPr sz="2000" b="1" dirty="0">
                          <a:latin typeface="Calibri"/>
                          <a:cs typeface="Calibri"/>
                        </a:rPr>
                        <a:t>0.24</a:t>
                      </a:r>
                      <a:r>
                        <a:rPr sz="2000" b="1" spc="-30" dirty="0">
                          <a:latin typeface="Calibri"/>
                          <a:cs typeface="Calibri"/>
                        </a:rPr>
                        <a:t> </a:t>
                      </a:r>
                      <a:r>
                        <a:rPr sz="2000" b="1" dirty="0">
                          <a:latin typeface="Calibri"/>
                          <a:cs typeface="Calibri"/>
                        </a:rPr>
                        <a:t>- 0.46)</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776784">
                <a:tc>
                  <a:txBody>
                    <a:bodyPr/>
                    <a:lstStyle/>
                    <a:p>
                      <a:pPr marL="599440" marR="210820" indent="-382905">
                        <a:lnSpc>
                          <a:spcPct val="100000"/>
                        </a:lnSpc>
                      </a:pPr>
                      <a:r>
                        <a:rPr sz="2000" b="1" dirty="0">
                          <a:latin typeface="Calibri"/>
                          <a:cs typeface="Calibri"/>
                        </a:rPr>
                        <a:t>Liv</a:t>
                      </a:r>
                      <a:r>
                        <a:rPr sz="2000" b="1" spc="-5" dirty="0">
                          <a:latin typeface="Calibri"/>
                          <a:cs typeface="Calibri"/>
                        </a:rPr>
                        <a:t>i</a:t>
                      </a:r>
                      <a:r>
                        <a:rPr sz="2000" b="1" dirty="0">
                          <a:latin typeface="Calibri"/>
                          <a:cs typeface="Calibri"/>
                        </a:rPr>
                        <a:t>ng</a:t>
                      </a:r>
                      <a:r>
                        <a:rPr sz="2000" b="1" spc="-25" dirty="0">
                          <a:latin typeface="Calibri"/>
                          <a:cs typeface="Calibri"/>
                        </a:rPr>
                        <a:t> </a:t>
                      </a:r>
                      <a:r>
                        <a:rPr sz="2000" b="1" spc="-10" dirty="0">
                          <a:latin typeface="Calibri"/>
                          <a:cs typeface="Calibri"/>
                        </a:rPr>
                        <a:t>w</a:t>
                      </a:r>
                      <a:r>
                        <a:rPr sz="2000" b="1" spc="-5" dirty="0">
                          <a:latin typeface="Calibri"/>
                          <a:cs typeface="Calibri"/>
                        </a:rPr>
                        <a:t>i</a:t>
                      </a:r>
                      <a:r>
                        <a:rPr sz="2000" b="1" dirty="0">
                          <a:latin typeface="Calibri"/>
                          <a:cs typeface="Calibri"/>
                        </a:rPr>
                        <a:t>th </a:t>
                      </a:r>
                      <a:r>
                        <a:rPr sz="2000" b="1" spc="-5" dirty="0">
                          <a:latin typeface="Calibri"/>
                          <a:cs typeface="Calibri"/>
                        </a:rPr>
                        <a:t>H</a:t>
                      </a:r>
                      <a:r>
                        <a:rPr sz="2000" b="1" spc="5" dirty="0">
                          <a:latin typeface="Calibri"/>
                          <a:cs typeface="Calibri"/>
                        </a:rPr>
                        <a:t>I</a:t>
                      </a:r>
                      <a:r>
                        <a:rPr sz="2000" b="1" dirty="0">
                          <a:latin typeface="Calibri"/>
                          <a:cs typeface="Calibri"/>
                        </a:rPr>
                        <a:t>V</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6E6"/>
                    </a:solidFill>
                  </a:tcPr>
                </a:tc>
                <a:tc>
                  <a:txBody>
                    <a:bodyPr/>
                    <a:lstStyle/>
                    <a:p>
                      <a:pPr algn="ctr">
                        <a:lnSpc>
                          <a:spcPct val="100000"/>
                        </a:lnSpc>
                      </a:pPr>
                      <a:r>
                        <a:rPr sz="2000" b="1" dirty="0">
                          <a:latin typeface="Calibri"/>
                          <a:cs typeface="Calibri"/>
                        </a:rPr>
                        <a:t>0.38</a:t>
                      </a:r>
                      <a:endParaRPr sz="2000">
                        <a:latin typeface="Calibri"/>
                        <a:cs typeface="Calibri"/>
                      </a:endParaRPr>
                    </a:p>
                    <a:p>
                      <a:pPr algn="ctr">
                        <a:lnSpc>
                          <a:spcPct val="100000"/>
                        </a:lnSpc>
                      </a:pPr>
                      <a:r>
                        <a:rPr sz="2000" b="1" spc="-5" dirty="0">
                          <a:latin typeface="Calibri"/>
                          <a:cs typeface="Calibri"/>
                        </a:rPr>
                        <a:t>(</a:t>
                      </a:r>
                      <a:r>
                        <a:rPr sz="2000" b="1" dirty="0">
                          <a:latin typeface="Calibri"/>
                          <a:cs typeface="Calibri"/>
                        </a:rPr>
                        <a:t>0.24</a:t>
                      </a:r>
                      <a:r>
                        <a:rPr sz="2000" b="1" spc="-30" dirty="0">
                          <a:latin typeface="Calibri"/>
                          <a:cs typeface="Calibri"/>
                        </a:rPr>
                        <a:t> </a:t>
                      </a:r>
                      <a:r>
                        <a:rPr sz="2000" b="1" dirty="0">
                          <a:latin typeface="Calibri"/>
                          <a:cs typeface="Calibri"/>
                        </a:rPr>
                        <a:t>- 0.60)</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776782">
                <a:tc>
                  <a:txBody>
                    <a:bodyPr/>
                    <a:lstStyle/>
                    <a:p>
                      <a:pPr algn="ctr">
                        <a:lnSpc>
                          <a:spcPct val="100000"/>
                        </a:lnSpc>
                      </a:pPr>
                      <a:r>
                        <a:rPr sz="2000" b="1" spc="-165" dirty="0">
                          <a:latin typeface="Calibri"/>
                          <a:cs typeface="Calibri"/>
                        </a:rPr>
                        <a:t>T</a:t>
                      </a:r>
                      <a:r>
                        <a:rPr sz="2000" b="1" dirty="0">
                          <a:latin typeface="Calibri"/>
                          <a:cs typeface="Calibri"/>
                        </a:rPr>
                        <a:t>o</a:t>
                      </a:r>
                      <a:r>
                        <a:rPr sz="2000" b="1" spc="-25" dirty="0">
                          <a:latin typeface="Calibri"/>
                          <a:cs typeface="Calibri"/>
                        </a:rPr>
                        <a:t>t</a:t>
                      </a:r>
                      <a:r>
                        <a:rPr sz="2000" b="1" spc="-10" dirty="0">
                          <a:latin typeface="Calibri"/>
                          <a:cs typeface="Calibri"/>
                        </a:rPr>
                        <a:t>a</a:t>
                      </a:r>
                      <a:r>
                        <a:rPr sz="2000" b="1" dirty="0">
                          <a:latin typeface="Calibri"/>
                          <a:cs typeface="Calibri"/>
                        </a:rPr>
                        <a:t>l</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6E6"/>
                    </a:solidFill>
                  </a:tcPr>
                </a:tc>
                <a:tc>
                  <a:txBody>
                    <a:bodyPr/>
                    <a:lstStyle/>
                    <a:p>
                      <a:pPr algn="ctr">
                        <a:lnSpc>
                          <a:spcPct val="100000"/>
                        </a:lnSpc>
                      </a:pPr>
                      <a:r>
                        <a:rPr sz="2000" b="1" dirty="0">
                          <a:latin typeface="Calibri"/>
                          <a:cs typeface="Calibri"/>
                        </a:rPr>
                        <a:t>0.35</a:t>
                      </a:r>
                      <a:endParaRPr sz="2000">
                        <a:latin typeface="Calibri"/>
                        <a:cs typeface="Calibri"/>
                      </a:endParaRPr>
                    </a:p>
                    <a:p>
                      <a:pPr algn="ctr">
                        <a:lnSpc>
                          <a:spcPct val="100000"/>
                        </a:lnSpc>
                      </a:pPr>
                      <a:r>
                        <a:rPr sz="2000" b="1" spc="-5" dirty="0">
                          <a:latin typeface="Calibri"/>
                          <a:cs typeface="Calibri"/>
                        </a:rPr>
                        <a:t>(</a:t>
                      </a:r>
                      <a:r>
                        <a:rPr sz="2000" b="1" dirty="0">
                          <a:latin typeface="Calibri"/>
                          <a:cs typeface="Calibri"/>
                        </a:rPr>
                        <a:t>0.27</a:t>
                      </a:r>
                      <a:r>
                        <a:rPr sz="2000" b="1" spc="-30" dirty="0">
                          <a:latin typeface="Calibri"/>
                          <a:cs typeface="Calibri"/>
                        </a:rPr>
                        <a:t> </a:t>
                      </a:r>
                      <a:r>
                        <a:rPr sz="2000" b="1" dirty="0">
                          <a:latin typeface="Calibri"/>
                          <a:cs typeface="Calibri"/>
                        </a:rPr>
                        <a:t>- 0.46)</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13" name="object 6"/>
          <p:cNvSpPr/>
          <p:nvPr/>
        </p:nvSpPr>
        <p:spPr>
          <a:xfrm>
            <a:off x="8848145" y="6025626"/>
            <a:ext cx="3119755" cy="673735"/>
          </a:xfrm>
          <a:custGeom>
            <a:avLst/>
            <a:gdLst/>
            <a:ahLst/>
            <a:cxnLst/>
            <a:rect l="l" t="t" r="r" b="b"/>
            <a:pathLst>
              <a:path w="3119754" h="673735">
                <a:moveTo>
                  <a:pt x="0" y="0"/>
                </a:moveTo>
                <a:lnTo>
                  <a:pt x="3119628" y="0"/>
                </a:lnTo>
                <a:lnTo>
                  <a:pt x="3119628" y="673608"/>
                </a:lnTo>
                <a:lnTo>
                  <a:pt x="0" y="673608"/>
                </a:lnTo>
                <a:lnTo>
                  <a:pt x="0"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ZoneTexte 13"/>
          <p:cNvSpPr txBox="1"/>
          <p:nvPr/>
        </p:nvSpPr>
        <p:spPr>
          <a:xfrm>
            <a:off x="8806027" y="6369420"/>
            <a:ext cx="32880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Arial" charset="0"/>
                <a:ea typeface="+mn-ea"/>
                <a:cs typeface="+mn-cs"/>
              </a:rPr>
              <a:t>Luetkemeyer</a:t>
            </a:r>
            <a:r>
              <a:rPr kumimoji="0" lang="fr-FR" sz="1800" b="0" i="0" u="none" strike="noStrike" kern="1200" cap="none" spc="0" normalizeH="0" baseline="0" noProof="0" dirty="0" smtClean="0">
                <a:ln>
                  <a:noFill/>
                </a:ln>
                <a:solidFill>
                  <a:prstClr val="black"/>
                </a:solidFill>
                <a:effectLst/>
                <a:uLnTx/>
                <a:uFillTx/>
                <a:latin typeface="Arial" charset="0"/>
                <a:ea typeface="+mn-ea"/>
                <a:cs typeface="+mn-cs"/>
              </a:rPr>
              <a:t> et al NEJM 2023</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448421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4904" y="60960"/>
            <a:ext cx="7581480" cy="67864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txBox="1"/>
          <p:nvPr/>
        </p:nvSpPr>
        <p:spPr>
          <a:xfrm>
            <a:off x="1193291" y="688848"/>
            <a:ext cx="1576070" cy="462280"/>
          </a:xfrm>
          <a:prstGeom prst="rect">
            <a:avLst/>
          </a:prstGeom>
          <a:solidFill>
            <a:srgbClr val="E7E6E6"/>
          </a:solidFill>
        </p:spPr>
        <p:txBody>
          <a:bodyPr vert="horz" wrap="square" lIns="0" tIns="0" rIns="0" bIns="0" rtlCol="0">
            <a:spAutoFit/>
          </a:bodyPr>
          <a:lstStyle/>
          <a:p>
            <a:pPr marL="9080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30" normalizeH="0" baseline="0" noProof="0" dirty="0">
                <a:ln>
                  <a:noFill/>
                </a:ln>
                <a:solidFill>
                  <a:prstClr val="black"/>
                </a:solidFill>
                <a:effectLst/>
                <a:uLnTx/>
                <a:uFillTx/>
                <a:latin typeface="Calibri"/>
                <a:ea typeface="+mn-ea"/>
                <a:cs typeface="Calibri"/>
              </a:rPr>
              <a:t>G</a:t>
            </a:r>
            <a:r>
              <a:rPr kumimoji="0" sz="2400" b="1" i="0" u="none" strike="noStrike" kern="1200" cap="none" spc="-10" normalizeH="0" baseline="0" noProof="0" dirty="0">
                <a:ln>
                  <a:noFill/>
                </a:ln>
                <a:solidFill>
                  <a:prstClr val="black"/>
                </a:solidFill>
                <a:effectLst/>
                <a:uLnTx/>
                <a:uFillTx/>
                <a:latin typeface="Calibri"/>
                <a:ea typeface="+mn-ea"/>
                <a:cs typeface="Calibri"/>
              </a:rPr>
              <a:t>o</a:t>
            </a:r>
            <a:r>
              <a:rPr kumimoji="0" sz="2400" b="1" i="0" u="none" strike="noStrike" kern="1200" cap="none" spc="-20" normalizeH="0" baseline="0" noProof="0" dirty="0">
                <a:ln>
                  <a:noFill/>
                </a:ln>
                <a:solidFill>
                  <a:prstClr val="black"/>
                </a:solidFill>
                <a:effectLst/>
                <a:uLnTx/>
                <a:uFillTx/>
                <a:latin typeface="Calibri"/>
                <a:ea typeface="+mn-ea"/>
                <a:cs typeface="Calibri"/>
              </a:rPr>
              <a:t>n</a:t>
            </a:r>
            <a:r>
              <a:rPr kumimoji="0" sz="2400" b="1" i="0" u="none" strike="noStrike" kern="1200" cap="none" spc="-10" normalizeH="0" baseline="0" noProof="0" dirty="0">
                <a:ln>
                  <a:noFill/>
                </a:ln>
                <a:solidFill>
                  <a:prstClr val="black"/>
                </a:solidFill>
                <a:effectLst/>
                <a:uLnTx/>
                <a:uFillTx/>
                <a:latin typeface="Calibri"/>
                <a:ea typeface="+mn-ea"/>
                <a:cs typeface="Calibri"/>
              </a:rPr>
              <a:t>o</a:t>
            </a:r>
            <a:r>
              <a:rPr kumimoji="0" sz="2400" b="1" i="0" u="none" strike="noStrike" kern="1200" cap="none" spc="-5" normalizeH="0" baseline="0" noProof="0" dirty="0">
                <a:ln>
                  <a:noFill/>
                </a:ln>
                <a:solidFill>
                  <a:prstClr val="black"/>
                </a:solidFill>
                <a:effectLst/>
                <a:uLnTx/>
                <a:uFillTx/>
                <a:latin typeface="Calibri"/>
                <a:ea typeface="+mn-ea"/>
                <a:cs typeface="Calibri"/>
              </a:rPr>
              <a:t>rrh</a:t>
            </a:r>
            <a:r>
              <a:rPr kumimoji="0" sz="2400" b="1" i="0" u="none" strike="noStrike" kern="1200" cap="none" spc="0" normalizeH="0" baseline="0" noProof="0" dirty="0">
                <a:ln>
                  <a:noFill/>
                </a:ln>
                <a:solidFill>
                  <a:prstClr val="black"/>
                </a:solidFill>
                <a:effectLst/>
                <a:uLnTx/>
                <a:uFillTx/>
                <a:latin typeface="Calibri"/>
                <a:ea typeface="+mn-ea"/>
                <a:cs typeface="Calibri"/>
              </a:rPr>
              <a:t>e</a:t>
            </a:r>
            <a:r>
              <a:rPr kumimoji="0" sz="2400" b="1" i="0" u="none" strike="noStrike" kern="1200" cap="none" spc="-15" normalizeH="0" baseline="0" noProof="0" dirty="0">
                <a:ln>
                  <a:noFill/>
                </a:ln>
                <a:solidFill>
                  <a:prstClr val="black"/>
                </a:solidFill>
                <a:effectLst/>
                <a:uLnTx/>
                <a:uFillTx/>
                <a:latin typeface="Calibri"/>
                <a:ea typeface="+mn-ea"/>
                <a:cs typeface="Calibri"/>
              </a:rPr>
              <a:t>a</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93291" y="2645664"/>
            <a:ext cx="1576070" cy="462280"/>
          </a:xfrm>
          <a:prstGeom prst="rect">
            <a:avLst/>
          </a:prstGeom>
          <a:solidFill>
            <a:srgbClr val="E7E6E6"/>
          </a:solidFill>
        </p:spPr>
        <p:txBody>
          <a:bodyPr vert="horz" wrap="square" lIns="0" tIns="0" rIns="0" bIns="0" rtlCol="0">
            <a:spAutoFit/>
          </a:bodyPr>
          <a:lstStyle/>
          <a:p>
            <a:pPr marL="9080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15" normalizeH="0" baseline="0" noProof="0" dirty="0">
                <a:ln>
                  <a:noFill/>
                </a:ln>
                <a:solidFill>
                  <a:prstClr val="black"/>
                </a:solidFill>
                <a:effectLst/>
                <a:uLnTx/>
                <a:uFillTx/>
                <a:latin typeface="Calibri"/>
                <a:ea typeface="+mn-ea"/>
                <a:cs typeface="Calibri"/>
              </a:rPr>
              <a:t>Chl</a:t>
            </a:r>
            <a:r>
              <a:rPr kumimoji="0" sz="2400" b="1" i="0" u="none" strike="noStrike" kern="1200" cap="none" spc="0" normalizeH="0" baseline="0" noProof="0" dirty="0">
                <a:ln>
                  <a:noFill/>
                </a:ln>
                <a:solidFill>
                  <a:prstClr val="black"/>
                </a:solidFill>
                <a:effectLst/>
                <a:uLnTx/>
                <a:uFillTx/>
                <a:latin typeface="Calibri"/>
                <a:ea typeface="+mn-ea"/>
                <a:cs typeface="Calibri"/>
              </a:rPr>
              <a:t>a</a:t>
            </a:r>
            <a:r>
              <a:rPr kumimoji="0" sz="2400" b="1" i="0" u="none" strike="noStrike" kern="1200" cap="none" spc="-45" normalizeH="0" baseline="0" noProof="0" dirty="0">
                <a:ln>
                  <a:noFill/>
                </a:ln>
                <a:solidFill>
                  <a:prstClr val="black"/>
                </a:solidFill>
                <a:effectLst/>
                <a:uLnTx/>
                <a:uFillTx/>
                <a:latin typeface="Calibri"/>
                <a:ea typeface="+mn-ea"/>
                <a:cs typeface="Calibri"/>
              </a:rPr>
              <a:t>m</a:t>
            </a:r>
            <a:r>
              <a:rPr kumimoji="0" sz="2400" b="1" i="0" u="none" strike="noStrike" kern="1200" cap="none" spc="-40" normalizeH="0" baseline="0" noProof="0" dirty="0">
                <a:ln>
                  <a:noFill/>
                </a:ln>
                <a:solidFill>
                  <a:prstClr val="black"/>
                </a:solidFill>
                <a:effectLst/>
                <a:uLnTx/>
                <a:uFillTx/>
                <a:latin typeface="Calibri"/>
                <a:ea typeface="+mn-ea"/>
                <a:cs typeface="Calibri"/>
              </a:rPr>
              <a:t>y</a:t>
            </a:r>
            <a:r>
              <a:rPr kumimoji="0" sz="2400" b="1" i="0" u="none" strike="noStrike" kern="1200" cap="none" spc="-15" normalizeH="0" baseline="0" noProof="0" dirty="0">
                <a:ln>
                  <a:noFill/>
                </a:ln>
                <a:solidFill>
                  <a:prstClr val="black"/>
                </a:solidFill>
                <a:effectLst/>
                <a:uLnTx/>
                <a:uFillTx/>
                <a:latin typeface="Calibri"/>
                <a:ea typeface="+mn-ea"/>
                <a:cs typeface="Calibri"/>
              </a:rPr>
              <a:t>dia</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298447" y="4600955"/>
            <a:ext cx="1165860" cy="462280"/>
          </a:xfrm>
          <a:prstGeom prst="rect">
            <a:avLst/>
          </a:prstGeom>
          <a:solidFill>
            <a:srgbClr val="E7E6E6"/>
          </a:solidFill>
        </p:spPr>
        <p:txBody>
          <a:bodyPr vert="horz" wrap="square" lIns="0" tIns="0" rIns="0" bIns="0" rtlCol="0">
            <a:spAutoFit/>
          </a:bodyPr>
          <a:lstStyle/>
          <a:p>
            <a:pPr marL="9080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50" normalizeH="0" baseline="0" noProof="0" dirty="0">
                <a:ln>
                  <a:noFill/>
                </a:ln>
                <a:solidFill>
                  <a:prstClr val="black"/>
                </a:solidFill>
                <a:effectLst/>
                <a:uLnTx/>
                <a:uFillTx/>
                <a:latin typeface="Calibri"/>
                <a:ea typeface="+mn-ea"/>
                <a:cs typeface="Calibri"/>
              </a:rPr>
              <a:t>S</a:t>
            </a:r>
            <a:r>
              <a:rPr kumimoji="0" sz="2400" b="1" i="0" u="none" strike="noStrike" kern="1200" cap="none" spc="-15" normalizeH="0" baseline="0" noProof="0" dirty="0">
                <a:ln>
                  <a:noFill/>
                </a:ln>
                <a:solidFill>
                  <a:prstClr val="black"/>
                </a:solidFill>
                <a:effectLst/>
                <a:uLnTx/>
                <a:uFillTx/>
                <a:latin typeface="Calibri"/>
                <a:ea typeface="+mn-ea"/>
                <a:cs typeface="Calibri"/>
              </a:rPr>
              <a:t>yphilis</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8414004" y="60960"/>
            <a:ext cx="3470275" cy="830580"/>
          </a:xfrm>
          <a:prstGeom prst="rect">
            <a:avLst/>
          </a:prstGeom>
          <a:solidFill>
            <a:srgbClr val="E7E6E6"/>
          </a:solidFill>
          <a:ln w="9524">
            <a:solidFill>
              <a:srgbClr val="000000"/>
            </a:solidFill>
          </a:ln>
        </p:spPr>
        <p:txBody>
          <a:bodyPr vert="horz" wrap="square" lIns="0" tIns="0" rIns="0" bIns="0" rtlCol="0">
            <a:spAutoFit/>
          </a:bodyPr>
          <a:lstStyle/>
          <a:p>
            <a:pPr marL="314960" marR="241300" lvl="0" indent="-6858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15" normalizeH="0" baseline="0" noProof="0" dirty="0">
                <a:ln>
                  <a:noFill/>
                </a:ln>
                <a:solidFill>
                  <a:prstClr val="black"/>
                </a:solidFill>
                <a:effectLst/>
                <a:uLnTx/>
                <a:uFillTx/>
                <a:latin typeface="Calibri"/>
                <a:ea typeface="+mn-ea"/>
                <a:cs typeface="Calibri"/>
              </a:rPr>
              <a:t>Indi</a:t>
            </a:r>
            <a:r>
              <a:rPr kumimoji="0" sz="2400" b="1" i="0" u="none" strike="noStrike" kern="1200" cap="none" spc="0" normalizeH="0" baseline="0" noProof="0" dirty="0">
                <a:ln>
                  <a:noFill/>
                </a:ln>
                <a:solidFill>
                  <a:prstClr val="black"/>
                </a:solidFill>
                <a:effectLst/>
                <a:uLnTx/>
                <a:uFillTx/>
                <a:latin typeface="Calibri"/>
                <a:ea typeface="+mn-ea"/>
                <a:cs typeface="Calibri"/>
              </a:rPr>
              <a:t>v</a:t>
            </a:r>
            <a:r>
              <a:rPr kumimoji="0" sz="2400" b="1" i="0" u="none" strike="noStrike" kern="1200" cap="none" spc="-20" normalizeH="0" baseline="0" noProof="0" dirty="0">
                <a:ln>
                  <a:noFill/>
                </a:ln>
                <a:solidFill>
                  <a:prstClr val="black"/>
                </a:solidFill>
                <a:effectLst/>
                <a:uLnTx/>
                <a:uFillTx/>
                <a:latin typeface="Calibri"/>
                <a:ea typeface="+mn-ea"/>
                <a:cs typeface="Calibri"/>
              </a:rPr>
              <a:t>idu</a:t>
            </a:r>
            <a:r>
              <a:rPr kumimoji="0" sz="2400" b="1" i="0" u="none" strike="noStrike" kern="1200" cap="none" spc="-10" normalizeH="0" baseline="0" noProof="0" dirty="0">
                <a:ln>
                  <a:noFill/>
                </a:ln>
                <a:solidFill>
                  <a:prstClr val="black"/>
                </a:solidFill>
                <a:effectLst/>
                <a:uLnTx/>
                <a:uFillTx/>
                <a:latin typeface="Calibri"/>
                <a:ea typeface="+mn-ea"/>
                <a:cs typeface="Calibri"/>
              </a:rPr>
              <a:t>al</a:t>
            </a:r>
            <a:r>
              <a:rPr kumimoji="0" sz="2400" b="1" i="0" u="none" strike="noStrike" kern="1200" cap="none" spc="5" normalizeH="0" baseline="0" noProof="0" dirty="0">
                <a:ln>
                  <a:noFill/>
                </a:ln>
                <a:solidFill>
                  <a:prstClr val="black"/>
                </a:solidFill>
                <a:effectLst/>
                <a:uLnTx/>
                <a:uFillTx/>
                <a:latin typeface="Calibri"/>
                <a:ea typeface="+mn-ea"/>
                <a:cs typeface="Calibri"/>
              </a:rPr>
              <a:t> </a:t>
            </a:r>
            <a:r>
              <a:rPr kumimoji="0" sz="2400" b="1" i="0" u="none" strike="noStrike" kern="1200" cap="none" spc="-35" normalizeH="0" baseline="0" noProof="0" dirty="0">
                <a:ln>
                  <a:noFill/>
                </a:ln>
                <a:solidFill>
                  <a:prstClr val="black"/>
                </a:solidFill>
                <a:effectLst/>
                <a:uLnTx/>
                <a:uFillTx/>
                <a:latin typeface="Calibri"/>
                <a:ea typeface="+mn-ea"/>
                <a:cs typeface="Calibri"/>
              </a:rPr>
              <a:t>S</a:t>
            </a:r>
            <a:r>
              <a:rPr kumimoji="0" sz="2400" b="1" i="0" u="none" strike="noStrike" kern="1200" cap="none" spc="-5" normalizeH="0" baseline="0" noProof="0" dirty="0">
                <a:ln>
                  <a:noFill/>
                </a:ln>
                <a:solidFill>
                  <a:prstClr val="black"/>
                </a:solidFill>
                <a:effectLst/>
                <a:uLnTx/>
                <a:uFillTx/>
                <a:latin typeface="Calibri"/>
                <a:ea typeface="+mn-ea"/>
                <a:cs typeface="Calibri"/>
              </a:rPr>
              <a:t>T</a:t>
            </a:r>
            <a:r>
              <a:rPr kumimoji="0" sz="2400" b="1" i="0" u="none" strike="noStrike" kern="1200" cap="none" spc="-10" normalizeH="0" baseline="0" noProof="0" dirty="0">
                <a:ln>
                  <a:noFill/>
                </a:ln>
                <a:solidFill>
                  <a:prstClr val="black"/>
                </a:solidFill>
                <a:effectLst/>
                <a:uLnTx/>
                <a:uFillTx/>
                <a:latin typeface="Calibri"/>
                <a:ea typeface="+mn-ea"/>
                <a:cs typeface="Calibri"/>
              </a:rPr>
              <a:t>I</a:t>
            </a:r>
            <a:r>
              <a:rPr kumimoji="0" sz="2400" b="1" i="0" u="none" strike="noStrike" kern="1200" cap="none" spc="-20" normalizeH="0" baseline="0" noProof="0" dirty="0">
                <a:ln>
                  <a:noFill/>
                </a:ln>
                <a:solidFill>
                  <a:prstClr val="black"/>
                </a:solidFill>
                <a:effectLst/>
                <a:uLnTx/>
                <a:uFillTx/>
                <a:latin typeface="Calibri"/>
                <a:ea typeface="+mn-ea"/>
                <a:cs typeface="Calibri"/>
              </a:rPr>
              <a:t> </a:t>
            </a:r>
            <a:r>
              <a:rPr kumimoji="0" sz="2400" b="1" i="0" u="none" strike="noStrike" kern="1200" cap="none" spc="-15" normalizeH="0" baseline="0" noProof="0" dirty="0">
                <a:ln>
                  <a:noFill/>
                </a:ln>
                <a:solidFill>
                  <a:prstClr val="black"/>
                </a:solidFill>
                <a:effectLst/>
                <a:uLnTx/>
                <a:uFillTx/>
                <a:latin typeface="Calibri"/>
                <a:ea typeface="+mn-ea"/>
                <a:cs typeface="Calibri"/>
              </a:rPr>
              <a:t>i</a:t>
            </a:r>
            <a:r>
              <a:rPr kumimoji="0" sz="2400" b="1" i="0" u="none" strike="noStrike" kern="1200" cap="none" spc="-5" normalizeH="0" baseline="0" noProof="0" dirty="0">
                <a:ln>
                  <a:noFill/>
                </a:ln>
                <a:solidFill>
                  <a:prstClr val="black"/>
                </a:solidFill>
                <a:effectLst/>
                <a:uLnTx/>
                <a:uFillTx/>
                <a:latin typeface="Calibri"/>
                <a:ea typeface="+mn-ea"/>
                <a:cs typeface="Calibri"/>
              </a:rPr>
              <a:t>n</a:t>
            </a:r>
            <a:r>
              <a:rPr kumimoji="0" sz="2400" b="1" i="0" u="none" strike="noStrike" kern="1200" cap="none" spc="0" normalizeH="0" baseline="0" noProof="0" dirty="0">
                <a:ln>
                  <a:noFill/>
                </a:ln>
                <a:solidFill>
                  <a:prstClr val="black"/>
                </a:solidFill>
                <a:effectLst/>
                <a:uLnTx/>
                <a:uFillTx/>
                <a:latin typeface="Calibri"/>
                <a:ea typeface="+mn-ea"/>
                <a:cs typeface="Calibri"/>
              </a:rPr>
              <a:t>c</a:t>
            </a:r>
            <a:r>
              <a:rPr kumimoji="0" sz="2400" b="1" i="0" u="none" strike="noStrike" kern="1200" cap="none" spc="-15" normalizeH="0" baseline="0" noProof="0" dirty="0">
                <a:ln>
                  <a:noFill/>
                </a:ln>
                <a:solidFill>
                  <a:prstClr val="black"/>
                </a:solidFill>
                <a:effectLst/>
                <a:uLnTx/>
                <a:uFillTx/>
                <a:latin typeface="Calibri"/>
                <a:ea typeface="+mn-ea"/>
                <a:cs typeface="Calibri"/>
              </a:rPr>
              <a:t>i</a:t>
            </a:r>
            <a:r>
              <a:rPr kumimoji="0" sz="2400" b="1" i="0" u="none" strike="noStrike" kern="1200" cap="none" spc="-5" normalizeH="0" baseline="0" noProof="0" dirty="0">
                <a:ln>
                  <a:noFill/>
                </a:ln>
                <a:solidFill>
                  <a:prstClr val="black"/>
                </a:solidFill>
                <a:effectLst/>
                <a:uLnTx/>
                <a:uFillTx/>
                <a:latin typeface="Calibri"/>
                <a:ea typeface="+mn-ea"/>
                <a:cs typeface="Calibri"/>
              </a:rPr>
              <a:t>d</a:t>
            </a:r>
            <a:r>
              <a:rPr kumimoji="0" sz="2400" b="1" i="0" u="none" strike="noStrike" kern="1200" cap="none" spc="0" normalizeH="0" baseline="0" noProof="0" dirty="0">
                <a:ln>
                  <a:noFill/>
                </a:ln>
                <a:solidFill>
                  <a:prstClr val="black"/>
                </a:solidFill>
                <a:effectLst/>
                <a:uLnTx/>
                <a:uFillTx/>
                <a:latin typeface="Calibri"/>
                <a:ea typeface="+mn-ea"/>
                <a:cs typeface="Calibri"/>
              </a:rPr>
              <a:t>e</a:t>
            </a:r>
            <a:r>
              <a:rPr kumimoji="0" sz="2400" b="1" i="0" u="none" strike="noStrike" kern="1200" cap="none" spc="-5" normalizeH="0" baseline="0" noProof="0" dirty="0">
                <a:ln>
                  <a:noFill/>
                </a:ln>
                <a:solidFill>
                  <a:prstClr val="black"/>
                </a:solidFill>
                <a:effectLst/>
                <a:uLnTx/>
                <a:uFillTx/>
                <a:latin typeface="Calibri"/>
                <a:ea typeface="+mn-ea"/>
                <a:cs typeface="Calibri"/>
              </a:rPr>
              <a:t>n</a:t>
            </a:r>
            <a:r>
              <a:rPr kumimoji="0" sz="2400" b="1" i="0" u="none" strike="noStrike" kern="1200" cap="none" spc="0" normalizeH="0" baseline="0" noProof="0" dirty="0">
                <a:ln>
                  <a:noFill/>
                </a:ln>
                <a:solidFill>
                  <a:prstClr val="black"/>
                </a:solidFill>
                <a:effectLst/>
                <a:uLnTx/>
                <a:uFillTx/>
                <a:latin typeface="Calibri"/>
                <a:ea typeface="+mn-ea"/>
                <a:cs typeface="Calibri"/>
              </a:rPr>
              <a:t>ce </a:t>
            </a:r>
            <a:r>
              <a:rPr kumimoji="0" sz="2400" b="1" i="0" u="none" strike="noStrike" kern="1200" cap="none" spc="-35" normalizeH="0" baseline="0" noProof="0" dirty="0">
                <a:ln>
                  <a:noFill/>
                </a:ln>
                <a:solidFill>
                  <a:prstClr val="black"/>
                </a:solidFill>
                <a:effectLst/>
                <a:uLnTx/>
                <a:uFillTx/>
                <a:latin typeface="Calibri"/>
                <a:ea typeface="+mn-ea"/>
                <a:cs typeface="Calibri"/>
              </a:rPr>
              <a:t>b</a:t>
            </a:r>
            <a:r>
              <a:rPr kumimoji="0" sz="2400" b="1" i="0" u="none" strike="noStrike" kern="1200" cap="none" spc="-15" normalizeH="0" baseline="0" noProof="0" dirty="0">
                <a:ln>
                  <a:noFill/>
                </a:ln>
                <a:solidFill>
                  <a:prstClr val="black"/>
                </a:solidFill>
                <a:effectLst/>
                <a:uLnTx/>
                <a:uFillTx/>
                <a:latin typeface="Calibri"/>
                <a:ea typeface="+mn-ea"/>
                <a:cs typeface="Calibri"/>
              </a:rPr>
              <a:t>y</a:t>
            </a:r>
            <a:r>
              <a:rPr kumimoji="0" sz="2400" b="1" i="0" u="none" strike="noStrike" kern="1200" cap="none" spc="0" normalizeH="0" baseline="0" noProof="0" dirty="0">
                <a:ln>
                  <a:noFill/>
                </a:ln>
                <a:solidFill>
                  <a:prstClr val="black"/>
                </a:solidFill>
                <a:effectLst/>
                <a:uLnTx/>
                <a:uFillTx/>
                <a:latin typeface="Calibri"/>
                <a:ea typeface="+mn-ea"/>
                <a:cs typeface="Calibri"/>
              </a:rPr>
              <a:t> </a:t>
            </a:r>
            <a:r>
              <a:rPr kumimoji="0" sz="2400" b="1" i="0" u="none" strike="noStrike" kern="1200" cap="none" spc="-35" normalizeH="0" baseline="0" noProof="0" dirty="0">
                <a:ln>
                  <a:noFill/>
                </a:ln>
                <a:solidFill>
                  <a:prstClr val="black"/>
                </a:solidFill>
                <a:effectLst/>
                <a:uLnTx/>
                <a:uFillTx/>
                <a:latin typeface="Calibri"/>
                <a:ea typeface="+mn-ea"/>
                <a:cs typeface="Calibri"/>
              </a:rPr>
              <a:t>s</a:t>
            </a:r>
            <a:r>
              <a:rPr kumimoji="0" sz="2400" b="1" i="0" u="none" strike="noStrike" kern="1200" cap="none" spc="-20" normalizeH="0" baseline="0" noProof="0" dirty="0">
                <a:ln>
                  <a:noFill/>
                </a:ln>
                <a:solidFill>
                  <a:prstClr val="black"/>
                </a:solidFill>
                <a:effectLst/>
                <a:uLnTx/>
                <a:uFillTx/>
                <a:latin typeface="Calibri"/>
                <a:ea typeface="+mn-ea"/>
                <a:cs typeface="Calibri"/>
              </a:rPr>
              <a:t>tud</a:t>
            </a:r>
            <a:r>
              <a:rPr kumimoji="0" sz="2400" b="1" i="0" u="none" strike="noStrike" kern="1200" cap="none" spc="-15" normalizeH="0" baseline="0" noProof="0" dirty="0">
                <a:ln>
                  <a:noFill/>
                </a:ln>
                <a:solidFill>
                  <a:prstClr val="black"/>
                </a:solidFill>
                <a:effectLst/>
                <a:uLnTx/>
                <a:uFillTx/>
                <a:latin typeface="Calibri"/>
                <a:ea typeface="+mn-ea"/>
                <a:cs typeface="Calibri"/>
              </a:rPr>
              <a:t>y</a:t>
            </a:r>
            <a:r>
              <a:rPr kumimoji="0" sz="2400" b="1" i="0" u="none" strike="noStrike" kern="1200" cap="none" spc="10" normalizeH="0" baseline="0" noProof="0" dirty="0">
                <a:ln>
                  <a:noFill/>
                </a:ln>
                <a:solidFill>
                  <a:prstClr val="black"/>
                </a:solidFill>
                <a:effectLst/>
                <a:uLnTx/>
                <a:uFillTx/>
                <a:latin typeface="Calibri"/>
                <a:ea typeface="+mn-ea"/>
                <a:cs typeface="Calibri"/>
              </a:rPr>
              <a:t> </a:t>
            </a:r>
            <a:r>
              <a:rPr kumimoji="0" sz="2400" b="1" i="0" u="none" strike="noStrike" kern="1200" cap="none" spc="-15" normalizeH="0" baseline="0" noProof="0" dirty="0">
                <a:ln>
                  <a:noFill/>
                </a:ln>
                <a:solidFill>
                  <a:prstClr val="black"/>
                </a:solidFill>
                <a:effectLst/>
                <a:uLnTx/>
                <a:uFillTx/>
                <a:latin typeface="Calibri"/>
                <a:ea typeface="+mn-ea"/>
                <a:cs typeface="Calibri"/>
              </a:rPr>
              <a:t>a</a:t>
            </a:r>
            <a:r>
              <a:rPr kumimoji="0" sz="2400" b="1" i="0" u="none" strike="noStrike" kern="1200" cap="none" spc="-5" normalizeH="0" baseline="0" noProof="0" dirty="0">
                <a:ln>
                  <a:noFill/>
                </a:ln>
                <a:solidFill>
                  <a:prstClr val="black"/>
                </a:solidFill>
                <a:effectLst/>
                <a:uLnTx/>
                <a:uFillTx/>
                <a:latin typeface="Calibri"/>
                <a:ea typeface="+mn-ea"/>
                <a:cs typeface="Calibri"/>
              </a:rPr>
              <a:t>r</a:t>
            </a:r>
            <a:r>
              <a:rPr kumimoji="0" sz="2400" b="1" i="0" u="none" strike="noStrike" kern="1200" cap="none" spc="0" normalizeH="0" baseline="0" noProof="0" dirty="0">
                <a:ln>
                  <a:noFill/>
                </a:ln>
                <a:solidFill>
                  <a:prstClr val="black"/>
                </a:solidFill>
                <a:effectLst/>
                <a:uLnTx/>
                <a:uFillTx/>
                <a:latin typeface="Calibri"/>
                <a:ea typeface="+mn-ea"/>
                <a:cs typeface="Calibri"/>
              </a:rPr>
              <a:t>m</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20" normalizeH="0" baseline="0" noProof="0" dirty="0">
                <a:ln>
                  <a:noFill/>
                </a:ln>
                <a:solidFill>
                  <a:prstClr val="black"/>
                </a:solidFill>
                <a:effectLst/>
                <a:uLnTx/>
                <a:uFillTx/>
                <a:latin typeface="Calibri"/>
                <a:ea typeface="+mn-ea"/>
                <a:cs typeface="Calibri"/>
              </a:rPr>
              <a:t>&amp;</a:t>
            </a:r>
            <a:r>
              <a:rPr kumimoji="0" sz="2400" b="1" i="0" u="none" strike="noStrike" kern="1200" cap="none" spc="-15"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co</a:t>
            </a:r>
            <a:r>
              <a:rPr kumimoji="0" sz="2400" b="1" i="0" u="none" strike="noStrike" kern="1200" cap="none" spc="-20" normalizeH="0" baseline="0" noProof="0" dirty="0">
                <a:ln>
                  <a:noFill/>
                </a:ln>
                <a:solidFill>
                  <a:prstClr val="black"/>
                </a:solidFill>
                <a:effectLst/>
                <a:uLnTx/>
                <a:uFillTx/>
                <a:latin typeface="Calibri"/>
                <a:ea typeface="+mn-ea"/>
                <a:cs typeface="Calibri"/>
              </a:rPr>
              <a:t>h</a:t>
            </a:r>
            <a:r>
              <a:rPr kumimoji="0" sz="2400" b="1" i="0" u="none" strike="noStrike" kern="1200" cap="none" spc="-10" normalizeH="0" baseline="0" noProof="0" dirty="0">
                <a:ln>
                  <a:noFill/>
                </a:ln>
                <a:solidFill>
                  <a:prstClr val="black"/>
                </a:solidFill>
                <a:effectLst/>
                <a:uLnTx/>
                <a:uFillTx/>
                <a:latin typeface="Calibri"/>
                <a:ea typeface="+mn-ea"/>
                <a:cs typeface="Calibri"/>
              </a:rPr>
              <a:t>o</a:t>
            </a:r>
            <a:r>
              <a:rPr kumimoji="0" sz="2400" b="1" i="0" u="none" strike="noStrike" kern="1200" cap="none" spc="-5" normalizeH="0" baseline="0" noProof="0" dirty="0">
                <a:ln>
                  <a:noFill/>
                </a:ln>
                <a:solidFill>
                  <a:prstClr val="black"/>
                </a:solidFill>
                <a:effectLst/>
                <a:uLnTx/>
                <a:uFillTx/>
                <a:latin typeface="Calibri"/>
                <a:ea typeface="+mn-ea"/>
                <a:cs typeface="Calibri"/>
              </a:rPr>
              <a:t>r</a:t>
            </a:r>
            <a:r>
              <a:rPr kumimoji="0" sz="2400" b="1" i="0" u="none" strike="noStrike" kern="1200" cap="none" spc="-10" normalizeH="0" baseline="0" noProof="0" dirty="0">
                <a:ln>
                  <a:noFill/>
                </a:ln>
                <a:solidFill>
                  <a:prstClr val="black"/>
                </a:solidFill>
                <a:effectLst/>
                <a:uLnTx/>
                <a:uFillTx/>
                <a:latin typeface="Calibri"/>
                <a:ea typeface="+mn-ea"/>
                <a:cs typeface="Calibri"/>
              </a:rPr>
              <a:t>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6" name="object 6"/>
          <p:cNvGraphicFramePr>
            <a:graphicFrameLocks noGrp="1"/>
          </p:cNvGraphicFramePr>
          <p:nvPr>
            <p:extLst/>
          </p:nvPr>
        </p:nvGraphicFramePr>
        <p:xfrm>
          <a:off x="8178934" y="2806913"/>
          <a:ext cx="3940414" cy="3588084"/>
        </p:xfrm>
        <a:graphic>
          <a:graphicData uri="http://schemas.openxmlformats.org/drawingml/2006/table">
            <a:tbl>
              <a:tblPr firstRow="1" bandRow="1">
                <a:tableStyleId>{2D5ABB26-0587-4C30-8999-92F81FD0307C}</a:tableStyleId>
              </a:tblPr>
              <a:tblGrid>
                <a:gridCol w="878055">
                  <a:extLst>
                    <a:ext uri="{9D8B030D-6E8A-4147-A177-3AD203B41FA5}">
                      <a16:colId xmlns:a16="http://schemas.microsoft.com/office/drawing/2014/main" val="20000"/>
                    </a:ext>
                  </a:extLst>
                </a:gridCol>
                <a:gridCol w="1540239">
                  <a:extLst>
                    <a:ext uri="{9D8B030D-6E8A-4147-A177-3AD203B41FA5}">
                      <a16:colId xmlns:a16="http://schemas.microsoft.com/office/drawing/2014/main" val="20001"/>
                    </a:ext>
                  </a:extLst>
                </a:gridCol>
                <a:gridCol w="1522120">
                  <a:extLst>
                    <a:ext uri="{9D8B030D-6E8A-4147-A177-3AD203B41FA5}">
                      <a16:colId xmlns:a16="http://schemas.microsoft.com/office/drawing/2014/main" val="20002"/>
                    </a:ext>
                  </a:extLst>
                </a:gridCol>
              </a:tblGrid>
              <a:tr h="569074">
                <a:tc gridSpan="3">
                  <a:txBody>
                    <a:bodyPr/>
                    <a:lstStyle/>
                    <a:p>
                      <a:pPr marL="208279">
                        <a:lnSpc>
                          <a:spcPct val="100000"/>
                        </a:lnSpc>
                      </a:pPr>
                      <a:r>
                        <a:rPr sz="2000" b="1" spc="-25" dirty="0">
                          <a:latin typeface="Calibri"/>
                          <a:cs typeface="Calibri"/>
                        </a:rPr>
                        <a:t>R</a:t>
                      </a:r>
                      <a:r>
                        <a:rPr sz="2000" b="1" spc="-5" dirty="0">
                          <a:latin typeface="Calibri"/>
                          <a:cs typeface="Calibri"/>
                        </a:rPr>
                        <a:t>e</a:t>
                      </a:r>
                      <a:r>
                        <a:rPr sz="2000" b="1" dirty="0">
                          <a:latin typeface="Calibri"/>
                          <a:cs typeface="Calibri"/>
                        </a:rPr>
                        <a:t>duct</a:t>
                      </a:r>
                      <a:r>
                        <a:rPr sz="2000" b="1" spc="-5" dirty="0">
                          <a:latin typeface="Calibri"/>
                          <a:cs typeface="Calibri"/>
                        </a:rPr>
                        <a:t>i</a:t>
                      </a:r>
                      <a:r>
                        <a:rPr sz="2000" b="1" dirty="0">
                          <a:latin typeface="Calibri"/>
                          <a:cs typeface="Calibri"/>
                        </a:rPr>
                        <a:t>on</a:t>
                      </a:r>
                      <a:r>
                        <a:rPr sz="2000" b="1" spc="-40" dirty="0">
                          <a:latin typeface="Calibri"/>
                          <a:cs typeface="Calibri"/>
                        </a:rPr>
                        <a:t> </a:t>
                      </a:r>
                      <a:r>
                        <a:rPr sz="2000" b="1" spc="-5" dirty="0">
                          <a:latin typeface="Calibri"/>
                          <a:cs typeface="Calibri"/>
                        </a:rPr>
                        <a:t>i</a:t>
                      </a:r>
                      <a:r>
                        <a:rPr sz="2000" b="1" dirty="0">
                          <a:latin typeface="Calibri"/>
                          <a:cs typeface="Calibri"/>
                        </a:rPr>
                        <a:t>n</a:t>
                      </a:r>
                      <a:r>
                        <a:rPr sz="2000" b="1" spc="-5" dirty="0">
                          <a:latin typeface="Calibri"/>
                          <a:cs typeface="Calibri"/>
                        </a:rPr>
                        <a:t> e</a:t>
                      </a:r>
                      <a:r>
                        <a:rPr sz="2000" b="1" spc="-10" dirty="0">
                          <a:latin typeface="Calibri"/>
                          <a:cs typeface="Calibri"/>
                        </a:rPr>
                        <a:t>a</a:t>
                      </a:r>
                      <a:r>
                        <a:rPr sz="2000" b="1" dirty="0">
                          <a:latin typeface="Calibri"/>
                          <a:cs typeface="Calibri"/>
                        </a:rPr>
                        <a:t>ch</a:t>
                      </a:r>
                      <a:r>
                        <a:rPr sz="2000" b="1" spc="-5" dirty="0">
                          <a:latin typeface="Calibri"/>
                          <a:cs typeface="Calibri"/>
                        </a:rPr>
                        <a:t> </a:t>
                      </a:r>
                      <a:r>
                        <a:rPr sz="2000" b="1" spc="-25" dirty="0">
                          <a:latin typeface="Calibri"/>
                          <a:cs typeface="Calibri"/>
                        </a:rPr>
                        <a:t>S</a:t>
                      </a:r>
                      <a:r>
                        <a:rPr sz="2000" b="1" dirty="0">
                          <a:latin typeface="Calibri"/>
                          <a:cs typeface="Calibri"/>
                        </a:rPr>
                        <a:t>TI</a:t>
                      </a:r>
                      <a:r>
                        <a:rPr sz="2000" b="1" spc="5" dirty="0">
                          <a:latin typeface="Calibri"/>
                          <a:cs typeface="Calibri"/>
                        </a:rPr>
                        <a:t> </a:t>
                      </a:r>
                      <a:r>
                        <a:rPr sz="2000" b="1" dirty="0">
                          <a:latin typeface="Calibri"/>
                          <a:cs typeface="Calibri"/>
                        </a:rPr>
                        <a:t>p</a:t>
                      </a:r>
                      <a:r>
                        <a:rPr sz="2000" b="1" spc="-5" dirty="0">
                          <a:latin typeface="Calibri"/>
                          <a:cs typeface="Calibri"/>
                        </a:rPr>
                        <a:t>e</a:t>
                      </a:r>
                      <a:r>
                        <a:rPr sz="2000" b="1" dirty="0">
                          <a:latin typeface="Calibri"/>
                          <a:cs typeface="Calibri"/>
                        </a:rPr>
                        <a:t>r</a:t>
                      </a:r>
                      <a:r>
                        <a:rPr sz="2000" b="1" spc="-15" dirty="0">
                          <a:latin typeface="Calibri"/>
                          <a:cs typeface="Calibri"/>
                        </a:rPr>
                        <a:t> </a:t>
                      </a:r>
                      <a:r>
                        <a:rPr sz="2000" b="1" dirty="0">
                          <a:latin typeface="Calibri"/>
                          <a:cs typeface="Calibri"/>
                        </a:rPr>
                        <a:t>qu</a:t>
                      </a:r>
                      <a:r>
                        <a:rPr sz="2000" b="1" spc="-10" dirty="0">
                          <a:latin typeface="Calibri"/>
                          <a:cs typeface="Calibri"/>
                        </a:rPr>
                        <a:t>a</a:t>
                      </a:r>
                      <a:r>
                        <a:rPr sz="2000" b="1" spc="-5" dirty="0">
                          <a:latin typeface="Calibri"/>
                          <a:cs typeface="Calibri"/>
                        </a:rPr>
                        <a:t>r</a:t>
                      </a:r>
                      <a:r>
                        <a:rPr sz="2000" b="1" spc="-25" dirty="0">
                          <a:latin typeface="Calibri"/>
                          <a:cs typeface="Calibri"/>
                        </a:rPr>
                        <a:t>t</a:t>
                      </a:r>
                      <a:r>
                        <a:rPr sz="2000" b="1" spc="-5" dirty="0">
                          <a:latin typeface="Calibri"/>
                          <a:cs typeface="Calibri"/>
                        </a:rPr>
                        <a:t>e</a:t>
                      </a:r>
                      <a:r>
                        <a:rPr sz="2000" b="1" dirty="0">
                          <a:latin typeface="Calibri"/>
                          <a:cs typeface="Calibri"/>
                        </a:rPr>
                        <a:t>r</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54736">
                <a:tc gridSpan="3">
                  <a:txBody>
                    <a:bodyPr/>
                    <a:lstStyle/>
                    <a:p>
                      <a:pPr marL="1885950">
                        <a:lnSpc>
                          <a:spcPct val="100000"/>
                        </a:lnSpc>
                      </a:pPr>
                      <a:r>
                        <a:rPr sz="1800" spc="-5" dirty="0">
                          <a:latin typeface="Calibri"/>
                          <a:cs typeface="Calibri"/>
                        </a:rPr>
                        <a:t>r</a:t>
                      </a:r>
                      <a:r>
                        <a:rPr sz="1800" spc="-10" dirty="0">
                          <a:latin typeface="Calibri"/>
                          <a:cs typeface="Calibri"/>
                        </a:rPr>
                        <a:t>i</a:t>
                      </a:r>
                      <a:r>
                        <a:rPr sz="1800" dirty="0">
                          <a:latin typeface="Calibri"/>
                          <a:cs typeface="Calibri"/>
                        </a:rPr>
                        <a:t>sk</a:t>
                      </a:r>
                      <a:r>
                        <a:rPr sz="1800" spc="-5" dirty="0">
                          <a:latin typeface="Calibri"/>
                          <a:cs typeface="Calibri"/>
                        </a:rPr>
                        <a:t> </a:t>
                      </a:r>
                      <a:r>
                        <a:rPr sz="1800" spc="-30" dirty="0">
                          <a:latin typeface="Calibri"/>
                          <a:cs typeface="Calibri"/>
                        </a:rPr>
                        <a:t>r</a:t>
                      </a:r>
                      <a:r>
                        <a:rPr sz="1800" dirty="0">
                          <a:latin typeface="Calibri"/>
                          <a:cs typeface="Calibri"/>
                        </a:rPr>
                        <a:t>edu</a:t>
                      </a:r>
                      <a:r>
                        <a:rPr sz="1800" spc="-10" dirty="0">
                          <a:latin typeface="Calibri"/>
                          <a:cs typeface="Calibri"/>
                        </a:rPr>
                        <a:t>c</a:t>
                      </a:r>
                      <a:r>
                        <a:rPr sz="1800" spc="-5" dirty="0">
                          <a:latin typeface="Calibri"/>
                          <a:cs typeface="Calibri"/>
                        </a:rPr>
                        <a:t>tio</a:t>
                      </a:r>
                      <a:r>
                        <a:rPr sz="1800" dirty="0">
                          <a:latin typeface="Calibri"/>
                          <a:cs typeface="Calibri"/>
                        </a:rPr>
                        <a:t>n</a:t>
                      </a:r>
                      <a:r>
                        <a:rPr sz="1800" spc="25" dirty="0">
                          <a:latin typeface="Calibri"/>
                          <a:cs typeface="Calibri"/>
                        </a:rPr>
                        <a:t> </a:t>
                      </a:r>
                      <a:r>
                        <a:rPr sz="1600" spc="-5" dirty="0">
                          <a:latin typeface="Calibri"/>
                          <a:cs typeface="Calibri"/>
                        </a:rPr>
                        <a:t>(95</a:t>
                      </a:r>
                      <a:r>
                        <a:rPr sz="1600" dirty="0">
                          <a:latin typeface="Calibri"/>
                          <a:cs typeface="Calibri"/>
                        </a:rPr>
                        <a:t>%</a:t>
                      </a:r>
                      <a:r>
                        <a:rPr sz="1600" spc="30" dirty="0">
                          <a:latin typeface="Calibri"/>
                          <a:cs typeface="Calibri"/>
                        </a:rPr>
                        <a:t> </a:t>
                      </a:r>
                      <a:r>
                        <a:rPr sz="1600" dirty="0">
                          <a:latin typeface="Calibri"/>
                          <a:cs typeface="Calibri"/>
                        </a:rPr>
                        <a:t>C</a:t>
                      </a:r>
                      <a:r>
                        <a:rPr sz="1600" spc="5" dirty="0">
                          <a:latin typeface="Calibri"/>
                          <a:cs typeface="Calibri"/>
                        </a:rPr>
                        <a:t>I</a:t>
                      </a:r>
                      <a:r>
                        <a:rPr sz="1600" dirty="0">
                          <a:latin typeface="Calibri"/>
                          <a:cs typeface="Calibri"/>
                        </a:rPr>
                        <a:t>)</a:t>
                      </a:r>
                      <a:endParaRPr sz="1600">
                        <a:latin typeface="Calibri"/>
                        <a:cs typeface="Calibri"/>
                      </a:endParaRPr>
                    </a:p>
                  </a:txBody>
                  <a:tcPr marL="0" marR="0" marT="0" marB="0">
                    <a:lnL w="12700">
                      <a:solidFill>
                        <a:srgbClr val="000000"/>
                      </a:solidFill>
                      <a:prstDash val="solid"/>
                    </a:lnL>
                    <a:lnR w="12700">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86834">
                <a:tc>
                  <a:txBody>
                    <a:bodyPr/>
                    <a:lstStyle/>
                    <a:p>
                      <a:endParaRPr sz="1600">
                        <a:latin typeface="Calibri"/>
                        <a:cs typeface="Calibri"/>
                      </a:endParaRPr>
                    </a:p>
                  </a:txBody>
                  <a:tcPr marL="0" marR="0" marT="0" marB="0">
                    <a:lnL w="12700">
                      <a:solidFill>
                        <a:srgbClr val="000000"/>
                      </a:solidFill>
                      <a:prstDash val="solid"/>
                    </a:lnL>
                    <a:lnB w="12700">
                      <a:solidFill>
                        <a:srgbClr val="000000"/>
                      </a:solidFill>
                      <a:prstDash val="solid"/>
                    </a:lnB>
                    <a:solidFill>
                      <a:srgbClr val="E7E6E6"/>
                    </a:solidFill>
                  </a:tcPr>
                </a:tc>
                <a:tc>
                  <a:txBody>
                    <a:bodyPr/>
                    <a:lstStyle/>
                    <a:p>
                      <a:pPr algn="ctr">
                        <a:lnSpc>
                          <a:spcPct val="100000"/>
                        </a:lnSpc>
                      </a:pPr>
                      <a:r>
                        <a:rPr sz="1800" b="1" dirty="0">
                          <a:latin typeface="Calibri"/>
                          <a:cs typeface="Calibri"/>
                        </a:rPr>
                        <a:t>P</a:t>
                      </a:r>
                      <a:r>
                        <a:rPr sz="1800" b="1" spc="-5" dirty="0">
                          <a:latin typeface="Calibri"/>
                          <a:cs typeface="Calibri"/>
                        </a:rPr>
                        <a:t>rE</a:t>
                      </a:r>
                      <a:r>
                        <a:rPr sz="1800" b="1" dirty="0">
                          <a:latin typeface="Calibri"/>
                          <a:cs typeface="Calibri"/>
                        </a:rPr>
                        <a:t>P</a:t>
                      </a:r>
                      <a:endParaRPr sz="1800">
                        <a:latin typeface="Calibri"/>
                        <a:cs typeface="Calibri"/>
                      </a:endParaRPr>
                    </a:p>
                  </a:txBody>
                  <a:tcPr marL="0" marR="0" marT="0" marB="0">
                    <a:lnB w="12700">
                      <a:solidFill>
                        <a:srgbClr val="000000"/>
                      </a:solidFill>
                      <a:prstDash val="solid"/>
                    </a:lnB>
                    <a:solidFill>
                      <a:srgbClr val="E7E6E6"/>
                    </a:solidFill>
                  </a:tcPr>
                </a:tc>
                <a:tc>
                  <a:txBody>
                    <a:bodyPr/>
                    <a:lstStyle/>
                    <a:p>
                      <a:pPr marL="481965">
                        <a:lnSpc>
                          <a:spcPct val="100000"/>
                        </a:lnSpc>
                      </a:pPr>
                      <a:r>
                        <a:rPr sz="1800" b="1" dirty="0">
                          <a:latin typeface="Calibri"/>
                          <a:cs typeface="Calibri"/>
                        </a:rPr>
                        <a:t>P</a:t>
                      </a:r>
                      <a:r>
                        <a:rPr sz="1800" b="1" spc="-105" dirty="0">
                          <a:latin typeface="Calibri"/>
                          <a:cs typeface="Calibri"/>
                        </a:rPr>
                        <a:t>L</a:t>
                      </a:r>
                      <a:r>
                        <a:rPr sz="1800" b="1" dirty="0">
                          <a:latin typeface="Calibri"/>
                          <a:cs typeface="Calibri"/>
                        </a:rPr>
                        <a:t>WH</a:t>
                      </a:r>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E7E6E6"/>
                    </a:solidFill>
                  </a:tcPr>
                </a:tc>
                <a:extLst>
                  <a:ext uri="{0D108BD9-81ED-4DB2-BD59-A6C34878D82A}">
                    <a16:rowId xmlns:a16="http://schemas.microsoft.com/office/drawing/2014/main" val="10002"/>
                  </a:ext>
                </a:extLst>
              </a:tr>
              <a:tr h="792480">
                <a:tc>
                  <a:txBody>
                    <a:bodyPr/>
                    <a:lstStyle/>
                    <a:p>
                      <a:pPr algn="ctr">
                        <a:lnSpc>
                          <a:spcPct val="100000"/>
                        </a:lnSpc>
                      </a:pPr>
                      <a:r>
                        <a:rPr sz="1800" b="1" spc="5" dirty="0">
                          <a:latin typeface="Calibri"/>
                          <a:cs typeface="Calibri"/>
                        </a:rPr>
                        <a:t>GC</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0.45</a:t>
                      </a:r>
                      <a:endParaRPr sz="1800">
                        <a:latin typeface="Calibri"/>
                        <a:cs typeface="Calibri"/>
                      </a:endParaRPr>
                    </a:p>
                    <a:p>
                      <a:pPr algn="ctr">
                        <a:lnSpc>
                          <a:spcPct val="100000"/>
                        </a:lnSpc>
                      </a:pPr>
                      <a:r>
                        <a:rPr sz="1800" spc="-10" dirty="0">
                          <a:latin typeface="Calibri"/>
                          <a:cs typeface="Calibri"/>
                        </a:rPr>
                        <a:t>(</a:t>
                      </a:r>
                      <a:r>
                        <a:rPr sz="1800" dirty="0">
                          <a:latin typeface="Calibri"/>
                          <a:cs typeface="Calibri"/>
                        </a:rPr>
                        <a:t>0.32</a:t>
                      </a:r>
                      <a:r>
                        <a:rPr sz="1800" spc="10" dirty="0">
                          <a:latin typeface="Calibri"/>
                          <a:cs typeface="Calibri"/>
                        </a:rPr>
                        <a:t> </a:t>
                      </a:r>
                      <a:r>
                        <a:rPr sz="1800" dirty="0">
                          <a:latin typeface="Calibri"/>
                          <a:cs typeface="Calibri"/>
                        </a:rPr>
                        <a:t>- 0.65)</a:t>
                      </a:r>
                      <a:endParaRPr sz="1800">
                        <a:latin typeface="Calibri"/>
                        <a:cs typeface="Calibri"/>
                      </a:endParaRPr>
                    </a:p>
                    <a:p>
                      <a:pPr algn="ctr">
                        <a:lnSpc>
                          <a:spcPct val="100000"/>
                        </a:lnSpc>
                        <a:spcBef>
                          <a:spcPts val="20"/>
                        </a:spcBef>
                      </a:pPr>
                      <a:r>
                        <a:rPr sz="1600" i="1" spc="-5" dirty="0">
                          <a:latin typeface="Calibri"/>
                          <a:cs typeface="Calibri"/>
                        </a:rPr>
                        <a:t>p&lt;0</a:t>
                      </a:r>
                      <a:r>
                        <a:rPr sz="1600" i="1" spc="5" dirty="0">
                          <a:latin typeface="Calibri"/>
                          <a:cs typeface="Calibri"/>
                        </a:rPr>
                        <a:t>.</a:t>
                      </a:r>
                      <a:r>
                        <a:rPr sz="1600" i="1" spc="-5" dirty="0">
                          <a:latin typeface="Calibri"/>
                          <a:cs typeface="Calibri"/>
                        </a:rPr>
                        <a:t>0001</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0.43</a:t>
                      </a:r>
                      <a:endParaRPr sz="1800">
                        <a:latin typeface="Calibri"/>
                        <a:cs typeface="Calibri"/>
                      </a:endParaRPr>
                    </a:p>
                    <a:p>
                      <a:pPr algn="ctr">
                        <a:lnSpc>
                          <a:spcPct val="100000"/>
                        </a:lnSpc>
                      </a:pPr>
                      <a:r>
                        <a:rPr sz="1800" spc="-10" dirty="0">
                          <a:latin typeface="Calibri"/>
                          <a:cs typeface="Calibri"/>
                        </a:rPr>
                        <a:t>(</a:t>
                      </a:r>
                      <a:r>
                        <a:rPr sz="1800" dirty="0">
                          <a:latin typeface="Calibri"/>
                          <a:cs typeface="Calibri"/>
                        </a:rPr>
                        <a:t>0.26</a:t>
                      </a:r>
                      <a:r>
                        <a:rPr sz="1800" spc="10" dirty="0">
                          <a:latin typeface="Calibri"/>
                          <a:cs typeface="Calibri"/>
                        </a:rPr>
                        <a:t> </a:t>
                      </a:r>
                      <a:r>
                        <a:rPr sz="1800" dirty="0">
                          <a:latin typeface="Calibri"/>
                          <a:cs typeface="Calibri"/>
                        </a:rPr>
                        <a:t>- 0.71)</a:t>
                      </a:r>
                      <a:endParaRPr sz="1800">
                        <a:latin typeface="Calibri"/>
                        <a:cs typeface="Calibri"/>
                      </a:endParaRPr>
                    </a:p>
                    <a:p>
                      <a:pPr algn="ctr">
                        <a:lnSpc>
                          <a:spcPct val="100000"/>
                        </a:lnSpc>
                        <a:spcBef>
                          <a:spcPts val="20"/>
                        </a:spcBef>
                      </a:pPr>
                      <a:r>
                        <a:rPr sz="1600" i="1" spc="-5" dirty="0">
                          <a:latin typeface="Calibri"/>
                          <a:cs typeface="Calibri"/>
                        </a:rPr>
                        <a:t>p=0</a:t>
                      </a:r>
                      <a:r>
                        <a:rPr sz="1600" i="1" spc="5" dirty="0">
                          <a:latin typeface="Calibri"/>
                          <a:cs typeface="Calibri"/>
                        </a:rPr>
                        <a:t>.</a:t>
                      </a:r>
                      <a:r>
                        <a:rPr sz="1600" i="1" spc="-5" dirty="0">
                          <a:latin typeface="Calibri"/>
                          <a:cs typeface="Calibri"/>
                        </a:rPr>
                        <a:t>001</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792479">
                <a:tc>
                  <a:txBody>
                    <a:bodyPr/>
                    <a:lstStyle/>
                    <a:p>
                      <a:pPr marL="635" algn="ctr">
                        <a:lnSpc>
                          <a:spcPct val="100000"/>
                        </a:lnSpc>
                      </a:pPr>
                      <a:r>
                        <a:rPr sz="1800" b="1" spc="5" dirty="0">
                          <a:latin typeface="Calibri"/>
                          <a:cs typeface="Calibri"/>
                        </a:rPr>
                        <a:t>CT</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0.12</a:t>
                      </a:r>
                      <a:endParaRPr sz="1800">
                        <a:latin typeface="Calibri"/>
                        <a:cs typeface="Calibri"/>
                      </a:endParaRPr>
                    </a:p>
                    <a:p>
                      <a:pPr algn="ctr">
                        <a:lnSpc>
                          <a:spcPct val="100000"/>
                        </a:lnSpc>
                      </a:pPr>
                      <a:r>
                        <a:rPr sz="1800" spc="-10" dirty="0">
                          <a:latin typeface="Calibri"/>
                          <a:cs typeface="Calibri"/>
                        </a:rPr>
                        <a:t>(</a:t>
                      </a:r>
                      <a:r>
                        <a:rPr sz="1800" dirty="0">
                          <a:latin typeface="Calibri"/>
                          <a:cs typeface="Calibri"/>
                        </a:rPr>
                        <a:t>0.05</a:t>
                      </a:r>
                      <a:r>
                        <a:rPr sz="1800" spc="10" dirty="0">
                          <a:latin typeface="Calibri"/>
                          <a:cs typeface="Calibri"/>
                        </a:rPr>
                        <a:t> </a:t>
                      </a:r>
                      <a:r>
                        <a:rPr sz="1800" dirty="0">
                          <a:latin typeface="Calibri"/>
                          <a:cs typeface="Calibri"/>
                        </a:rPr>
                        <a:t>- 0.25)</a:t>
                      </a:r>
                      <a:endParaRPr sz="1800">
                        <a:latin typeface="Calibri"/>
                        <a:cs typeface="Calibri"/>
                      </a:endParaRPr>
                    </a:p>
                    <a:p>
                      <a:pPr algn="ctr">
                        <a:lnSpc>
                          <a:spcPct val="100000"/>
                        </a:lnSpc>
                        <a:spcBef>
                          <a:spcPts val="20"/>
                        </a:spcBef>
                      </a:pPr>
                      <a:r>
                        <a:rPr sz="1600" i="1" spc="-5" dirty="0">
                          <a:latin typeface="Calibri"/>
                          <a:cs typeface="Calibri"/>
                        </a:rPr>
                        <a:t>p&lt;0</a:t>
                      </a:r>
                      <a:r>
                        <a:rPr sz="1600" i="1" spc="5" dirty="0">
                          <a:latin typeface="Calibri"/>
                          <a:cs typeface="Calibri"/>
                        </a:rPr>
                        <a:t>.</a:t>
                      </a:r>
                      <a:r>
                        <a:rPr sz="1600" i="1" spc="-5" dirty="0">
                          <a:latin typeface="Calibri"/>
                          <a:cs typeface="Calibri"/>
                        </a:rPr>
                        <a:t>0001</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0.26</a:t>
                      </a:r>
                      <a:endParaRPr sz="1800">
                        <a:latin typeface="Calibri"/>
                        <a:cs typeface="Calibri"/>
                      </a:endParaRPr>
                    </a:p>
                    <a:p>
                      <a:pPr algn="ctr">
                        <a:lnSpc>
                          <a:spcPct val="100000"/>
                        </a:lnSpc>
                      </a:pPr>
                      <a:r>
                        <a:rPr sz="1800" spc="-10" dirty="0">
                          <a:latin typeface="Calibri"/>
                          <a:cs typeface="Calibri"/>
                        </a:rPr>
                        <a:t>(</a:t>
                      </a:r>
                      <a:r>
                        <a:rPr sz="1800" dirty="0">
                          <a:latin typeface="Calibri"/>
                          <a:cs typeface="Calibri"/>
                        </a:rPr>
                        <a:t>0.12</a:t>
                      </a:r>
                      <a:r>
                        <a:rPr sz="1800" spc="10" dirty="0">
                          <a:latin typeface="Calibri"/>
                          <a:cs typeface="Calibri"/>
                        </a:rPr>
                        <a:t> </a:t>
                      </a:r>
                      <a:r>
                        <a:rPr sz="1800" dirty="0">
                          <a:latin typeface="Calibri"/>
                          <a:cs typeface="Calibri"/>
                        </a:rPr>
                        <a:t>- 0.57)</a:t>
                      </a:r>
                      <a:endParaRPr sz="1800">
                        <a:latin typeface="Calibri"/>
                        <a:cs typeface="Calibri"/>
                      </a:endParaRPr>
                    </a:p>
                    <a:p>
                      <a:pPr algn="ctr">
                        <a:lnSpc>
                          <a:spcPct val="100000"/>
                        </a:lnSpc>
                        <a:spcBef>
                          <a:spcPts val="20"/>
                        </a:spcBef>
                      </a:pPr>
                      <a:r>
                        <a:rPr sz="1600" i="1" spc="-5" dirty="0">
                          <a:latin typeface="Calibri"/>
                          <a:cs typeface="Calibri"/>
                        </a:rPr>
                        <a:t>p=0</a:t>
                      </a:r>
                      <a:r>
                        <a:rPr sz="1600" i="1" spc="5" dirty="0">
                          <a:latin typeface="Calibri"/>
                          <a:cs typeface="Calibri"/>
                        </a:rPr>
                        <a:t>.</a:t>
                      </a:r>
                      <a:r>
                        <a:rPr sz="1600" i="1" spc="-5" dirty="0">
                          <a:latin typeface="Calibri"/>
                          <a:cs typeface="Calibri"/>
                        </a:rPr>
                        <a:t>0007</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792480">
                <a:tc>
                  <a:txBody>
                    <a:bodyPr/>
                    <a:lstStyle/>
                    <a:p>
                      <a:pPr marL="72390">
                        <a:lnSpc>
                          <a:spcPct val="100000"/>
                        </a:lnSpc>
                      </a:pPr>
                      <a:r>
                        <a:rPr sz="1800" b="1" spc="-25" dirty="0">
                          <a:latin typeface="Calibri"/>
                          <a:cs typeface="Calibri"/>
                        </a:rPr>
                        <a:t>S</a:t>
                      </a:r>
                      <a:r>
                        <a:rPr sz="1800" b="1" spc="-5" dirty="0">
                          <a:latin typeface="Calibri"/>
                          <a:cs typeface="Calibri"/>
                        </a:rPr>
                        <a:t>y</a:t>
                      </a:r>
                      <a:r>
                        <a:rPr sz="1800" b="1" spc="5" dirty="0">
                          <a:latin typeface="Calibri"/>
                          <a:cs typeface="Calibri"/>
                        </a:rPr>
                        <a:t>ph</a:t>
                      </a:r>
                      <a:r>
                        <a:rPr sz="1800" b="1" dirty="0">
                          <a:latin typeface="Calibri"/>
                          <a:cs typeface="Calibri"/>
                        </a:rPr>
                        <a:t>il</a:t>
                      </a:r>
                      <a:r>
                        <a:rPr sz="1800" b="1" spc="-10" dirty="0">
                          <a:latin typeface="Calibri"/>
                          <a:cs typeface="Calibri"/>
                        </a:rPr>
                        <a:t>i</a:t>
                      </a:r>
                      <a:r>
                        <a:rPr sz="1800" b="1" dirty="0">
                          <a:latin typeface="Calibri"/>
                          <a:cs typeface="Calibri"/>
                        </a:rPr>
                        <a:t>s</a:t>
                      </a:r>
                      <a:endParaRPr sz="18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0.13</a:t>
                      </a:r>
                      <a:endParaRPr sz="1800">
                        <a:latin typeface="Calibri"/>
                        <a:cs typeface="Calibri"/>
                      </a:endParaRPr>
                    </a:p>
                    <a:p>
                      <a:pPr algn="ctr">
                        <a:lnSpc>
                          <a:spcPct val="100000"/>
                        </a:lnSpc>
                      </a:pPr>
                      <a:r>
                        <a:rPr sz="1800" spc="-10" dirty="0">
                          <a:latin typeface="Calibri"/>
                          <a:cs typeface="Calibri"/>
                        </a:rPr>
                        <a:t>(</a:t>
                      </a:r>
                      <a:r>
                        <a:rPr sz="1800" dirty="0">
                          <a:latin typeface="Calibri"/>
                          <a:cs typeface="Calibri"/>
                        </a:rPr>
                        <a:t>0.03</a:t>
                      </a:r>
                      <a:r>
                        <a:rPr sz="1800" spc="10" dirty="0">
                          <a:latin typeface="Calibri"/>
                          <a:cs typeface="Calibri"/>
                        </a:rPr>
                        <a:t> </a:t>
                      </a:r>
                      <a:r>
                        <a:rPr sz="1800" dirty="0">
                          <a:latin typeface="Calibri"/>
                          <a:cs typeface="Calibri"/>
                        </a:rPr>
                        <a:t>- 0.59)</a:t>
                      </a:r>
                      <a:endParaRPr sz="1800">
                        <a:latin typeface="Calibri"/>
                        <a:cs typeface="Calibri"/>
                      </a:endParaRPr>
                    </a:p>
                    <a:p>
                      <a:pPr algn="ctr">
                        <a:lnSpc>
                          <a:spcPct val="100000"/>
                        </a:lnSpc>
                        <a:spcBef>
                          <a:spcPts val="20"/>
                        </a:spcBef>
                      </a:pPr>
                      <a:r>
                        <a:rPr sz="1600" i="1" spc="-5" dirty="0">
                          <a:latin typeface="Calibri"/>
                          <a:cs typeface="Calibri"/>
                        </a:rPr>
                        <a:t>p=0</a:t>
                      </a:r>
                      <a:r>
                        <a:rPr sz="1600" i="1" spc="5" dirty="0">
                          <a:latin typeface="Calibri"/>
                          <a:cs typeface="Calibri"/>
                        </a:rPr>
                        <a:t>.</a:t>
                      </a:r>
                      <a:r>
                        <a:rPr sz="1600" i="1" spc="-5" dirty="0">
                          <a:latin typeface="Calibri"/>
                          <a:cs typeface="Calibri"/>
                        </a:rPr>
                        <a:t>0084</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800" dirty="0">
                          <a:latin typeface="Calibri"/>
                          <a:cs typeface="Calibri"/>
                        </a:rPr>
                        <a:t>0.23</a:t>
                      </a:r>
                    </a:p>
                    <a:p>
                      <a:pPr algn="ctr">
                        <a:lnSpc>
                          <a:spcPct val="100000"/>
                        </a:lnSpc>
                      </a:pPr>
                      <a:r>
                        <a:rPr sz="1800" spc="-10" dirty="0">
                          <a:latin typeface="Calibri"/>
                          <a:cs typeface="Calibri"/>
                        </a:rPr>
                        <a:t>(</a:t>
                      </a:r>
                      <a:r>
                        <a:rPr sz="1800" dirty="0">
                          <a:latin typeface="Calibri"/>
                          <a:cs typeface="Calibri"/>
                        </a:rPr>
                        <a:t>0.04</a:t>
                      </a:r>
                      <a:r>
                        <a:rPr sz="1800" spc="10" dirty="0">
                          <a:latin typeface="Calibri"/>
                          <a:cs typeface="Calibri"/>
                        </a:rPr>
                        <a:t> </a:t>
                      </a:r>
                      <a:r>
                        <a:rPr sz="1800" dirty="0">
                          <a:latin typeface="Calibri"/>
                          <a:cs typeface="Calibri"/>
                        </a:rPr>
                        <a:t>- 1.29)</a:t>
                      </a:r>
                    </a:p>
                    <a:p>
                      <a:pPr algn="ctr">
                        <a:lnSpc>
                          <a:spcPct val="100000"/>
                        </a:lnSpc>
                        <a:spcBef>
                          <a:spcPts val="20"/>
                        </a:spcBef>
                      </a:pPr>
                      <a:r>
                        <a:rPr sz="1600" i="1" spc="-5" dirty="0">
                          <a:latin typeface="Calibri"/>
                          <a:cs typeface="Calibri"/>
                        </a:rPr>
                        <a:t>p=0</a:t>
                      </a:r>
                      <a:r>
                        <a:rPr sz="1600" i="1" spc="5" dirty="0">
                          <a:latin typeface="Calibri"/>
                          <a:cs typeface="Calibri"/>
                        </a:rPr>
                        <a:t>.</a:t>
                      </a:r>
                      <a:r>
                        <a:rPr sz="1600" i="1" spc="-5" dirty="0">
                          <a:latin typeface="Calibri"/>
                          <a:cs typeface="Calibri"/>
                        </a:rPr>
                        <a:t>095</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bl>
          </a:graphicData>
        </a:graphic>
      </p:graphicFrame>
      <p:pic>
        <p:nvPicPr>
          <p:cNvPr id="8" name="Image 7"/>
          <p:cNvPicPr>
            <a:picLocks noChangeAspect="1"/>
          </p:cNvPicPr>
          <p:nvPr/>
        </p:nvPicPr>
        <p:blipFill>
          <a:blip r:embed="rId4"/>
          <a:stretch>
            <a:fillRect/>
          </a:stretch>
        </p:blipFill>
        <p:spPr>
          <a:xfrm>
            <a:off x="8178934" y="1022413"/>
            <a:ext cx="1786283" cy="1524132"/>
          </a:xfrm>
          <a:prstGeom prst="rect">
            <a:avLst/>
          </a:prstGeom>
        </p:spPr>
      </p:pic>
      <p:sp>
        <p:nvSpPr>
          <p:cNvPr id="9" name="object 5"/>
          <p:cNvSpPr/>
          <p:nvPr/>
        </p:nvSpPr>
        <p:spPr>
          <a:xfrm>
            <a:off x="10095103" y="1437482"/>
            <a:ext cx="1789176" cy="101193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ZoneTexte 9"/>
          <p:cNvSpPr txBox="1"/>
          <p:nvPr/>
        </p:nvSpPr>
        <p:spPr>
          <a:xfrm>
            <a:off x="8831268" y="6469010"/>
            <a:ext cx="32880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Arial" charset="0"/>
                <a:ea typeface="+mn-ea"/>
                <a:cs typeface="+mn-cs"/>
              </a:rPr>
              <a:t>Luetkemeyer</a:t>
            </a:r>
            <a:r>
              <a:rPr kumimoji="0" lang="fr-FR" sz="1800" b="0" i="0" u="none" strike="noStrike" kern="1200" cap="none" spc="0" normalizeH="0" baseline="0" noProof="0" dirty="0" smtClean="0">
                <a:ln>
                  <a:noFill/>
                </a:ln>
                <a:solidFill>
                  <a:prstClr val="black"/>
                </a:solidFill>
                <a:effectLst/>
                <a:uLnTx/>
                <a:uFillTx/>
                <a:latin typeface="Arial" charset="0"/>
                <a:ea typeface="+mn-ea"/>
                <a:cs typeface="+mn-cs"/>
              </a:rPr>
              <a:t> et al NEJM 2023</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4971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2359" y="6455664"/>
            <a:ext cx="188595" cy="193675"/>
          </a:xfrm>
          <a:custGeom>
            <a:avLst/>
            <a:gdLst/>
            <a:ahLst/>
            <a:cxnLst/>
            <a:rect l="l" t="t" r="r" b="b"/>
            <a:pathLst>
              <a:path w="188595" h="193675">
                <a:moveTo>
                  <a:pt x="95834" y="0"/>
                </a:moveTo>
                <a:lnTo>
                  <a:pt x="49936" y="11569"/>
                </a:lnTo>
                <a:lnTo>
                  <a:pt x="16192" y="42595"/>
                </a:lnTo>
                <a:lnTo>
                  <a:pt x="444" y="86588"/>
                </a:lnTo>
                <a:lnTo>
                  <a:pt x="0" y="96316"/>
                </a:lnTo>
                <a:lnTo>
                  <a:pt x="444" y="106032"/>
                </a:lnTo>
                <a:lnTo>
                  <a:pt x="15747" y="150025"/>
                </a:lnTo>
                <a:lnTo>
                  <a:pt x="58483" y="185674"/>
                </a:lnTo>
                <a:lnTo>
                  <a:pt x="94932" y="193090"/>
                </a:lnTo>
                <a:lnTo>
                  <a:pt x="113385" y="191236"/>
                </a:lnTo>
                <a:lnTo>
                  <a:pt x="161531" y="164376"/>
                </a:lnTo>
                <a:lnTo>
                  <a:pt x="184467" y="124561"/>
                </a:lnTo>
                <a:lnTo>
                  <a:pt x="188518" y="96316"/>
                </a:lnTo>
                <a:lnTo>
                  <a:pt x="186728" y="77330"/>
                </a:lnTo>
                <a:lnTo>
                  <a:pt x="161975" y="28244"/>
                </a:lnTo>
                <a:lnTo>
                  <a:pt x="114287" y="1854"/>
                </a:lnTo>
                <a:lnTo>
                  <a:pt x="95834"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73970" y="6356603"/>
            <a:ext cx="311785" cy="409575"/>
          </a:xfrm>
          <a:custGeom>
            <a:avLst/>
            <a:gdLst/>
            <a:ahLst/>
            <a:cxnLst/>
            <a:rect l="l" t="t" r="r" b="b"/>
            <a:pathLst>
              <a:path w="311784" h="409575">
                <a:moveTo>
                  <a:pt x="183184" y="0"/>
                </a:moveTo>
                <a:lnTo>
                  <a:pt x="126784" y="15341"/>
                </a:lnTo>
                <a:lnTo>
                  <a:pt x="27520" y="74828"/>
                </a:lnTo>
                <a:lnTo>
                  <a:pt x="1803" y="109232"/>
                </a:lnTo>
                <a:lnTo>
                  <a:pt x="0" y="123634"/>
                </a:lnTo>
                <a:lnTo>
                  <a:pt x="0" y="130606"/>
                </a:lnTo>
                <a:lnTo>
                  <a:pt x="2247" y="170586"/>
                </a:lnTo>
                <a:lnTo>
                  <a:pt x="9918" y="210553"/>
                </a:lnTo>
                <a:lnTo>
                  <a:pt x="22555" y="249135"/>
                </a:lnTo>
                <a:lnTo>
                  <a:pt x="39700" y="285394"/>
                </a:lnTo>
                <a:lnTo>
                  <a:pt x="62255" y="319316"/>
                </a:lnTo>
                <a:lnTo>
                  <a:pt x="87985" y="350456"/>
                </a:lnTo>
                <a:lnTo>
                  <a:pt x="117754" y="377418"/>
                </a:lnTo>
                <a:lnTo>
                  <a:pt x="151142" y="399732"/>
                </a:lnTo>
                <a:lnTo>
                  <a:pt x="183184" y="409486"/>
                </a:lnTo>
                <a:lnTo>
                  <a:pt x="197624" y="407631"/>
                </a:lnTo>
                <a:lnTo>
                  <a:pt x="248158" y="376021"/>
                </a:lnTo>
                <a:lnTo>
                  <a:pt x="277939" y="349072"/>
                </a:lnTo>
                <a:lnTo>
                  <a:pt x="291020" y="334187"/>
                </a:lnTo>
                <a:lnTo>
                  <a:pt x="184086" y="334187"/>
                </a:lnTo>
                <a:lnTo>
                  <a:pt x="170548" y="333260"/>
                </a:lnTo>
                <a:lnTo>
                  <a:pt x="131749" y="322567"/>
                </a:lnTo>
                <a:lnTo>
                  <a:pt x="98361" y="302120"/>
                </a:lnTo>
                <a:lnTo>
                  <a:pt x="72186" y="272376"/>
                </a:lnTo>
                <a:lnTo>
                  <a:pt x="55041" y="236118"/>
                </a:lnTo>
                <a:lnTo>
                  <a:pt x="49174" y="195681"/>
                </a:lnTo>
                <a:lnTo>
                  <a:pt x="49631" y="181737"/>
                </a:lnTo>
                <a:lnTo>
                  <a:pt x="60007" y="142227"/>
                </a:lnTo>
                <a:lnTo>
                  <a:pt x="80314" y="108292"/>
                </a:lnTo>
                <a:lnTo>
                  <a:pt x="109181" y="81343"/>
                </a:lnTo>
                <a:lnTo>
                  <a:pt x="144830" y="64147"/>
                </a:lnTo>
                <a:lnTo>
                  <a:pt x="184988" y="57632"/>
                </a:lnTo>
                <a:lnTo>
                  <a:pt x="311784" y="57632"/>
                </a:lnTo>
                <a:lnTo>
                  <a:pt x="240042" y="15341"/>
                </a:lnTo>
                <a:lnTo>
                  <a:pt x="212509" y="3721"/>
                </a:lnTo>
                <a:lnTo>
                  <a:pt x="183184"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p:nvPr/>
        </p:nvSpPr>
        <p:spPr>
          <a:xfrm>
            <a:off x="658063" y="6414239"/>
            <a:ext cx="182880" cy="276860"/>
          </a:xfrm>
          <a:custGeom>
            <a:avLst/>
            <a:gdLst/>
            <a:ahLst/>
            <a:cxnLst/>
            <a:rect l="l" t="t" r="r" b="b"/>
            <a:pathLst>
              <a:path w="182880" h="276859">
                <a:moveTo>
                  <a:pt x="127685" y="0"/>
                </a:moveTo>
                <a:lnTo>
                  <a:pt x="901" y="0"/>
                </a:lnTo>
                <a:lnTo>
                  <a:pt x="27520" y="2794"/>
                </a:lnTo>
                <a:lnTo>
                  <a:pt x="52336" y="10693"/>
                </a:lnTo>
                <a:lnTo>
                  <a:pt x="95643" y="41363"/>
                </a:lnTo>
                <a:lnTo>
                  <a:pt x="118211" y="72974"/>
                </a:lnTo>
                <a:lnTo>
                  <a:pt x="131292" y="111086"/>
                </a:lnTo>
                <a:lnTo>
                  <a:pt x="133553" y="138049"/>
                </a:lnTo>
                <a:lnTo>
                  <a:pt x="133096" y="151993"/>
                </a:lnTo>
                <a:lnTo>
                  <a:pt x="123621" y="191503"/>
                </a:lnTo>
                <a:lnTo>
                  <a:pt x="103771" y="225425"/>
                </a:lnTo>
                <a:lnTo>
                  <a:pt x="74891" y="252857"/>
                </a:lnTo>
                <a:lnTo>
                  <a:pt x="26619" y="273773"/>
                </a:lnTo>
                <a:lnTo>
                  <a:pt x="0" y="276555"/>
                </a:lnTo>
                <a:lnTo>
                  <a:pt x="106934" y="276555"/>
                </a:lnTo>
                <a:lnTo>
                  <a:pt x="142125" y="226822"/>
                </a:lnTo>
                <a:lnTo>
                  <a:pt x="159727" y="190563"/>
                </a:lnTo>
                <a:lnTo>
                  <a:pt x="172351" y="151993"/>
                </a:lnTo>
                <a:lnTo>
                  <a:pt x="180479" y="112014"/>
                </a:lnTo>
                <a:lnTo>
                  <a:pt x="182675" y="72974"/>
                </a:lnTo>
                <a:lnTo>
                  <a:pt x="182727" y="66001"/>
                </a:lnTo>
                <a:lnTo>
                  <a:pt x="180924" y="51130"/>
                </a:lnTo>
                <a:lnTo>
                  <a:pt x="175514" y="37185"/>
                </a:lnTo>
                <a:lnTo>
                  <a:pt x="166484" y="25565"/>
                </a:lnTo>
                <a:lnTo>
                  <a:pt x="155206" y="16268"/>
                </a:lnTo>
                <a:lnTo>
                  <a:pt x="127685" y="0"/>
                </a:lnTo>
                <a:close/>
              </a:path>
            </a:pathLst>
          </a:custGeom>
          <a:solidFill>
            <a:srgbClr val="7057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5"/>
          <p:cNvSpPr/>
          <p:nvPr/>
        </p:nvSpPr>
        <p:spPr>
          <a:xfrm>
            <a:off x="185928" y="6402323"/>
            <a:ext cx="217170" cy="321310"/>
          </a:xfrm>
          <a:custGeom>
            <a:avLst/>
            <a:gdLst/>
            <a:ahLst/>
            <a:cxnLst/>
            <a:rect l="l" t="t" r="r" b="b"/>
            <a:pathLst>
              <a:path w="217170" h="321309">
                <a:moveTo>
                  <a:pt x="110667" y="0"/>
                </a:moveTo>
                <a:lnTo>
                  <a:pt x="14846" y="0"/>
                </a:lnTo>
                <a:lnTo>
                  <a:pt x="9448" y="2324"/>
                </a:lnTo>
                <a:lnTo>
                  <a:pt x="5842" y="6045"/>
                </a:lnTo>
                <a:lnTo>
                  <a:pt x="1803" y="9766"/>
                </a:lnTo>
                <a:lnTo>
                  <a:pt x="0" y="14897"/>
                </a:lnTo>
                <a:lnTo>
                  <a:pt x="0" y="300621"/>
                </a:lnTo>
                <a:lnTo>
                  <a:pt x="1346" y="308533"/>
                </a:lnTo>
                <a:lnTo>
                  <a:pt x="5397" y="315048"/>
                </a:lnTo>
                <a:lnTo>
                  <a:pt x="12141" y="319697"/>
                </a:lnTo>
                <a:lnTo>
                  <a:pt x="19799" y="321094"/>
                </a:lnTo>
                <a:lnTo>
                  <a:pt x="109766" y="321094"/>
                </a:lnTo>
                <a:lnTo>
                  <a:pt x="156552" y="314121"/>
                </a:lnTo>
                <a:lnTo>
                  <a:pt x="198843" y="293636"/>
                </a:lnTo>
                <a:lnTo>
                  <a:pt x="216382" y="280149"/>
                </a:lnTo>
                <a:lnTo>
                  <a:pt x="39585" y="280149"/>
                </a:lnTo>
                <a:lnTo>
                  <a:pt x="39585" y="40487"/>
                </a:lnTo>
                <a:lnTo>
                  <a:pt x="216839" y="40487"/>
                </a:lnTo>
                <a:lnTo>
                  <a:pt x="212344" y="36766"/>
                </a:lnTo>
                <a:lnTo>
                  <a:pt x="172745" y="12560"/>
                </a:lnTo>
                <a:lnTo>
                  <a:pt x="126415" y="469"/>
                </a:lnTo>
                <a:lnTo>
                  <a:pt x="1106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296593" y="6442810"/>
            <a:ext cx="160655" cy="240029"/>
          </a:xfrm>
          <a:custGeom>
            <a:avLst/>
            <a:gdLst/>
            <a:ahLst/>
            <a:cxnLst/>
            <a:rect l="l" t="t" r="r" b="b"/>
            <a:pathLst>
              <a:path w="160654" h="240029">
                <a:moveTo>
                  <a:pt x="106172" y="0"/>
                </a:moveTo>
                <a:lnTo>
                  <a:pt x="0" y="0"/>
                </a:lnTo>
                <a:lnTo>
                  <a:pt x="23393" y="2324"/>
                </a:lnTo>
                <a:lnTo>
                  <a:pt x="45885" y="9309"/>
                </a:lnTo>
                <a:lnTo>
                  <a:pt x="85026" y="36296"/>
                </a:lnTo>
                <a:lnTo>
                  <a:pt x="111125" y="74460"/>
                </a:lnTo>
                <a:lnTo>
                  <a:pt x="120573" y="120992"/>
                </a:lnTo>
                <a:lnTo>
                  <a:pt x="120116" y="132156"/>
                </a:lnTo>
                <a:lnTo>
                  <a:pt x="105727" y="175907"/>
                </a:lnTo>
                <a:lnTo>
                  <a:pt x="76034" y="211734"/>
                </a:lnTo>
                <a:lnTo>
                  <a:pt x="35090" y="233616"/>
                </a:lnTo>
                <a:lnTo>
                  <a:pt x="0" y="239661"/>
                </a:lnTo>
                <a:lnTo>
                  <a:pt x="105727" y="239661"/>
                </a:lnTo>
                <a:lnTo>
                  <a:pt x="132270" y="209410"/>
                </a:lnTo>
                <a:lnTo>
                  <a:pt x="152958" y="167525"/>
                </a:lnTo>
                <a:lnTo>
                  <a:pt x="160159" y="120992"/>
                </a:lnTo>
                <a:lnTo>
                  <a:pt x="159702" y="104711"/>
                </a:lnTo>
                <a:lnTo>
                  <a:pt x="147561" y="58165"/>
                </a:lnTo>
                <a:lnTo>
                  <a:pt x="123710" y="18148"/>
                </a:lnTo>
                <a:lnTo>
                  <a:pt x="113372" y="6515"/>
                </a:lnTo>
                <a:lnTo>
                  <a:pt x="10617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7"/>
          <p:cNvSpPr/>
          <p:nvPr/>
        </p:nvSpPr>
        <p:spPr>
          <a:xfrm>
            <a:off x="842773" y="6402323"/>
            <a:ext cx="168275" cy="321310"/>
          </a:xfrm>
          <a:custGeom>
            <a:avLst/>
            <a:gdLst/>
            <a:ahLst/>
            <a:cxnLst/>
            <a:rect l="l" t="t" r="r" b="b"/>
            <a:pathLst>
              <a:path w="168275" h="321309">
                <a:moveTo>
                  <a:pt x="27330" y="0"/>
                </a:moveTo>
                <a:lnTo>
                  <a:pt x="20167" y="0"/>
                </a:lnTo>
                <a:lnTo>
                  <a:pt x="12992" y="3263"/>
                </a:lnTo>
                <a:lnTo>
                  <a:pt x="7620" y="9321"/>
                </a:lnTo>
                <a:lnTo>
                  <a:pt x="4927" y="16776"/>
                </a:lnTo>
                <a:lnTo>
                  <a:pt x="5372" y="24701"/>
                </a:lnTo>
                <a:lnTo>
                  <a:pt x="8509" y="32156"/>
                </a:lnTo>
                <a:lnTo>
                  <a:pt x="95440" y="156590"/>
                </a:lnTo>
                <a:lnTo>
                  <a:pt x="3581" y="288937"/>
                </a:lnTo>
                <a:lnTo>
                  <a:pt x="0" y="296392"/>
                </a:lnTo>
                <a:lnTo>
                  <a:pt x="0" y="304317"/>
                </a:lnTo>
                <a:lnTo>
                  <a:pt x="2235" y="311772"/>
                </a:lnTo>
                <a:lnTo>
                  <a:pt x="8064" y="317372"/>
                </a:lnTo>
                <a:lnTo>
                  <a:pt x="15227" y="320636"/>
                </a:lnTo>
                <a:lnTo>
                  <a:pt x="22402" y="321094"/>
                </a:lnTo>
                <a:lnTo>
                  <a:pt x="29565" y="318300"/>
                </a:lnTo>
                <a:lnTo>
                  <a:pt x="35394" y="313169"/>
                </a:lnTo>
                <a:lnTo>
                  <a:pt x="119634" y="191541"/>
                </a:lnTo>
                <a:lnTo>
                  <a:pt x="168021" y="191541"/>
                </a:lnTo>
                <a:lnTo>
                  <a:pt x="143827" y="156590"/>
                </a:lnTo>
                <a:lnTo>
                  <a:pt x="168021" y="121640"/>
                </a:lnTo>
                <a:lnTo>
                  <a:pt x="119634" y="121640"/>
                </a:lnTo>
                <a:lnTo>
                  <a:pt x="40322" y="7924"/>
                </a:lnTo>
                <a:lnTo>
                  <a:pt x="34493" y="2324"/>
                </a:lnTo>
                <a:lnTo>
                  <a:pt x="273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8"/>
          <p:cNvSpPr/>
          <p:nvPr/>
        </p:nvSpPr>
        <p:spPr>
          <a:xfrm>
            <a:off x="962409" y="6593864"/>
            <a:ext cx="119380" cy="130175"/>
          </a:xfrm>
          <a:custGeom>
            <a:avLst/>
            <a:gdLst/>
            <a:ahLst/>
            <a:cxnLst/>
            <a:rect l="l" t="t" r="r" b="b"/>
            <a:pathLst>
              <a:path w="119380" h="130175">
                <a:moveTo>
                  <a:pt x="48387" y="0"/>
                </a:moveTo>
                <a:lnTo>
                  <a:pt x="0" y="0"/>
                </a:lnTo>
                <a:lnTo>
                  <a:pt x="83781" y="121640"/>
                </a:lnTo>
                <a:lnTo>
                  <a:pt x="89611" y="126758"/>
                </a:lnTo>
                <a:lnTo>
                  <a:pt x="96774" y="129552"/>
                </a:lnTo>
                <a:lnTo>
                  <a:pt x="104394" y="129095"/>
                </a:lnTo>
                <a:lnTo>
                  <a:pt x="111569" y="125831"/>
                </a:lnTo>
                <a:lnTo>
                  <a:pt x="116497" y="120230"/>
                </a:lnTo>
                <a:lnTo>
                  <a:pt x="119176" y="112775"/>
                </a:lnTo>
                <a:lnTo>
                  <a:pt x="119176" y="104863"/>
                </a:lnTo>
                <a:lnTo>
                  <a:pt x="115595" y="97396"/>
                </a:lnTo>
                <a:lnTo>
                  <a:pt x="483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962409" y="6402323"/>
            <a:ext cx="114300" cy="121920"/>
          </a:xfrm>
          <a:custGeom>
            <a:avLst/>
            <a:gdLst/>
            <a:ahLst/>
            <a:cxnLst/>
            <a:rect l="l" t="t" r="r" b="b"/>
            <a:pathLst>
              <a:path w="114300" h="121920">
                <a:moveTo>
                  <a:pt x="99021" y="0"/>
                </a:moveTo>
                <a:lnTo>
                  <a:pt x="91401" y="0"/>
                </a:lnTo>
                <a:lnTo>
                  <a:pt x="84683" y="2324"/>
                </a:lnTo>
                <a:lnTo>
                  <a:pt x="78854" y="7924"/>
                </a:lnTo>
                <a:lnTo>
                  <a:pt x="0" y="121640"/>
                </a:lnTo>
                <a:lnTo>
                  <a:pt x="48387" y="121640"/>
                </a:lnTo>
                <a:lnTo>
                  <a:pt x="110667" y="32156"/>
                </a:lnTo>
                <a:lnTo>
                  <a:pt x="113804" y="24701"/>
                </a:lnTo>
                <a:lnTo>
                  <a:pt x="114249" y="16776"/>
                </a:lnTo>
                <a:lnTo>
                  <a:pt x="111569" y="9321"/>
                </a:lnTo>
                <a:lnTo>
                  <a:pt x="106184" y="3263"/>
                </a:lnTo>
                <a:lnTo>
                  <a:pt x="990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1104903" y="6402323"/>
            <a:ext cx="172720" cy="321310"/>
          </a:xfrm>
          <a:custGeom>
            <a:avLst/>
            <a:gdLst/>
            <a:ahLst/>
            <a:cxnLst/>
            <a:rect l="l" t="t" r="r" b="b"/>
            <a:pathLst>
              <a:path w="172719" h="321309">
                <a:moveTo>
                  <a:pt x="22936" y="0"/>
                </a:moveTo>
                <a:lnTo>
                  <a:pt x="15290" y="0"/>
                </a:lnTo>
                <a:lnTo>
                  <a:pt x="8089" y="2793"/>
                </a:lnTo>
                <a:lnTo>
                  <a:pt x="2692" y="8839"/>
                </a:lnTo>
                <a:lnTo>
                  <a:pt x="0" y="15824"/>
                </a:lnTo>
                <a:lnTo>
                  <a:pt x="0" y="23736"/>
                </a:lnTo>
                <a:lnTo>
                  <a:pt x="2692" y="31178"/>
                </a:lnTo>
                <a:lnTo>
                  <a:pt x="105257" y="190792"/>
                </a:lnTo>
                <a:lnTo>
                  <a:pt x="105257" y="300621"/>
                </a:lnTo>
                <a:lnTo>
                  <a:pt x="107060" y="308533"/>
                </a:lnTo>
                <a:lnTo>
                  <a:pt x="111556" y="315048"/>
                </a:lnTo>
                <a:lnTo>
                  <a:pt x="117855" y="319239"/>
                </a:lnTo>
                <a:lnTo>
                  <a:pt x="125056" y="321094"/>
                </a:lnTo>
                <a:lnTo>
                  <a:pt x="133146" y="319239"/>
                </a:lnTo>
                <a:lnTo>
                  <a:pt x="139445" y="315048"/>
                </a:lnTo>
                <a:lnTo>
                  <a:pt x="143497" y="308533"/>
                </a:lnTo>
                <a:lnTo>
                  <a:pt x="144843" y="300621"/>
                </a:lnTo>
                <a:lnTo>
                  <a:pt x="144843" y="190792"/>
                </a:lnTo>
                <a:lnTo>
                  <a:pt x="172732" y="147980"/>
                </a:lnTo>
                <a:lnTo>
                  <a:pt x="125056" y="147980"/>
                </a:lnTo>
                <a:lnTo>
                  <a:pt x="35534" y="8381"/>
                </a:lnTo>
                <a:lnTo>
                  <a:pt x="30137" y="2793"/>
                </a:lnTo>
                <a:lnTo>
                  <a:pt x="229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1229955" y="6402323"/>
            <a:ext cx="126364" cy="148590"/>
          </a:xfrm>
          <a:custGeom>
            <a:avLst/>
            <a:gdLst/>
            <a:ahLst/>
            <a:cxnLst/>
            <a:rect l="l" t="t" r="r" b="b"/>
            <a:pathLst>
              <a:path w="126365" h="148590">
                <a:moveTo>
                  <a:pt x="110210" y="0"/>
                </a:moveTo>
                <a:lnTo>
                  <a:pt x="102565" y="0"/>
                </a:lnTo>
                <a:lnTo>
                  <a:pt x="95821" y="2793"/>
                </a:lnTo>
                <a:lnTo>
                  <a:pt x="90411" y="8381"/>
                </a:lnTo>
                <a:lnTo>
                  <a:pt x="0" y="147980"/>
                </a:lnTo>
                <a:lnTo>
                  <a:pt x="47688" y="147980"/>
                </a:lnTo>
                <a:lnTo>
                  <a:pt x="123253" y="31178"/>
                </a:lnTo>
                <a:lnTo>
                  <a:pt x="125958" y="23736"/>
                </a:lnTo>
                <a:lnTo>
                  <a:pt x="125958" y="15824"/>
                </a:lnTo>
                <a:lnTo>
                  <a:pt x="123253" y="8839"/>
                </a:lnTo>
                <a:lnTo>
                  <a:pt x="117411" y="2793"/>
                </a:lnTo>
                <a:lnTo>
                  <a:pt x="11021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p:nvPr/>
        </p:nvSpPr>
        <p:spPr>
          <a:xfrm>
            <a:off x="1632201" y="6399276"/>
            <a:ext cx="194945" cy="324485"/>
          </a:xfrm>
          <a:custGeom>
            <a:avLst/>
            <a:gdLst/>
            <a:ahLst/>
            <a:cxnLst/>
            <a:rect l="l" t="t" r="r" b="b"/>
            <a:pathLst>
              <a:path w="194944" h="324484">
                <a:moveTo>
                  <a:pt x="174447" y="0"/>
                </a:moveTo>
                <a:lnTo>
                  <a:pt x="14350" y="0"/>
                </a:lnTo>
                <a:lnTo>
                  <a:pt x="9423" y="1854"/>
                </a:lnTo>
                <a:lnTo>
                  <a:pt x="5829" y="5562"/>
                </a:lnTo>
                <a:lnTo>
                  <a:pt x="2247" y="9740"/>
                </a:lnTo>
                <a:lnTo>
                  <a:pt x="0" y="14376"/>
                </a:lnTo>
                <a:lnTo>
                  <a:pt x="0" y="303276"/>
                </a:lnTo>
                <a:lnTo>
                  <a:pt x="174447" y="324142"/>
                </a:lnTo>
                <a:lnTo>
                  <a:pt x="182067" y="322287"/>
                </a:lnTo>
                <a:lnTo>
                  <a:pt x="188353" y="317652"/>
                </a:lnTo>
                <a:lnTo>
                  <a:pt x="192836" y="311162"/>
                </a:lnTo>
                <a:lnTo>
                  <a:pt x="194627" y="303276"/>
                </a:lnTo>
                <a:lnTo>
                  <a:pt x="192836" y="294932"/>
                </a:lnTo>
                <a:lnTo>
                  <a:pt x="188353" y="288442"/>
                </a:lnTo>
                <a:lnTo>
                  <a:pt x="182067" y="284264"/>
                </a:lnTo>
                <a:lnTo>
                  <a:pt x="174447" y="282409"/>
                </a:lnTo>
                <a:lnTo>
                  <a:pt x="39471" y="281952"/>
                </a:lnTo>
                <a:lnTo>
                  <a:pt x="39471" y="185953"/>
                </a:lnTo>
                <a:lnTo>
                  <a:pt x="164579" y="185953"/>
                </a:lnTo>
                <a:lnTo>
                  <a:pt x="170853" y="184569"/>
                </a:lnTo>
                <a:lnTo>
                  <a:pt x="177139" y="179933"/>
                </a:lnTo>
                <a:lnTo>
                  <a:pt x="181178" y="173431"/>
                </a:lnTo>
                <a:lnTo>
                  <a:pt x="182968" y="165557"/>
                </a:lnTo>
                <a:lnTo>
                  <a:pt x="181622" y="157200"/>
                </a:lnTo>
                <a:lnTo>
                  <a:pt x="177139" y="150710"/>
                </a:lnTo>
                <a:lnTo>
                  <a:pt x="170853" y="146075"/>
                </a:lnTo>
                <a:lnTo>
                  <a:pt x="163233" y="144678"/>
                </a:lnTo>
                <a:lnTo>
                  <a:pt x="159651" y="144678"/>
                </a:lnTo>
                <a:lnTo>
                  <a:pt x="39471" y="144221"/>
                </a:lnTo>
                <a:lnTo>
                  <a:pt x="39471" y="41275"/>
                </a:lnTo>
                <a:lnTo>
                  <a:pt x="176237" y="41275"/>
                </a:lnTo>
                <a:lnTo>
                  <a:pt x="182067" y="39878"/>
                </a:lnTo>
                <a:lnTo>
                  <a:pt x="188353" y="35712"/>
                </a:lnTo>
                <a:lnTo>
                  <a:pt x="192836" y="28752"/>
                </a:lnTo>
                <a:lnTo>
                  <a:pt x="194627" y="20866"/>
                </a:lnTo>
                <a:lnTo>
                  <a:pt x="192836" y="12979"/>
                </a:lnTo>
                <a:lnTo>
                  <a:pt x="188353" y="6032"/>
                </a:lnTo>
                <a:lnTo>
                  <a:pt x="182067" y="1854"/>
                </a:lnTo>
                <a:lnTo>
                  <a:pt x="17444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3" name="object 13"/>
          <p:cNvSpPr/>
          <p:nvPr/>
        </p:nvSpPr>
        <p:spPr>
          <a:xfrm>
            <a:off x="1671671" y="6585463"/>
            <a:ext cx="125095" cy="0"/>
          </a:xfrm>
          <a:custGeom>
            <a:avLst/>
            <a:gdLst/>
            <a:ahLst/>
            <a:cxnLst/>
            <a:rect l="l" t="t" r="r" b="b"/>
            <a:pathLst>
              <a:path w="125094">
                <a:moveTo>
                  <a:pt x="0" y="0"/>
                </a:moveTo>
                <a:lnTo>
                  <a:pt x="1251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4" name="object 14"/>
          <p:cNvSpPr/>
          <p:nvPr/>
        </p:nvSpPr>
        <p:spPr>
          <a:xfrm>
            <a:off x="1671671" y="6440777"/>
            <a:ext cx="137160" cy="0"/>
          </a:xfrm>
          <a:custGeom>
            <a:avLst/>
            <a:gdLst/>
            <a:ahLst/>
            <a:cxnLst/>
            <a:rect l="l" t="t" r="r" b="b"/>
            <a:pathLst>
              <a:path w="137160">
                <a:moveTo>
                  <a:pt x="0" y="0"/>
                </a:moveTo>
                <a:lnTo>
                  <a:pt x="136766"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p:nvPr/>
        </p:nvSpPr>
        <p:spPr>
          <a:xfrm>
            <a:off x="1386839" y="6399276"/>
            <a:ext cx="199390" cy="324485"/>
          </a:xfrm>
          <a:custGeom>
            <a:avLst/>
            <a:gdLst/>
            <a:ahLst/>
            <a:cxnLst/>
            <a:rect l="l" t="t" r="r" b="b"/>
            <a:pathLst>
              <a:path w="199390" h="324484">
                <a:moveTo>
                  <a:pt x="123367" y="0"/>
                </a:moveTo>
                <a:lnTo>
                  <a:pt x="14350" y="0"/>
                </a:lnTo>
                <a:lnTo>
                  <a:pt x="9423" y="1854"/>
                </a:lnTo>
                <a:lnTo>
                  <a:pt x="5829" y="5575"/>
                </a:lnTo>
                <a:lnTo>
                  <a:pt x="2247" y="9753"/>
                </a:lnTo>
                <a:lnTo>
                  <a:pt x="0" y="14401"/>
                </a:lnTo>
                <a:lnTo>
                  <a:pt x="0" y="303720"/>
                </a:lnTo>
                <a:lnTo>
                  <a:pt x="1346" y="311607"/>
                </a:lnTo>
                <a:lnTo>
                  <a:pt x="5829" y="318109"/>
                </a:lnTo>
                <a:lnTo>
                  <a:pt x="12115" y="322757"/>
                </a:lnTo>
                <a:lnTo>
                  <a:pt x="19735" y="324142"/>
                </a:lnTo>
                <a:lnTo>
                  <a:pt x="20192" y="324142"/>
                </a:lnTo>
                <a:lnTo>
                  <a:pt x="39471" y="189941"/>
                </a:lnTo>
                <a:lnTo>
                  <a:pt x="123367" y="189941"/>
                </a:lnTo>
                <a:lnTo>
                  <a:pt x="158813" y="184365"/>
                </a:lnTo>
                <a:lnTo>
                  <a:pt x="186626" y="168579"/>
                </a:lnTo>
                <a:lnTo>
                  <a:pt x="199186" y="151396"/>
                </a:lnTo>
                <a:lnTo>
                  <a:pt x="39471" y="151396"/>
                </a:lnTo>
                <a:lnTo>
                  <a:pt x="39471" y="38544"/>
                </a:lnTo>
                <a:lnTo>
                  <a:pt x="199186" y="38544"/>
                </a:lnTo>
                <a:lnTo>
                  <a:pt x="186626" y="21361"/>
                </a:lnTo>
                <a:lnTo>
                  <a:pt x="158813" y="5105"/>
                </a:lnTo>
                <a:lnTo>
                  <a:pt x="1233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6" name="object 16"/>
          <p:cNvSpPr/>
          <p:nvPr/>
        </p:nvSpPr>
        <p:spPr>
          <a:xfrm>
            <a:off x="1512896" y="6437820"/>
            <a:ext cx="88900" cy="113030"/>
          </a:xfrm>
          <a:custGeom>
            <a:avLst/>
            <a:gdLst/>
            <a:ahLst/>
            <a:cxnLst/>
            <a:rect l="l" t="t" r="r" b="b"/>
            <a:pathLst>
              <a:path w="88900" h="113029">
                <a:moveTo>
                  <a:pt x="73126" y="0"/>
                </a:moveTo>
                <a:lnTo>
                  <a:pt x="0" y="0"/>
                </a:lnTo>
                <a:lnTo>
                  <a:pt x="21081"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857752" y="6399276"/>
            <a:ext cx="199390" cy="324485"/>
          </a:xfrm>
          <a:custGeom>
            <a:avLst/>
            <a:gdLst/>
            <a:ahLst/>
            <a:cxnLst/>
            <a:rect l="l" t="t" r="r" b="b"/>
            <a:pathLst>
              <a:path w="199389" h="324484">
                <a:moveTo>
                  <a:pt x="122923" y="0"/>
                </a:moveTo>
                <a:lnTo>
                  <a:pt x="14363" y="0"/>
                </a:lnTo>
                <a:lnTo>
                  <a:pt x="9423" y="1854"/>
                </a:lnTo>
                <a:lnTo>
                  <a:pt x="5842" y="5575"/>
                </a:lnTo>
                <a:lnTo>
                  <a:pt x="2247" y="9753"/>
                </a:lnTo>
                <a:lnTo>
                  <a:pt x="0" y="14401"/>
                </a:lnTo>
                <a:lnTo>
                  <a:pt x="0" y="303720"/>
                </a:lnTo>
                <a:lnTo>
                  <a:pt x="1346" y="311607"/>
                </a:lnTo>
                <a:lnTo>
                  <a:pt x="5842" y="318109"/>
                </a:lnTo>
                <a:lnTo>
                  <a:pt x="12115" y="322757"/>
                </a:lnTo>
                <a:lnTo>
                  <a:pt x="19748" y="324142"/>
                </a:lnTo>
                <a:lnTo>
                  <a:pt x="20193" y="324142"/>
                </a:lnTo>
                <a:lnTo>
                  <a:pt x="39484" y="189941"/>
                </a:lnTo>
                <a:lnTo>
                  <a:pt x="122923" y="189941"/>
                </a:lnTo>
                <a:lnTo>
                  <a:pt x="158813" y="184365"/>
                </a:lnTo>
                <a:lnTo>
                  <a:pt x="186626" y="168579"/>
                </a:lnTo>
                <a:lnTo>
                  <a:pt x="199186" y="151396"/>
                </a:lnTo>
                <a:lnTo>
                  <a:pt x="39484" y="151396"/>
                </a:lnTo>
                <a:lnTo>
                  <a:pt x="39484" y="38544"/>
                </a:lnTo>
                <a:lnTo>
                  <a:pt x="199186" y="38544"/>
                </a:lnTo>
                <a:lnTo>
                  <a:pt x="186626" y="21361"/>
                </a:lnTo>
                <a:lnTo>
                  <a:pt x="158813" y="5105"/>
                </a:lnTo>
                <a:lnTo>
                  <a:pt x="1229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object 18"/>
          <p:cNvSpPr/>
          <p:nvPr/>
        </p:nvSpPr>
        <p:spPr>
          <a:xfrm>
            <a:off x="1983812" y="6437820"/>
            <a:ext cx="88900" cy="113030"/>
          </a:xfrm>
          <a:custGeom>
            <a:avLst/>
            <a:gdLst/>
            <a:ahLst/>
            <a:cxnLst/>
            <a:rect l="l" t="t" r="r" b="b"/>
            <a:pathLst>
              <a:path w="88900" h="113029">
                <a:moveTo>
                  <a:pt x="73126" y="0"/>
                </a:moveTo>
                <a:lnTo>
                  <a:pt x="0" y="0"/>
                </a:lnTo>
                <a:lnTo>
                  <a:pt x="21082"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9" name="object 19"/>
          <p:cNvSpPr/>
          <p:nvPr/>
        </p:nvSpPr>
        <p:spPr>
          <a:xfrm>
            <a:off x="185928" y="1210055"/>
            <a:ext cx="7830311" cy="468629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0" name="object 20"/>
          <p:cNvSpPr/>
          <p:nvPr/>
        </p:nvSpPr>
        <p:spPr>
          <a:xfrm>
            <a:off x="7851647" y="1434083"/>
            <a:ext cx="4223385" cy="3785870"/>
          </a:xfrm>
          <a:custGeom>
            <a:avLst/>
            <a:gdLst/>
            <a:ahLst/>
            <a:cxnLst/>
            <a:rect l="l" t="t" r="r" b="b"/>
            <a:pathLst>
              <a:path w="4223384" h="3785870">
                <a:moveTo>
                  <a:pt x="0" y="0"/>
                </a:moveTo>
                <a:lnTo>
                  <a:pt x="4223004" y="0"/>
                </a:lnTo>
                <a:lnTo>
                  <a:pt x="4223004" y="3785616"/>
                </a:lnTo>
                <a:lnTo>
                  <a:pt x="0" y="3785616"/>
                </a:lnTo>
                <a:lnTo>
                  <a:pt x="0" y="0"/>
                </a:lnTo>
                <a:close/>
              </a:path>
            </a:pathLst>
          </a:custGeom>
          <a:solidFill>
            <a:srgbClr val="E7E6E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1" name="object 21"/>
          <p:cNvSpPr txBox="1">
            <a:spLocks noGrp="1"/>
          </p:cNvSpPr>
          <p:nvPr>
            <p:ph sz="half" idx="3"/>
          </p:nvPr>
        </p:nvSpPr>
        <p:spPr>
          <a:prstGeom prst="rect">
            <a:avLst/>
          </a:prstGeom>
        </p:spPr>
        <p:txBody>
          <a:bodyPr vert="horz" wrap="square" lIns="0" tIns="0" rIns="0" bIns="0" rtlCol="0">
            <a:spAutoFit/>
          </a:bodyPr>
          <a:lstStyle/>
          <a:p>
            <a:pPr marL="355600" marR="7620" indent="-342900">
              <a:lnSpc>
                <a:spcPct val="100000"/>
              </a:lnSpc>
              <a:buFont typeface="Arial"/>
              <a:buChar char="•"/>
              <a:tabLst>
                <a:tab pos="356235" algn="l"/>
              </a:tabLst>
            </a:pPr>
            <a:r>
              <a:rPr spc="-15" dirty="0"/>
              <a:t>T</a:t>
            </a:r>
            <a:r>
              <a:rPr spc="-25" dirty="0"/>
              <a:t>CN</a:t>
            </a:r>
            <a:r>
              <a:rPr spc="-15" dirty="0"/>
              <a:t>-R</a:t>
            </a:r>
            <a:r>
              <a:rPr spc="20" dirty="0"/>
              <a:t> </a:t>
            </a:r>
            <a:r>
              <a:rPr spc="-10" dirty="0"/>
              <a:t>s</a:t>
            </a:r>
            <a:r>
              <a:rPr spc="-5" dirty="0"/>
              <a:t>i</a:t>
            </a:r>
            <a:r>
              <a:rPr spc="-30" dirty="0"/>
              <a:t>m</a:t>
            </a:r>
            <a:r>
              <a:rPr spc="-10" dirty="0"/>
              <a:t>ilar</a:t>
            </a:r>
            <a:r>
              <a:rPr dirty="0"/>
              <a:t> </a:t>
            </a:r>
            <a:r>
              <a:rPr spc="-10" dirty="0"/>
              <a:t>in</a:t>
            </a:r>
            <a:r>
              <a:rPr dirty="0"/>
              <a:t> </a:t>
            </a:r>
            <a:r>
              <a:rPr spc="-10" dirty="0"/>
              <a:t>incident </a:t>
            </a:r>
            <a:r>
              <a:rPr spc="-25" dirty="0"/>
              <a:t>G</a:t>
            </a:r>
            <a:r>
              <a:rPr spc="-20" dirty="0"/>
              <a:t>C</a:t>
            </a:r>
            <a:r>
              <a:rPr spc="-10" dirty="0"/>
              <a:t> at</a:t>
            </a:r>
            <a:r>
              <a:rPr dirty="0"/>
              <a:t> </a:t>
            </a:r>
            <a:r>
              <a:rPr spc="-15" dirty="0"/>
              <a:t>ba</a:t>
            </a:r>
            <a:r>
              <a:rPr spc="-10" dirty="0"/>
              <a:t>seline</a:t>
            </a:r>
            <a:r>
              <a:rPr dirty="0"/>
              <a:t> </a:t>
            </a:r>
            <a:r>
              <a:rPr spc="-15" dirty="0"/>
              <a:t>and</a:t>
            </a:r>
            <a:r>
              <a:rPr dirty="0"/>
              <a:t> </a:t>
            </a:r>
            <a:r>
              <a:rPr spc="-15" dirty="0"/>
              <a:t>on</a:t>
            </a:r>
            <a:r>
              <a:rPr dirty="0"/>
              <a:t> </a:t>
            </a:r>
            <a:r>
              <a:rPr spc="-15" dirty="0"/>
              <a:t>do</a:t>
            </a:r>
            <a:r>
              <a:rPr spc="-25" dirty="0"/>
              <a:t>x</a:t>
            </a:r>
            <a:r>
              <a:rPr spc="-15" dirty="0"/>
              <a:t>y-PEP</a:t>
            </a:r>
          </a:p>
          <a:p>
            <a:pPr marL="355600" marR="181610" indent="-342900">
              <a:lnSpc>
                <a:spcPct val="100000"/>
              </a:lnSpc>
              <a:spcBef>
                <a:spcPts val="1200"/>
              </a:spcBef>
              <a:buFont typeface="Arial"/>
              <a:buChar char="•"/>
              <a:tabLst>
                <a:tab pos="356235" algn="l"/>
              </a:tabLst>
            </a:pPr>
            <a:r>
              <a:rPr spc="-10" dirty="0"/>
              <a:t>Inc</a:t>
            </a:r>
            <a:r>
              <a:rPr spc="-15" dirty="0"/>
              <a:t>rea</a:t>
            </a:r>
            <a:r>
              <a:rPr spc="-10" dirty="0"/>
              <a:t>s</a:t>
            </a:r>
            <a:r>
              <a:rPr spc="-15" dirty="0"/>
              <a:t>ed</a:t>
            </a:r>
            <a:r>
              <a:rPr spc="-35" dirty="0"/>
              <a:t> </a:t>
            </a:r>
            <a:r>
              <a:rPr spc="-15" dirty="0"/>
              <a:t>T</a:t>
            </a:r>
            <a:r>
              <a:rPr spc="-25" dirty="0"/>
              <a:t>C</a:t>
            </a:r>
            <a:r>
              <a:rPr spc="-15" dirty="0"/>
              <a:t>N-R</a:t>
            </a:r>
            <a:r>
              <a:rPr spc="20" dirty="0"/>
              <a:t> </a:t>
            </a:r>
            <a:r>
              <a:rPr spc="-10" dirty="0"/>
              <a:t>in</a:t>
            </a:r>
            <a:r>
              <a:rPr dirty="0"/>
              <a:t> </a:t>
            </a:r>
            <a:r>
              <a:rPr spc="-15" dirty="0"/>
              <a:t>do</a:t>
            </a:r>
            <a:r>
              <a:rPr spc="-25" dirty="0"/>
              <a:t>x</a:t>
            </a:r>
            <a:r>
              <a:rPr spc="-20" dirty="0"/>
              <a:t>y</a:t>
            </a:r>
            <a:r>
              <a:rPr spc="-10" dirty="0"/>
              <a:t>- </a:t>
            </a:r>
            <a:r>
              <a:rPr spc="-20" dirty="0"/>
              <a:t>PE</a:t>
            </a:r>
            <a:r>
              <a:rPr spc="-15" dirty="0"/>
              <a:t>P</a:t>
            </a:r>
            <a:r>
              <a:rPr spc="-50" dirty="0"/>
              <a:t> </a:t>
            </a:r>
            <a:r>
              <a:rPr spc="-25" dirty="0"/>
              <a:t>v</a:t>
            </a:r>
            <a:r>
              <a:rPr spc="-10" dirty="0"/>
              <a:t>s.</a:t>
            </a:r>
            <a:r>
              <a:rPr spc="10" dirty="0"/>
              <a:t> </a:t>
            </a:r>
            <a:r>
              <a:rPr spc="-10" dirty="0"/>
              <a:t>s</a:t>
            </a:r>
            <a:r>
              <a:rPr spc="-15" dirty="0"/>
              <a:t>tandard</a:t>
            </a:r>
            <a:r>
              <a:rPr dirty="0"/>
              <a:t> </a:t>
            </a:r>
            <a:r>
              <a:rPr spc="-10" dirty="0"/>
              <a:t>of</a:t>
            </a:r>
            <a:r>
              <a:rPr spc="15" dirty="0"/>
              <a:t> </a:t>
            </a:r>
            <a:r>
              <a:rPr spc="-10" dirty="0"/>
              <a:t>c</a:t>
            </a:r>
            <a:r>
              <a:rPr spc="-15" dirty="0"/>
              <a:t>are</a:t>
            </a:r>
            <a:r>
              <a:rPr spc="-10" dirty="0"/>
              <a:t> s</a:t>
            </a:r>
            <a:r>
              <a:rPr spc="-15" dirty="0"/>
              <a:t>ugge</a:t>
            </a:r>
            <a:r>
              <a:rPr spc="-10" dirty="0"/>
              <a:t>sts </a:t>
            </a:r>
            <a:r>
              <a:rPr spc="-15" dirty="0"/>
              <a:t>do</a:t>
            </a:r>
            <a:r>
              <a:rPr spc="-25" dirty="0"/>
              <a:t>x</a:t>
            </a:r>
            <a:r>
              <a:rPr spc="-20" dirty="0"/>
              <a:t>y</a:t>
            </a:r>
            <a:r>
              <a:rPr spc="-10" dirty="0"/>
              <a:t>-</a:t>
            </a:r>
            <a:r>
              <a:rPr spc="-20" dirty="0"/>
              <a:t>PE</a:t>
            </a:r>
            <a:r>
              <a:rPr spc="-15" dirty="0"/>
              <a:t>P </a:t>
            </a:r>
            <a:r>
              <a:rPr spc="-30" dirty="0"/>
              <a:t>m</a:t>
            </a:r>
            <a:r>
              <a:rPr spc="-15" dirty="0"/>
              <a:t>ay</a:t>
            </a:r>
            <a:r>
              <a:rPr spc="15" dirty="0"/>
              <a:t> </a:t>
            </a:r>
            <a:r>
              <a:rPr spc="-15" dirty="0"/>
              <a:t>be</a:t>
            </a:r>
            <a:r>
              <a:rPr spc="-10" dirty="0"/>
              <a:t> les</a:t>
            </a:r>
            <a:r>
              <a:rPr spc="-15" dirty="0"/>
              <a:t>s</a:t>
            </a:r>
            <a:r>
              <a:rPr spc="-10" dirty="0"/>
              <a:t> protecti</a:t>
            </a:r>
            <a:r>
              <a:rPr spc="-25" dirty="0"/>
              <a:t>v</a:t>
            </a:r>
            <a:r>
              <a:rPr spc="-15" dirty="0"/>
              <a:t>e</a:t>
            </a:r>
            <a:r>
              <a:rPr spc="10" dirty="0"/>
              <a:t> </a:t>
            </a:r>
            <a:r>
              <a:rPr spc="-15" dirty="0"/>
              <a:t>again</a:t>
            </a:r>
            <a:r>
              <a:rPr spc="-10" dirty="0"/>
              <a:t>st</a:t>
            </a:r>
            <a:r>
              <a:rPr dirty="0"/>
              <a:t> </a:t>
            </a:r>
            <a:r>
              <a:rPr spc="-25" dirty="0"/>
              <a:t>G</a:t>
            </a:r>
            <a:r>
              <a:rPr spc="-20" dirty="0"/>
              <a:t>C</a:t>
            </a:r>
            <a:r>
              <a:rPr spc="-10" dirty="0"/>
              <a:t> strains</a:t>
            </a:r>
            <a:r>
              <a:rPr spc="5" dirty="0"/>
              <a:t> </a:t>
            </a:r>
            <a:r>
              <a:rPr spc="-25" dirty="0"/>
              <a:t>w</a:t>
            </a:r>
            <a:r>
              <a:rPr spc="-10" dirty="0"/>
              <a:t>ith</a:t>
            </a:r>
            <a:r>
              <a:rPr dirty="0"/>
              <a:t> </a:t>
            </a:r>
            <a:r>
              <a:rPr spc="-15" dirty="0"/>
              <a:t>e</a:t>
            </a:r>
            <a:r>
              <a:rPr spc="-25" dirty="0"/>
              <a:t>x</a:t>
            </a:r>
            <a:r>
              <a:rPr spc="-5" dirty="0"/>
              <a:t>i</a:t>
            </a:r>
            <a:r>
              <a:rPr spc="-10" dirty="0"/>
              <a:t>sting</a:t>
            </a:r>
            <a:r>
              <a:rPr spc="-50" dirty="0"/>
              <a:t> </a:t>
            </a:r>
            <a:r>
              <a:rPr spc="-15" dirty="0"/>
              <a:t>T</a:t>
            </a:r>
            <a:r>
              <a:rPr spc="-25" dirty="0"/>
              <a:t>CN</a:t>
            </a:r>
            <a:r>
              <a:rPr spc="-15" dirty="0"/>
              <a:t>-R</a:t>
            </a:r>
          </a:p>
          <a:p>
            <a:pPr marL="355600" marR="5080" indent="-342900">
              <a:lnSpc>
                <a:spcPct val="100000"/>
              </a:lnSpc>
              <a:spcBef>
                <a:spcPts val="1200"/>
              </a:spcBef>
              <a:buFont typeface="Arial"/>
              <a:buChar char="•"/>
              <a:tabLst>
                <a:tab pos="356235" algn="l"/>
              </a:tabLst>
            </a:pPr>
            <a:r>
              <a:rPr spc="-10" dirty="0"/>
              <a:t>Li</a:t>
            </a:r>
            <a:r>
              <a:rPr spc="-30" dirty="0"/>
              <a:t>m</a:t>
            </a:r>
            <a:r>
              <a:rPr spc="-10" dirty="0"/>
              <a:t>ited</a:t>
            </a:r>
            <a:r>
              <a:rPr spc="10" dirty="0"/>
              <a:t> </a:t>
            </a:r>
            <a:r>
              <a:rPr spc="-15" dirty="0"/>
              <a:t>by</a:t>
            </a:r>
            <a:r>
              <a:rPr spc="-5" dirty="0"/>
              <a:t> </a:t>
            </a:r>
            <a:r>
              <a:rPr spc="-15" dirty="0"/>
              <a:t>low</a:t>
            </a:r>
            <a:r>
              <a:rPr spc="10" dirty="0"/>
              <a:t> </a:t>
            </a:r>
            <a:r>
              <a:rPr spc="-15" dirty="0"/>
              <a:t>nu</a:t>
            </a:r>
            <a:r>
              <a:rPr spc="-30" dirty="0"/>
              <a:t>m</a:t>
            </a:r>
            <a:r>
              <a:rPr spc="-15" dirty="0"/>
              <a:t>ber</a:t>
            </a:r>
            <a:r>
              <a:rPr spc="25" dirty="0"/>
              <a:t> </a:t>
            </a:r>
            <a:r>
              <a:rPr spc="-10" dirty="0"/>
              <a:t>of</a:t>
            </a:r>
            <a:r>
              <a:rPr dirty="0"/>
              <a:t> </a:t>
            </a:r>
            <a:r>
              <a:rPr spc="-25" dirty="0"/>
              <a:t>G</a:t>
            </a:r>
            <a:r>
              <a:rPr spc="-20" dirty="0"/>
              <a:t>C</a:t>
            </a:r>
            <a:r>
              <a:rPr spc="-10" dirty="0"/>
              <a:t> s</a:t>
            </a:r>
            <a:r>
              <a:rPr spc="-15" dirty="0"/>
              <a:t>a</a:t>
            </a:r>
            <a:r>
              <a:rPr spc="-30" dirty="0"/>
              <a:t>m</a:t>
            </a:r>
            <a:r>
              <a:rPr spc="-10" dirty="0"/>
              <a:t>ples</a:t>
            </a:r>
            <a:r>
              <a:rPr spc="5" dirty="0"/>
              <a:t> </a:t>
            </a:r>
            <a:r>
              <a:rPr spc="-25" dirty="0"/>
              <a:t>w</a:t>
            </a:r>
            <a:r>
              <a:rPr spc="-10" dirty="0"/>
              <a:t>ith</a:t>
            </a:r>
            <a:r>
              <a:rPr dirty="0"/>
              <a:t> </a:t>
            </a:r>
            <a:r>
              <a:rPr spc="-30" dirty="0"/>
              <a:t>M</a:t>
            </a:r>
            <a:r>
              <a:rPr spc="-15" dirty="0"/>
              <a:t>IC</a:t>
            </a:r>
            <a:r>
              <a:rPr spc="20" dirty="0"/>
              <a:t> </a:t>
            </a:r>
            <a:r>
              <a:rPr spc="-10" dirty="0"/>
              <a:t>results (56/320)</a:t>
            </a:r>
          </a:p>
        </p:txBody>
      </p:sp>
      <p:sp>
        <p:nvSpPr>
          <p:cNvPr id="22" name="object 22"/>
          <p:cNvSpPr/>
          <p:nvPr/>
        </p:nvSpPr>
        <p:spPr>
          <a:xfrm>
            <a:off x="803148" y="5913120"/>
            <a:ext cx="7048487" cy="27585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23" name="object 23"/>
          <p:cNvSpPr txBox="1">
            <a:spLocks noGrp="1"/>
          </p:cNvSpPr>
          <p:nvPr>
            <p:ph type="title"/>
          </p:nvPr>
        </p:nvSpPr>
        <p:spPr>
          <a:xfrm>
            <a:off x="234575" y="210120"/>
            <a:ext cx="11722849" cy="612918"/>
          </a:xfrm>
          <a:prstGeom prst="rect">
            <a:avLst/>
          </a:prstGeom>
        </p:spPr>
        <p:txBody>
          <a:bodyPr vert="horz" wrap="square" lIns="0" tIns="119310" rIns="0" bIns="0" rtlCol="0">
            <a:spAutoFit/>
          </a:bodyPr>
          <a:lstStyle/>
          <a:p>
            <a:pPr marL="506730">
              <a:lnSpc>
                <a:spcPct val="100000"/>
              </a:lnSpc>
            </a:pPr>
            <a:r>
              <a:rPr sz="3200" b="1" spc="-305" dirty="0">
                <a:solidFill>
                  <a:srgbClr val="024A79"/>
                </a:solidFill>
              </a:rPr>
              <a:t>T</a:t>
            </a:r>
            <a:r>
              <a:rPr sz="3200" b="1" spc="-40" dirty="0">
                <a:solidFill>
                  <a:srgbClr val="024A79"/>
                </a:solidFill>
              </a:rPr>
              <a:t>e</a:t>
            </a:r>
            <a:r>
              <a:rPr sz="3200" b="1" spc="-10" dirty="0">
                <a:solidFill>
                  <a:srgbClr val="024A79"/>
                </a:solidFill>
              </a:rPr>
              <a:t>t</a:t>
            </a:r>
            <a:r>
              <a:rPr sz="3200" b="1" spc="-75" dirty="0">
                <a:solidFill>
                  <a:srgbClr val="024A79"/>
                </a:solidFill>
              </a:rPr>
              <a:t>r</a:t>
            </a:r>
            <a:r>
              <a:rPr sz="3200" b="1" spc="-35" dirty="0">
                <a:solidFill>
                  <a:srgbClr val="024A79"/>
                </a:solidFill>
              </a:rPr>
              <a:t>ac</a:t>
            </a:r>
            <a:r>
              <a:rPr sz="3200" b="1" spc="-70" dirty="0">
                <a:solidFill>
                  <a:srgbClr val="024A79"/>
                </a:solidFill>
              </a:rPr>
              <a:t>y</a:t>
            </a:r>
            <a:r>
              <a:rPr sz="3200" b="1" spc="-20" dirty="0">
                <a:solidFill>
                  <a:srgbClr val="024A79"/>
                </a:solidFill>
              </a:rPr>
              <a:t>c</a:t>
            </a:r>
            <a:r>
              <a:rPr sz="3200" b="1" spc="-25" dirty="0">
                <a:solidFill>
                  <a:srgbClr val="024A79"/>
                </a:solidFill>
              </a:rPr>
              <a:t>l</a:t>
            </a:r>
            <a:r>
              <a:rPr sz="3200" b="1" spc="-10" dirty="0">
                <a:solidFill>
                  <a:srgbClr val="024A79"/>
                </a:solidFill>
              </a:rPr>
              <a:t>i</a:t>
            </a:r>
            <a:r>
              <a:rPr sz="3200" b="1" spc="-35" dirty="0">
                <a:solidFill>
                  <a:srgbClr val="024A79"/>
                </a:solidFill>
              </a:rPr>
              <a:t>n</a:t>
            </a:r>
            <a:r>
              <a:rPr sz="3200" b="1" dirty="0">
                <a:solidFill>
                  <a:srgbClr val="024A79"/>
                </a:solidFill>
              </a:rPr>
              <a:t>e</a:t>
            </a:r>
            <a:r>
              <a:rPr sz="3200" b="1" spc="-80" dirty="0">
                <a:solidFill>
                  <a:srgbClr val="024A79"/>
                </a:solidFill>
              </a:rPr>
              <a:t> </a:t>
            </a:r>
            <a:r>
              <a:rPr sz="3200" b="1" spc="-65" dirty="0">
                <a:solidFill>
                  <a:srgbClr val="024A79"/>
                </a:solidFill>
              </a:rPr>
              <a:t>r</a:t>
            </a:r>
            <a:r>
              <a:rPr sz="3200" b="1" spc="-25" dirty="0">
                <a:solidFill>
                  <a:srgbClr val="024A79"/>
                </a:solidFill>
              </a:rPr>
              <a:t>e</a:t>
            </a:r>
            <a:r>
              <a:rPr sz="3200" b="1" spc="-20" dirty="0">
                <a:solidFill>
                  <a:srgbClr val="024A79"/>
                </a:solidFill>
              </a:rPr>
              <a:t>s</a:t>
            </a:r>
            <a:r>
              <a:rPr sz="3200" b="1" spc="-10" dirty="0">
                <a:solidFill>
                  <a:srgbClr val="024A79"/>
                </a:solidFill>
              </a:rPr>
              <a:t>i</a:t>
            </a:r>
            <a:r>
              <a:rPr sz="3200" b="1" spc="-65" dirty="0">
                <a:solidFill>
                  <a:srgbClr val="024A79"/>
                </a:solidFill>
              </a:rPr>
              <a:t>s</a:t>
            </a:r>
            <a:r>
              <a:rPr sz="3200" b="1" spc="-70" dirty="0">
                <a:solidFill>
                  <a:srgbClr val="024A79"/>
                </a:solidFill>
              </a:rPr>
              <a:t>t</a:t>
            </a:r>
            <a:r>
              <a:rPr sz="3200" b="1" spc="-35" dirty="0">
                <a:solidFill>
                  <a:srgbClr val="024A79"/>
                </a:solidFill>
              </a:rPr>
              <a:t>a</a:t>
            </a:r>
            <a:r>
              <a:rPr sz="3200" b="1" spc="-25" dirty="0">
                <a:solidFill>
                  <a:srgbClr val="024A79"/>
                </a:solidFill>
              </a:rPr>
              <a:t>n</a:t>
            </a:r>
            <a:r>
              <a:rPr sz="3200" b="1" spc="-35" dirty="0">
                <a:solidFill>
                  <a:srgbClr val="024A79"/>
                </a:solidFill>
              </a:rPr>
              <a:t>c</a:t>
            </a:r>
            <a:r>
              <a:rPr sz="3200" b="1" dirty="0">
                <a:solidFill>
                  <a:srgbClr val="024A79"/>
                </a:solidFill>
              </a:rPr>
              <a:t>e</a:t>
            </a:r>
            <a:r>
              <a:rPr sz="3200" b="1" spc="-80" dirty="0">
                <a:solidFill>
                  <a:srgbClr val="024A79"/>
                </a:solidFill>
              </a:rPr>
              <a:t> </a:t>
            </a:r>
            <a:r>
              <a:rPr sz="3200" b="1" spc="-10" dirty="0">
                <a:solidFill>
                  <a:srgbClr val="024A79"/>
                </a:solidFill>
              </a:rPr>
              <a:t>(</a:t>
            </a:r>
            <a:r>
              <a:rPr sz="3200" b="1" spc="-75" dirty="0">
                <a:solidFill>
                  <a:srgbClr val="024A79"/>
                </a:solidFill>
              </a:rPr>
              <a:t>T</a:t>
            </a:r>
            <a:r>
              <a:rPr sz="3200" b="1" spc="-25" dirty="0">
                <a:solidFill>
                  <a:srgbClr val="024A79"/>
                </a:solidFill>
              </a:rPr>
              <a:t>C</a:t>
            </a:r>
            <a:r>
              <a:rPr sz="3200" b="1" spc="-40" dirty="0">
                <a:solidFill>
                  <a:srgbClr val="024A79"/>
                </a:solidFill>
              </a:rPr>
              <a:t>N</a:t>
            </a:r>
            <a:r>
              <a:rPr sz="3200" b="1" spc="-25" dirty="0">
                <a:solidFill>
                  <a:srgbClr val="024A79"/>
                </a:solidFill>
              </a:rPr>
              <a:t>-</a:t>
            </a:r>
            <a:r>
              <a:rPr sz="3200" b="1" spc="-30" dirty="0">
                <a:solidFill>
                  <a:srgbClr val="024A79"/>
                </a:solidFill>
              </a:rPr>
              <a:t>R</a:t>
            </a:r>
            <a:r>
              <a:rPr sz="3200" b="1" dirty="0">
                <a:solidFill>
                  <a:srgbClr val="024A79"/>
                </a:solidFill>
              </a:rPr>
              <a:t>)</a:t>
            </a:r>
            <a:r>
              <a:rPr sz="3200" b="1" spc="-75" dirty="0">
                <a:solidFill>
                  <a:srgbClr val="024A79"/>
                </a:solidFill>
              </a:rPr>
              <a:t> </a:t>
            </a:r>
            <a:r>
              <a:rPr sz="3200" b="1" spc="-10" dirty="0">
                <a:solidFill>
                  <a:srgbClr val="024A79"/>
                </a:solidFill>
              </a:rPr>
              <a:t>i</a:t>
            </a:r>
            <a:r>
              <a:rPr sz="3200" b="1" dirty="0">
                <a:solidFill>
                  <a:srgbClr val="024A79"/>
                </a:solidFill>
              </a:rPr>
              <a:t>n</a:t>
            </a:r>
            <a:r>
              <a:rPr sz="3200" b="1" spc="-50" dirty="0">
                <a:solidFill>
                  <a:srgbClr val="024A79"/>
                </a:solidFill>
              </a:rPr>
              <a:t> </a:t>
            </a:r>
            <a:r>
              <a:rPr sz="3200" b="1" spc="-10" dirty="0">
                <a:solidFill>
                  <a:srgbClr val="024A79"/>
                </a:solidFill>
              </a:rPr>
              <a:t>i</a:t>
            </a:r>
            <a:r>
              <a:rPr sz="3200" b="1" spc="-25" dirty="0">
                <a:solidFill>
                  <a:srgbClr val="024A79"/>
                </a:solidFill>
              </a:rPr>
              <a:t>nc</a:t>
            </a:r>
            <a:r>
              <a:rPr sz="3200" b="1" dirty="0">
                <a:solidFill>
                  <a:srgbClr val="024A79"/>
                </a:solidFill>
              </a:rPr>
              <a:t>i</a:t>
            </a:r>
            <a:r>
              <a:rPr sz="3200" b="1" spc="-25" dirty="0">
                <a:solidFill>
                  <a:srgbClr val="024A79"/>
                </a:solidFill>
              </a:rPr>
              <a:t>de</a:t>
            </a:r>
            <a:r>
              <a:rPr sz="3200" b="1" spc="-70" dirty="0">
                <a:solidFill>
                  <a:srgbClr val="024A79"/>
                </a:solidFill>
              </a:rPr>
              <a:t>n</a:t>
            </a:r>
            <a:r>
              <a:rPr sz="3200" b="1" dirty="0">
                <a:solidFill>
                  <a:srgbClr val="024A79"/>
                </a:solidFill>
              </a:rPr>
              <a:t>t</a:t>
            </a:r>
            <a:r>
              <a:rPr sz="3200" b="1" spc="-60" dirty="0">
                <a:solidFill>
                  <a:srgbClr val="024A79"/>
                </a:solidFill>
              </a:rPr>
              <a:t> </a:t>
            </a:r>
            <a:r>
              <a:rPr sz="3200" b="1" spc="-35" dirty="0">
                <a:solidFill>
                  <a:srgbClr val="024A79"/>
                </a:solidFill>
              </a:rPr>
              <a:t>G</a:t>
            </a:r>
            <a:r>
              <a:rPr sz="3200" b="1" dirty="0">
                <a:solidFill>
                  <a:srgbClr val="024A79"/>
                </a:solidFill>
              </a:rPr>
              <a:t>C</a:t>
            </a:r>
            <a:r>
              <a:rPr sz="3200" b="1" spc="-40" dirty="0">
                <a:solidFill>
                  <a:srgbClr val="024A79"/>
                </a:solidFill>
              </a:rPr>
              <a:t> </a:t>
            </a:r>
            <a:r>
              <a:rPr sz="3200" b="1" spc="-35" dirty="0">
                <a:solidFill>
                  <a:srgbClr val="024A79"/>
                </a:solidFill>
              </a:rPr>
              <a:t>w</a:t>
            </a:r>
            <a:r>
              <a:rPr sz="3200" b="1" spc="-10" dirty="0">
                <a:solidFill>
                  <a:srgbClr val="024A79"/>
                </a:solidFill>
              </a:rPr>
              <a:t>it</a:t>
            </a:r>
            <a:r>
              <a:rPr sz="3200" b="1" dirty="0">
                <a:solidFill>
                  <a:srgbClr val="024A79"/>
                </a:solidFill>
              </a:rPr>
              <a:t>h</a:t>
            </a:r>
            <a:r>
              <a:rPr sz="3200" b="1" spc="-60" dirty="0">
                <a:solidFill>
                  <a:srgbClr val="024A79"/>
                </a:solidFill>
              </a:rPr>
              <a:t> </a:t>
            </a:r>
            <a:r>
              <a:rPr sz="3200" b="1" spc="-25" dirty="0">
                <a:solidFill>
                  <a:srgbClr val="024A79"/>
                </a:solidFill>
              </a:rPr>
              <a:t>cu</a:t>
            </a:r>
            <a:r>
              <a:rPr sz="3200" b="1" spc="-10" dirty="0">
                <a:solidFill>
                  <a:srgbClr val="024A79"/>
                </a:solidFill>
              </a:rPr>
              <a:t>lt</a:t>
            </a:r>
            <a:r>
              <a:rPr sz="3200" b="1" spc="-25" dirty="0">
                <a:solidFill>
                  <a:srgbClr val="024A79"/>
                </a:solidFill>
              </a:rPr>
              <a:t>u</a:t>
            </a:r>
            <a:r>
              <a:rPr sz="3200" b="1" spc="-65" dirty="0">
                <a:solidFill>
                  <a:srgbClr val="024A79"/>
                </a:solidFill>
              </a:rPr>
              <a:t>r</a:t>
            </a:r>
            <a:r>
              <a:rPr sz="3200" b="1" dirty="0">
                <a:solidFill>
                  <a:srgbClr val="024A79"/>
                </a:solidFill>
              </a:rPr>
              <a:t>e</a:t>
            </a:r>
            <a:r>
              <a:rPr sz="3200" b="1" spc="-90" dirty="0">
                <a:solidFill>
                  <a:srgbClr val="024A79"/>
                </a:solidFill>
              </a:rPr>
              <a:t> </a:t>
            </a:r>
            <a:r>
              <a:rPr sz="3200" b="1" spc="-25" dirty="0">
                <a:solidFill>
                  <a:srgbClr val="024A79"/>
                </a:solidFill>
              </a:rPr>
              <a:t>d</a:t>
            </a:r>
            <a:r>
              <a:rPr sz="3200" b="1" spc="-60" dirty="0">
                <a:solidFill>
                  <a:srgbClr val="024A79"/>
                </a:solidFill>
              </a:rPr>
              <a:t>at</a:t>
            </a:r>
            <a:r>
              <a:rPr sz="3200" b="1" dirty="0">
                <a:solidFill>
                  <a:srgbClr val="024A79"/>
                </a:solidFill>
              </a:rPr>
              <a:t>a</a:t>
            </a:r>
            <a:endParaRPr sz="3200" b="1" dirty="0"/>
          </a:p>
        </p:txBody>
      </p:sp>
      <p:sp>
        <p:nvSpPr>
          <p:cNvPr id="24" name="object 24"/>
          <p:cNvSpPr txBox="1"/>
          <p:nvPr/>
        </p:nvSpPr>
        <p:spPr>
          <a:xfrm>
            <a:off x="4699508" y="1702029"/>
            <a:ext cx="27940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a:t>
            </a:r>
            <a:r>
              <a:rPr kumimoji="0" sz="1800" b="0" i="0" u="none" strike="noStrike" kern="1200" cap="none" spc="-5" normalizeH="0" baseline="0" noProof="0" dirty="0">
                <a:ln>
                  <a:noFill/>
                </a:ln>
                <a:solidFill>
                  <a:srgbClr val="FFFFFF"/>
                </a:solidFill>
                <a:effectLst/>
                <a:uLnTx/>
                <a:uFillTx/>
                <a:latin typeface="Calibri"/>
                <a:ea typeface="+mn-ea"/>
                <a:cs typeface="Calibri"/>
              </a:rPr>
              <a:t>2</a:t>
            </a:r>
            <a:r>
              <a:rPr kumimoji="0" sz="1800" b="0" i="0" u="none" strike="noStrike" kern="1200" cap="none" spc="0" normalizeH="0" baseline="0" noProof="0" dirty="0">
                <a:ln>
                  <a:noFill/>
                </a:ln>
                <a:solidFill>
                  <a:srgbClr val="FFFFFF"/>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7011568" y="2241754"/>
            <a:ext cx="27940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a:t>
            </a:r>
            <a:r>
              <a:rPr kumimoji="0" sz="1800" b="0" i="0" u="none" strike="noStrike" kern="1200" cap="none" spc="-5" normalizeH="0" baseline="0" noProof="0" dirty="0">
                <a:ln>
                  <a:noFill/>
                </a:ln>
                <a:solidFill>
                  <a:srgbClr val="FFFFFF"/>
                </a:solidFill>
                <a:effectLst/>
                <a:uLnTx/>
                <a:uFillTx/>
                <a:latin typeface="Calibri"/>
                <a:ea typeface="+mn-ea"/>
                <a:cs typeface="Calibri"/>
              </a:rPr>
              <a:t>4</a:t>
            </a:r>
            <a:r>
              <a:rPr kumimoji="0" sz="1800" b="0" i="0" u="none" strike="noStrike" kern="1200" cap="none" spc="0" normalizeH="0" baseline="0" noProof="0" dirty="0">
                <a:ln>
                  <a:noFill/>
                </a:ln>
                <a:solidFill>
                  <a:srgbClr val="FFFFFF"/>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6987108" y="1702029"/>
            <a:ext cx="279400"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a:t>
            </a:r>
            <a:r>
              <a:rPr kumimoji="0" sz="1800" b="0" i="0" u="none" strike="noStrike" kern="1200" cap="none" spc="-5" normalizeH="0" baseline="0" noProof="0" dirty="0">
                <a:ln>
                  <a:noFill/>
                </a:ln>
                <a:solidFill>
                  <a:srgbClr val="FFFFFF"/>
                </a:solidFill>
                <a:effectLst/>
                <a:uLnTx/>
                <a:uFillTx/>
                <a:latin typeface="Calibri"/>
                <a:ea typeface="+mn-ea"/>
                <a:cs typeface="Calibri"/>
              </a:rPr>
              <a:t>2</a:t>
            </a:r>
            <a:r>
              <a:rPr kumimoji="0" sz="1800" b="0" i="0" u="none" strike="noStrike" kern="1200" cap="none" spc="0" normalizeH="0" baseline="0" noProof="0" dirty="0">
                <a:ln>
                  <a:noFill/>
                </a:ln>
                <a:solidFill>
                  <a:srgbClr val="FFFFFF"/>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4699279" y="3512313"/>
            <a:ext cx="39560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(17)</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6984822" y="3869843"/>
            <a:ext cx="39560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(16)</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2400020" y="3762858"/>
            <a:ext cx="395605" cy="254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(13)</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2387219" y="1586815"/>
            <a:ext cx="292100" cy="697230"/>
          </a:xfrm>
          <a:prstGeom prst="rect">
            <a:avLst/>
          </a:prstGeom>
        </p:spPr>
        <p:txBody>
          <a:bodyPr vert="horz" wrap="square" lIns="0" tIns="0" rIns="0" bIns="0" rtlCol="0">
            <a:spAutoFit/>
          </a:bodyPr>
          <a:lstStyle/>
          <a:p>
            <a:pPr marL="254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a:t>
            </a:r>
            <a:r>
              <a:rPr kumimoji="0" sz="1800" b="0" i="0" u="none" strike="noStrike" kern="1200" cap="none" spc="-5" normalizeH="0" baseline="0" noProof="0" dirty="0">
                <a:ln>
                  <a:noFill/>
                </a:ln>
                <a:solidFill>
                  <a:srgbClr val="FFFFFF"/>
                </a:solidFill>
                <a:effectLst/>
                <a:uLnTx/>
                <a:uFillTx/>
                <a:latin typeface="Calibri"/>
                <a:ea typeface="+mn-ea"/>
                <a:cs typeface="Calibri"/>
              </a:rPr>
              <a:t>1</a:t>
            </a:r>
            <a:r>
              <a:rPr kumimoji="0" sz="1800" b="0" i="0" u="none" strike="noStrike" kern="1200" cap="none" spc="0" normalizeH="0" baseline="0" noProof="0" dirty="0">
                <a:ln>
                  <a:noFill/>
                </a:ln>
                <a:solidFill>
                  <a:srgbClr val="FFFFFF"/>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325"/>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a:t>
            </a:r>
            <a:r>
              <a:rPr kumimoji="0" sz="1800" b="0" i="0" u="none" strike="noStrike" kern="1200" cap="none" spc="-5" normalizeH="0" baseline="0" noProof="0" dirty="0">
                <a:ln>
                  <a:noFill/>
                </a:ln>
                <a:solidFill>
                  <a:srgbClr val="FFFFFF"/>
                </a:solidFill>
                <a:effectLst/>
                <a:uLnTx/>
                <a:uFillTx/>
                <a:latin typeface="Calibri"/>
                <a:ea typeface="+mn-ea"/>
                <a:cs typeface="Calibri"/>
              </a:rPr>
              <a:t>3</a:t>
            </a:r>
            <a:r>
              <a:rPr kumimoji="0" sz="1800" b="0" i="0" u="none" strike="noStrike" kern="1200" cap="none" spc="0" normalizeH="0" baseline="0" noProof="0" dirty="0">
                <a:ln>
                  <a:noFill/>
                </a:ln>
                <a:solidFill>
                  <a:srgbClr val="FFFFFF"/>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214009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0CC76D-FFDB-044F-848B-73D92EBBDC77}"/>
              </a:ext>
            </a:extLst>
          </p:cNvPr>
          <p:cNvSpPr>
            <a:spLocks noGrp="1"/>
          </p:cNvSpPr>
          <p:nvPr>
            <p:ph idx="1"/>
          </p:nvPr>
        </p:nvSpPr>
        <p:spPr>
          <a:xfrm>
            <a:off x="293688" y="1227138"/>
            <a:ext cx="11506200" cy="338137"/>
          </a:xfrm>
        </p:spPr>
        <p:txBody>
          <a:bodyPr/>
          <a:lstStyle/>
          <a:p>
            <a:pPr eaLnBrk="1" hangingPunct="1">
              <a:spcAft>
                <a:spcPts val="600"/>
              </a:spcAft>
              <a:defRPr/>
            </a:pPr>
            <a:r>
              <a:rPr lang="en-US" sz="2000" dirty="0">
                <a:solidFill>
                  <a:srgbClr val="000000"/>
                </a:solidFill>
                <a:latin typeface="+mn-lt"/>
              </a:rPr>
              <a:t>Multicenter, 2 x 2 factorial randomized, open-label, superiority, phase III trial (NCT04597424)</a:t>
            </a:r>
          </a:p>
        </p:txBody>
      </p:sp>
      <p:sp>
        <p:nvSpPr>
          <p:cNvPr id="10" name="Rectangle 6">
            <a:extLst>
              <a:ext uri="{FF2B5EF4-FFF2-40B4-BE49-F238E27FC236}">
                <a16:creationId xmlns:a16="http://schemas.microsoft.com/office/drawing/2014/main" id="{153FAC30-416E-A648-BD69-82F2DFDE4083}"/>
              </a:ext>
            </a:extLst>
          </p:cNvPr>
          <p:cNvSpPr>
            <a:spLocks noChangeArrowheads="1"/>
          </p:cNvSpPr>
          <p:nvPr/>
        </p:nvSpPr>
        <p:spPr bwMode="auto">
          <a:xfrm>
            <a:off x="4365625" y="2287588"/>
            <a:ext cx="2252663" cy="873125"/>
          </a:xfrm>
          <a:prstGeom prst="rect">
            <a:avLst/>
          </a:prstGeom>
          <a:solidFill>
            <a:srgbClr val="015873"/>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srgbClr val="FFFFFF"/>
                </a:solidFill>
                <a:effectLst/>
                <a:uLnTx/>
                <a:uFillTx/>
                <a:latin typeface="Arial"/>
                <a:ea typeface="+mn-ea"/>
                <a:cs typeface="Calibri" panose="020F0502020204030204" pitchFamily="34" charset="0"/>
              </a:rPr>
              <a:t>DoxyPEP</a:t>
            </a:r>
            <a:r>
              <a:rPr kumimoji="0" lang="en-US" sz="1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 </a:t>
            </a:r>
            <a:r>
              <a:rPr kumimoji="0" lang="en-US" sz="18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200 </a:t>
            </a:r>
            <a:r>
              <a:rPr kumimoji="0" lang="en-US" sz="1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mg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24-72h </a:t>
            </a:r>
            <a:r>
              <a:rPr kumimoji="0" lang="en-US" sz="18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post </a:t>
            </a:r>
            <a:r>
              <a:rPr kumimoji="0" lang="en-US" sz="18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sex</a:t>
            </a:r>
            <a:endParaRPr kumimoji="0" lang="en-US" sz="1800" b="0" i="0" u="none" strike="noStrike" kern="1200" cap="none" spc="0" normalizeH="0" baseline="0" noProof="0" dirty="0">
              <a:ln>
                <a:noFill/>
              </a:ln>
              <a:solidFill>
                <a:srgbClr val="FFFFFF"/>
              </a:solidFill>
              <a:effectLst/>
              <a:uLnTx/>
              <a:uFillTx/>
              <a:latin typeface="Arial"/>
              <a:ea typeface="+mn-ea"/>
              <a:cs typeface="Calibri" panose="020F0502020204030204" pitchFamily="34" charset="0"/>
            </a:endParaRPr>
          </a:p>
        </p:txBody>
      </p:sp>
      <p:sp>
        <p:nvSpPr>
          <p:cNvPr id="11" name="Rectangle 7">
            <a:extLst>
              <a:ext uri="{FF2B5EF4-FFF2-40B4-BE49-F238E27FC236}">
                <a16:creationId xmlns:a16="http://schemas.microsoft.com/office/drawing/2014/main" id="{A84BB31F-29C6-AE4A-B582-C5679F93714D}"/>
              </a:ext>
            </a:extLst>
          </p:cNvPr>
          <p:cNvSpPr>
            <a:spLocks noChangeArrowheads="1"/>
          </p:cNvSpPr>
          <p:nvPr/>
        </p:nvSpPr>
        <p:spPr bwMode="auto">
          <a:xfrm>
            <a:off x="4365625" y="3446463"/>
            <a:ext cx="2252663" cy="876300"/>
          </a:xfrm>
          <a:prstGeom prst="rect">
            <a:avLst/>
          </a:prstGeom>
          <a:solidFill>
            <a:srgbClr val="FF0000"/>
          </a:solidFill>
          <a:ln w="9525">
            <a:noFill/>
            <a:miter lim="800000"/>
            <a:headEnd/>
            <a:tailEnd/>
          </a:ln>
          <a:effec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S PGothic" panose="020B0600070205080204" pitchFamily="34" charset="-128"/>
                <a:cs typeface="Calibri" panose="020F0502020204030204" pitchFamily="34" charset="0"/>
              </a:rPr>
              <a:t>No PEP</a:t>
            </a:r>
            <a:endParaRPr kumimoji="0" lang="en-US" sz="18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Calibri" panose="020F0502020204030204" pitchFamily="34" charset="0"/>
            </a:endParaRPr>
          </a:p>
        </p:txBody>
      </p:sp>
      <p:sp>
        <p:nvSpPr>
          <p:cNvPr id="39941" name="Line 53"/>
          <p:cNvSpPr>
            <a:spLocks noChangeShapeType="1"/>
          </p:cNvSpPr>
          <p:nvPr/>
        </p:nvSpPr>
        <p:spPr bwMode="auto">
          <a:xfrm>
            <a:off x="3832225" y="3409950"/>
            <a:ext cx="466725" cy="35083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42" name="Line 54"/>
          <p:cNvSpPr>
            <a:spLocks noChangeShapeType="1"/>
          </p:cNvSpPr>
          <p:nvPr/>
        </p:nvSpPr>
        <p:spPr bwMode="auto">
          <a:xfrm flipV="1">
            <a:off x="3832225" y="2809875"/>
            <a:ext cx="466725" cy="34766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58B3B82B-A34A-6343-B201-7BCBF82F9276}"/>
              </a:ext>
            </a:extLst>
          </p:cNvPr>
          <p:cNvSpPr/>
          <p:nvPr/>
        </p:nvSpPr>
        <p:spPr>
          <a:xfrm>
            <a:off x="182518" y="2586831"/>
            <a:ext cx="3414712" cy="1477963"/>
          </a:xfrm>
          <a:prstGeom prst="rect">
            <a:avLst/>
          </a:prstGeom>
          <a:solidFill>
            <a:schemeClr val="tx1"/>
          </a:solidFill>
          <a:ln>
            <a:solidFill>
              <a:schemeClr val="bg1"/>
            </a:solid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MSM on </a:t>
            </a:r>
            <a:r>
              <a:rPr kumimoji="0" lang="en-US" altLang="en-US" sz="1800" b="0" i="0" u="none" strike="noStrike" kern="1200" cap="none" spc="0" normalizeH="0" baseline="0" noProof="0" dirty="0" err="1">
                <a:ln>
                  <a:noFill/>
                </a:ln>
                <a:solidFill>
                  <a:srgbClr val="000000"/>
                </a:solidFill>
                <a:effectLst/>
                <a:uLnTx/>
                <a:uFillTx/>
                <a:latin typeface="Arial"/>
                <a:ea typeface="MS PGothic" panose="020B0600070205080204" pitchFamily="34" charset="-128"/>
                <a:cs typeface="Calibri" panose="020F0502020204030204" pitchFamily="34" charset="0"/>
              </a:rPr>
              <a:t>PrEP</a:t>
            </a: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 &gt; 6 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Enrolled in ANRS </a:t>
            </a:r>
            <a:r>
              <a:rPr kumimoji="0" lang="en-US" altLang="en-US" sz="1800" b="0" i="0" u="none" strike="noStrike" kern="1200" cap="none" spc="0" normalizeH="0" baseline="0" noProof="0" dirty="0" err="1">
                <a:ln>
                  <a:noFill/>
                </a:ln>
                <a:solidFill>
                  <a:srgbClr val="000000"/>
                </a:solidFill>
                <a:effectLst/>
                <a:uLnTx/>
                <a:uFillTx/>
                <a:latin typeface="Arial"/>
                <a:ea typeface="MS PGothic" panose="020B0600070205080204" pitchFamily="34" charset="-128"/>
                <a:cs typeface="Calibri" panose="020F0502020204030204" pitchFamily="34" charset="0"/>
              </a:rPr>
              <a:t>Prevenir</a:t>
            </a:r>
            <a:endPar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Bacterial STI in prior 12 months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No STI symptoms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panose="020F0502020204030204" pitchFamily="34" charset="0"/>
              </a:rPr>
              <a:t> (N = 720)</a:t>
            </a:r>
          </a:p>
        </p:txBody>
      </p:sp>
      <p:sp>
        <p:nvSpPr>
          <p:cNvPr id="39944" name="Line 54"/>
          <p:cNvSpPr>
            <a:spLocks noChangeShapeType="1"/>
          </p:cNvSpPr>
          <p:nvPr/>
        </p:nvSpPr>
        <p:spPr bwMode="auto">
          <a:xfrm flipV="1">
            <a:off x="10493375" y="3236913"/>
            <a:ext cx="37465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A15B1977-C4E6-A248-AA3A-E0E8D8D5B154}"/>
              </a:ext>
            </a:extLst>
          </p:cNvPr>
          <p:cNvSpPr txBox="1"/>
          <p:nvPr/>
        </p:nvSpPr>
        <p:spPr bwMode="auto">
          <a:xfrm>
            <a:off x="10734675" y="2944813"/>
            <a:ext cx="135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Up to 96 </a:t>
            </a:r>
            <a:r>
              <a:rPr kumimoji="0" lang="en-US" sz="14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wks</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follow-up</a:t>
            </a:r>
          </a:p>
        </p:txBody>
      </p:sp>
      <p:sp>
        <p:nvSpPr>
          <p:cNvPr id="31" name="Content Placeholder 2">
            <a:extLst>
              <a:ext uri="{FF2B5EF4-FFF2-40B4-BE49-F238E27FC236}">
                <a16:creationId xmlns:a16="http://schemas.microsoft.com/office/drawing/2014/main" id="{758925D8-6568-014B-BCE6-4A460DBDE2F4}"/>
              </a:ext>
            </a:extLst>
          </p:cNvPr>
          <p:cNvSpPr txBox="1">
            <a:spLocks/>
          </p:cNvSpPr>
          <p:nvPr/>
        </p:nvSpPr>
        <p:spPr bwMode="auto">
          <a:xfrm>
            <a:off x="430213" y="4608513"/>
            <a:ext cx="116586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ts val="1700"/>
              </a:lnSpc>
              <a:spcBef>
                <a:spcPts val="1000"/>
              </a:spcBef>
              <a:spcAft>
                <a:spcPts val="60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Primary efficacy end-points: impact of </a:t>
            </a:r>
            <a:r>
              <a:rPr kumimoji="0" lang="en-US" altLang="en-US" sz="1800" b="0" i="0" u="none" strike="noStrike" kern="0" cap="none" spc="0" normalizeH="0" baseline="0" noProof="0" dirty="0" err="1">
                <a:ln>
                  <a:noFill/>
                </a:ln>
                <a:solidFill>
                  <a:srgbClr val="000000"/>
                </a:solidFill>
                <a:effectLst/>
                <a:uLnTx/>
                <a:uFillTx/>
                <a:latin typeface="Arial"/>
                <a:ea typeface="+mn-ea"/>
                <a:cs typeface="+mn-cs"/>
              </a:rPr>
              <a:t>DoxyPEP</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on time to a first episode of syphilis or chlamydia </a:t>
            </a:r>
            <a:r>
              <a:rPr kumimoji="0" lang="en-US" altLang="en-US" sz="1800" b="0" i="0" u="sng" strike="noStrike" kern="0" cap="none" spc="0" normalizeH="0" baseline="0" noProof="0" dirty="0">
                <a:ln>
                  <a:noFill/>
                </a:ln>
                <a:solidFill>
                  <a:srgbClr val="000000"/>
                </a:solidFill>
                <a:effectLst/>
                <a:uLnTx/>
                <a:uFillTx/>
                <a:latin typeface="Arial"/>
                <a:ea typeface="+mn-ea"/>
                <a:cs typeface="+mn-cs"/>
              </a:rPr>
              <a:t>and</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 impact of the 4CMenB vaccine on time to a first episode of </a:t>
            </a:r>
            <a:r>
              <a:rPr kumimoji="0" lang="en-US" altLang="en-US" sz="1800" b="0" i="1" u="none" strike="noStrike" kern="0" cap="none" spc="0" normalizeH="0" baseline="0" noProof="0" dirty="0">
                <a:ln>
                  <a:noFill/>
                </a:ln>
                <a:solidFill>
                  <a:srgbClr val="000000"/>
                </a:solidFill>
                <a:effectLst/>
                <a:uLnTx/>
                <a:uFillTx/>
                <a:latin typeface="Arial"/>
                <a:ea typeface="+mn-ea"/>
                <a:cs typeface="+mn-cs"/>
              </a:rPr>
              <a:t>N. </a:t>
            </a:r>
            <a:r>
              <a:rPr kumimoji="0" lang="en-US" altLang="en-US" sz="1800" b="0" i="1" u="none" strike="noStrike" kern="0" cap="none" spc="0" normalizeH="0" baseline="0" noProof="0" dirty="0" err="1" smtClean="0">
                <a:ln>
                  <a:noFill/>
                </a:ln>
                <a:solidFill>
                  <a:srgbClr val="000000"/>
                </a:solidFill>
                <a:effectLst/>
                <a:uLnTx/>
                <a:uFillTx/>
                <a:latin typeface="Arial"/>
                <a:ea typeface="+mn-ea"/>
                <a:cs typeface="+mn-cs"/>
              </a:rPr>
              <a:t>gonorrhoeae</a:t>
            </a:r>
            <a:r>
              <a:rPr kumimoji="0" lang="en-US" altLang="en-US" sz="1800" b="0" i="1" u="none" strike="noStrike" kern="0" cap="none" spc="0" normalizeH="0" baseline="0" noProof="0" dirty="0" smtClean="0">
                <a:ln>
                  <a:noFill/>
                </a:ln>
                <a:solidFill>
                  <a:srgbClr val="000000"/>
                </a:solidFill>
                <a:effectLst/>
                <a:uLnTx/>
                <a:uFillTx/>
                <a:latin typeface="Arial"/>
                <a:ea typeface="+mn-ea"/>
                <a:cs typeface="+mn-cs"/>
              </a:rPr>
              <a:t> </a:t>
            </a:r>
            <a:r>
              <a:rPr kumimoji="0" lang="en-US" altLang="en-US" sz="1800" b="0" i="0" u="none" strike="noStrike" kern="0" cap="none" spc="0" normalizeH="0" baseline="0" noProof="0" dirty="0">
                <a:ln>
                  <a:noFill/>
                </a:ln>
                <a:solidFill>
                  <a:srgbClr val="000000"/>
                </a:solidFill>
                <a:effectLst/>
                <a:uLnTx/>
                <a:uFillTx/>
                <a:latin typeface="Arial"/>
                <a:ea typeface="+mn-ea"/>
                <a:cs typeface="+mn-cs"/>
              </a:rPr>
              <a:t>infection. </a:t>
            </a:r>
          </a:p>
          <a:p>
            <a:pPr marL="342900" marR="0" lvl="0" indent="-342900" algn="l" defTabSz="914400" rtl="0" eaLnBrk="1" fontAlgn="base" latinLnBrk="0" hangingPunct="1">
              <a:lnSpc>
                <a:spcPts val="1700"/>
              </a:lnSpc>
              <a:spcBef>
                <a:spcPts val="1000"/>
              </a:spcBef>
              <a:spcAft>
                <a:spcPts val="70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Sample size: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based on vaccine effectiveness assuming no impact of Doxy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GC: 720 subjects needed for an HR: 0.70 (Estimated probability of a first GC episode over 18 months: 52%, </a:t>
            </a:r>
            <a:r>
              <a:rPr kumimoji="0" lang="en-US"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power 85%, 18</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lost to FU).</a:t>
            </a:r>
            <a:endPar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ts val="1700"/>
              </a:lnSpc>
              <a:spcBef>
                <a:spcPts val="1000"/>
              </a:spcBef>
              <a:spcAft>
                <a:spcPts val="700"/>
              </a:spcAft>
              <a:buClr>
                <a:srgbClr val="000000"/>
              </a:buClr>
              <a:buSzTx/>
              <a:buFont typeface="Wingdings" panose="05000000000000000000" pitchFamily="2" charset="2"/>
              <a:buChar char="§"/>
              <a:tabLst/>
              <a:defRPr/>
            </a:pP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Quaterly</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visits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PCR tests (Roche dual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Cobas</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GC/CT/MG (3 sites) and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serology</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TP</a:t>
            </a:r>
          </a:p>
          <a:p>
            <a:pPr marL="342900" marR="0" lvl="0" indent="-342900" algn="l" defTabSz="914400" rtl="0" eaLnBrk="1" fontAlgn="base" latinLnBrk="0" hangingPunct="1">
              <a:lnSpc>
                <a:spcPts val="1700"/>
              </a:lnSpc>
              <a:spcBef>
                <a:spcPts val="1000"/>
              </a:spcBef>
              <a:spcAft>
                <a:spcPts val="700"/>
              </a:spcAft>
              <a:buClr>
                <a:srgbClr val="000000"/>
              </a:buClr>
              <a:buSzTx/>
              <a:buFont typeface="Wingdings" panose="05000000000000000000" pitchFamily="2" charset="2"/>
              <a:buChar char="§"/>
              <a:tabLst/>
              <a:defRPr/>
            </a:pP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Doxycycline</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monohydrate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purchased</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Arrow and 4CMenB vaccine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purchased</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from</a:t>
            </a:r>
            <a:r>
              <a:rPr kumimoji="0" 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GSK</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Rectangle 7">
            <a:extLst>
              <a:ext uri="{FF2B5EF4-FFF2-40B4-BE49-F238E27FC236}">
                <a16:creationId xmlns:a16="http://schemas.microsoft.com/office/drawing/2014/main" id="{3F61F665-9A28-3442-BDFB-47CAC8575159}"/>
              </a:ext>
            </a:extLst>
          </p:cNvPr>
          <p:cNvSpPr>
            <a:spLocks noChangeArrowheads="1"/>
          </p:cNvSpPr>
          <p:nvPr/>
        </p:nvSpPr>
        <p:spPr bwMode="auto">
          <a:xfrm>
            <a:off x="7599363" y="2630488"/>
            <a:ext cx="2868612" cy="527050"/>
          </a:xfrm>
          <a:prstGeom prst="rect">
            <a:avLst/>
          </a:prstGeom>
          <a:solidFill>
            <a:srgbClr val="D6110C"/>
          </a:solidFill>
          <a:ln w="9525">
            <a:noFill/>
            <a:miter lim="800000"/>
            <a:headEnd/>
            <a:tailEnd/>
          </a:ln>
          <a:effec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Calibri" panose="020F0502020204030204" pitchFamily="34" charset="0"/>
              </a:rPr>
              <a:t>No </a:t>
            </a:r>
            <a:r>
              <a:rPr kumimoji="0" lang="en-US" sz="1600" b="1" i="0" u="none" strike="noStrike" kern="1200" cap="none" spc="0" normalizeH="0" baseline="0" noProof="0" dirty="0" smtClean="0">
                <a:ln>
                  <a:noFill/>
                </a:ln>
                <a:solidFill>
                  <a:srgbClr val="FFFFFF"/>
                </a:solidFill>
                <a:effectLst/>
                <a:uLnTx/>
                <a:uFillTx/>
                <a:latin typeface="Arial"/>
                <a:ea typeface="MS PGothic" panose="020B0600070205080204" pitchFamily="34" charset="-128"/>
                <a:cs typeface="Calibri" panose="020F0502020204030204" pitchFamily="34" charset="0"/>
              </a:rPr>
              <a:t>Vaccine</a:t>
            </a:r>
            <a:endParaRPr kumimoji="0" lang="en-US" sz="1600" b="0" i="0" u="none" strike="noStrike" kern="1200" cap="none" spc="0" normalizeH="0" baseline="30000" noProof="0" dirty="0">
              <a:ln>
                <a:noFill/>
              </a:ln>
              <a:solidFill>
                <a:srgbClr val="FFFFFF"/>
              </a:solidFill>
              <a:effectLst/>
              <a:uLnTx/>
              <a:uFillTx/>
              <a:latin typeface="Arial"/>
              <a:ea typeface="MS PGothic" panose="020B0600070205080204" pitchFamily="34" charset="-128"/>
              <a:cs typeface="Calibri" panose="020F0502020204030204" pitchFamily="34" charset="0"/>
            </a:endParaRPr>
          </a:p>
        </p:txBody>
      </p:sp>
      <p:sp>
        <p:nvSpPr>
          <p:cNvPr id="39" name="Rectangle 6">
            <a:extLst>
              <a:ext uri="{FF2B5EF4-FFF2-40B4-BE49-F238E27FC236}">
                <a16:creationId xmlns:a16="http://schemas.microsoft.com/office/drawing/2014/main" id="{AB93CC00-DFD1-7C49-B05D-FE3FAB440587}"/>
              </a:ext>
            </a:extLst>
          </p:cNvPr>
          <p:cNvSpPr>
            <a:spLocks noChangeArrowheads="1"/>
          </p:cNvSpPr>
          <p:nvPr/>
        </p:nvSpPr>
        <p:spPr bwMode="auto">
          <a:xfrm>
            <a:off x="7599363" y="3325813"/>
            <a:ext cx="2868612" cy="525462"/>
          </a:xfrm>
          <a:prstGeom prst="rect">
            <a:avLst/>
          </a:prstGeom>
          <a:solidFill>
            <a:srgbClr val="0099FF"/>
          </a:solidFill>
          <a:ln w="9525">
            <a:solidFill>
              <a:srgbClr val="0099FF"/>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4CMenB </a:t>
            </a:r>
            <a:r>
              <a:rPr kumimoji="0" lang="en-US" sz="16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Vaccine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2 </a:t>
            </a:r>
            <a:r>
              <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injections  (M0 and M2)</a:t>
            </a:r>
          </a:p>
        </p:txBody>
      </p:sp>
      <p:sp>
        <p:nvSpPr>
          <p:cNvPr id="40" name="Rectangle 7">
            <a:extLst>
              <a:ext uri="{FF2B5EF4-FFF2-40B4-BE49-F238E27FC236}">
                <a16:creationId xmlns:a16="http://schemas.microsoft.com/office/drawing/2014/main" id="{FF728095-CC11-5841-91F0-4425EFD88E07}"/>
              </a:ext>
            </a:extLst>
          </p:cNvPr>
          <p:cNvSpPr>
            <a:spLocks noChangeArrowheads="1"/>
          </p:cNvSpPr>
          <p:nvPr/>
        </p:nvSpPr>
        <p:spPr bwMode="auto">
          <a:xfrm>
            <a:off x="7599363" y="3935413"/>
            <a:ext cx="2868612" cy="527050"/>
          </a:xfrm>
          <a:prstGeom prst="rect">
            <a:avLst/>
          </a:prstGeom>
          <a:solidFill>
            <a:srgbClr val="D6110C"/>
          </a:solidFill>
          <a:ln w="9525">
            <a:noFill/>
            <a:miter lim="800000"/>
            <a:headEnd/>
            <a:tailEnd/>
          </a:ln>
          <a:effectLst/>
        </p:spPr>
        <p:txBody>
          <a:bodyPr wrap="none" anchor="ct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Calibri" panose="020F0502020204030204" pitchFamily="34" charset="0"/>
              </a:rPr>
              <a:t>No Vaccine</a:t>
            </a:r>
            <a:endParaRPr kumimoji="0" lang="en-US" sz="1600" b="0" i="0" u="none" strike="noStrike" kern="1200" cap="none" spc="0" normalizeH="0" baseline="30000" noProof="0" dirty="0">
              <a:ln>
                <a:noFill/>
              </a:ln>
              <a:solidFill>
                <a:srgbClr val="FFFFFF"/>
              </a:solidFill>
              <a:effectLst/>
              <a:uLnTx/>
              <a:uFillTx/>
              <a:latin typeface="Arial"/>
              <a:ea typeface="MS PGothic" panose="020B0600070205080204" pitchFamily="34" charset="-128"/>
              <a:cs typeface="Calibri" panose="020F0502020204030204" pitchFamily="34" charset="0"/>
            </a:endParaRPr>
          </a:p>
        </p:txBody>
      </p:sp>
      <p:sp>
        <p:nvSpPr>
          <p:cNvPr id="39951" name="Line 53"/>
          <p:cNvSpPr>
            <a:spLocks noChangeShapeType="1"/>
          </p:cNvSpPr>
          <p:nvPr/>
        </p:nvSpPr>
        <p:spPr bwMode="auto">
          <a:xfrm>
            <a:off x="6805613" y="2841625"/>
            <a:ext cx="555625" cy="20637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52" name="Line 54"/>
          <p:cNvSpPr>
            <a:spLocks noChangeShapeType="1"/>
          </p:cNvSpPr>
          <p:nvPr/>
        </p:nvSpPr>
        <p:spPr bwMode="auto">
          <a:xfrm flipV="1">
            <a:off x="6805613" y="2360613"/>
            <a:ext cx="509587" cy="2286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53" name="Line 53"/>
          <p:cNvSpPr>
            <a:spLocks noChangeShapeType="1"/>
          </p:cNvSpPr>
          <p:nvPr/>
        </p:nvSpPr>
        <p:spPr bwMode="auto">
          <a:xfrm>
            <a:off x="6831013" y="4021138"/>
            <a:ext cx="555625" cy="20478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39954" name="Line 54"/>
          <p:cNvSpPr>
            <a:spLocks noChangeShapeType="1"/>
          </p:cNvSpPr>
          <p:nvPr/>
        </p:nvSpPr>
        <p:spPr bwMode="auto">
          <a:xfrm flipV="1">
            <a:off x="6831013" y="3538538"/>
            <a:ext cx="509587" cy="23018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endParaRPr>
          </a:p>
        </p:txBody>
      </p:sp>
      <p:sp>
        <p:nvSpPr>
          <p:cNvPr id="4" name="Titre 3">
            <a:extLst>
              <a:ext uri="{FF2B5EF4-FFF2-40B4-BE49-F238E27FC236}">
                <a16:creationId xmlns:a16="http://schemas.microsoft.com/office/drawing/2014/main" id="{FE35E2A3-DDAD-4AC8-AB34-E876C4AFBA6B}"/>
              </a:ext>
            </a:extLst>
          </p:cNvPr>
          <p:cNvSpPr>
            <a:spLocks noGrp="1"/>
          </p:cNvSpPr>
          <p:nvPr>
            <p:ph type="title"/>
          </p:nvPr>
        </p:nvSpPr>
        <p:spPr>
          <a:xfrm>
            <a:off x="609600" y="238125"/>
            <a:ext cx="10872788" cy="722313"/>
          </a:xfrm>
          <a:solidFill>
            <a:srgbClr val="E1F2F3"/>
          </a:solidFill>
          <a:ln>
            <a:solidFill>
              <a:schemeClr val="bg1"/>
            </a:solidFill>
          </a:ln>
        </p:spPr>
        <p:txBody>
          <a:bodyPr/>
          <a:lstStyle/>
          <a:p>
            <a:pPr algn="ctr" eaLnBrk="1" hangingPunct="1">
              <a:defRPr/>
            </a:pPr>
            <a:r>
              <a:rPr lang="fr-FR" sz="4400" dirty="0" smtClean="0">
                <a:latin typeface="+mn-lt"/>
              </a:rPr>
              <a:t>ANRS DOXYVAC </a:t>
            </a:r>
            <a:r>
              <a:rPr lang="fr-FR" sz="4400" dirty="0" err="1" smtClean="0">
                <a:latin typeface="+mn-lt"/>
              </a:rPr>
              <a:t>Study</a:t>
            </a:r>
            <a:r>
              <a:rPr lang="fr-FR" sz="4400" dirty="0" smtClean="0">
                <a:latin typeface="+mn-lt"/>
              </a:rPr>
              <a:t> </a:t>
            </a:r>
            <a:r>
              <a:rPr lang="fr-FR" sz="4400" dirty="0">
                <a:latin typeface="+mn-lt"/>
              </a:rPr>
              <a:t>Design</a:t>
            </a:r>
          </a:p>
        </p:txBody>
      </p:sp>
      <p:sp>
        <p:nvSpPr>
          <p:cNvPr id="20" name="Rectangle 6">
            <a:extLst>
              <a:ext uri="{FF2B5EF4-FFF2-40B4-BE49-F238E27FC236}">
                <a16:creationId xmlns:a16="http://schemas.microsoft.com/office/drawing/2014/main" id="{AB93CC00-DFD1-7C49-B05D-FE3FAB440587}"/>
              </a:ext>
            </a:extLst>
          </p:cNvPr>
          <p:cNvSpPr>
            <a:spLocks noChangeArrowheads="1"/>
          </p:cNvSpPr>
          <p:nvPr/>
        </p:nvSpPr>
        <p:spPr bwMode="auto">
          <a:xfrm>
            <a:off x="7599363" y="1996211"/>
            <a:ext cx="2868612" cy="525462"/>
          </a:xfrm>
          <a:prstGeom prst="rect">
            <a:avLst/>
          </a:prstGeom>
          <a:solidFill>
            <a:srgbClr val="0099FF"/>
          </a:solidFill>
          <a:ln w="9525">
            <a:solidFill>
              <a:srgbClr val="0099FF"/>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4CMenB </a:t>
            </a:r>
            <a:r>
              <a:rPr kumimoji="0" lang="en-US" sz="16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Vaccine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mn-ea"/>
                <a:cs typeface="Calibri" panose="020F0502020204030204" pitchFamily="34" charset="0"/>
              </a:rPr>
              <a:t>2 </a:t>
            </a:r>
            <a:r>
              <a:rPr kumimoji="0" lang="en-US" sz="16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injections  (M0 and M2)</a:t>
            </a:r>
          </a:p>
        </p:txBody>
      </p:sp>
      <p:sp>
        <p:nvSpPr>
          <p:cNvPr id="2" name="ZoneTexte 1"/>
          <p:cNvSpPr txBox="1"/>
          <p:nvPr/>
        </p:nvSpPr>
        <p:spPr bwMode="auto">
          <a:xfrm>
            <a:off x="3662772" y="3113882"/>
            <a:ext cx="449162" cy="338554"/>
          </a:xfrm>
          <a:prstGeom prst="rect">
            <a:avLst/>
          </a:prstGeom>
          <a:solidFill>
            <a:schemeClr val="tx1"/>
          </a:solidFill>
          <a:ln w="9525" algn="ctr">
            <a:solidFill>
              <a:srgbClr val="000000"/>
            </a:solidFill>
            <a:miter lim="800000"/>
            <a:headEnd/>
            <a:tailEnd/>
          </a:ln>
          <a:extLst/>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2:1</a:t>
            </a:r>
            <a:endParaRPr kumimoji="0" lang="en-US"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2" name="ZoneTexte 21"/>
          <p:cNvSpPr txBox="1"/>
          <p:nvPr/>
        </p:nvSpPr>
        <p:spPr bwMode="auto">
          <a:xfrm>
            <a:off x="6690670" y="2529473"/>
            <a:ext cx="449162" cy="338554"/>
          </a:xfrm>
          <a:prstGeom prst="rect">
            <a:avLst/>
          </a:prstGeom>
          <a:solidFill>
            <a:schemeClr val="tx1"/>
          </a:solidFill>
          <a:ln w="9525" algn="ctr">
            <a:solidFill>
              <a:srgbClr val="000000"/>
            </a:solidFill>
            <a:miter lim="800000"/>
            <a:headEnd/>
            <a:tailEnd/>
          </a:ln>
          <a:extLst/>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a:t>
            </a:r>
            <a:r>
              <a:rPr kumimoji="0" lang="fr-FR"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:1</a:t>
            </a:r>
            <a:endParaRPr kumimoji="0" lang="en-US"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3" name="ZoneTexte 22"/>
          <p:cNvSpPr txBox="1"/>
          <p:nvPr/>
        </p:nvSpPr>
        <p:spPr bwMode="auto">
          <a:xfrm>
            <a:off x="6682610" y="3690811"/>
            <a:ext cx="449162" cy="338554"/>
          </a:xfrm>
          <a:prstGeom prst="rect">
            <a:avLst/>
          </a:prstGeom>
          <a:solidFill>
            <a:schemeClr val="tx1"/>
          </a:solidFill>
          <a:ln w="9525" algn="ctr">
            <a:solidFill>
              <a:srgbClr val="000000"/>
            </a:solidFill>
            <a:miter lim="800000"/>
            <a:headEnd/>
            <a:tailEnd/>
          </a:ln>
          <a:extLst/>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a:t>
            </a:r>
            <a:r>
              <a:rPr kumimoji="0" lang="fr-FR"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:1</a:t>
            </a:r>
            <a:endParaRPr kumimoji="0" lang="en-US" sz="1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endParaRPr>
          </a:p>
        </p:txBody>
      </p:sp>
      <p:sp>
        <p:nvSpPr>
          <p:cNvPr id="24" name="Text Box 3">
            <a:extLst>
              <a:ext uri="{FF2B5EF4-FFF2-40B4-BE49-F238E27FC236}">
                <a16:creationId xmlns:a16="http://schemas.microsoft.com/office/drawing/2014/main" id="{8B988DFB-D533-DDF1-B7E5-BFE9326188C8}"/>
              </a:ext>
            </a:extLst>
          </p:cNvPr>
          <p:cNvSpPr txBox="1">
            <a:spLocks noChangeArrowheads="1"/>
          </p:cNvSpPr>
          <p:nvPr/>
        </p:nvSpPr>
        <p:spPr bwMode="auto">
          <a:xfrm>
            <a:off x="8686800" y="6550223"/>
            <a:ext cx="3505200" cy="307777"/>
          </a:xfrm>
          <a:prstGeom prst="rect">
            <a:avLst/>
          </a:prstGeom>
          <a:solidFill>
            <a:schemeClr val="tx1"/>
          </a:solid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Molina JM</a:t>
            </a:r>
            <a:r>
              <a:rPr kumimoji="0" lang="en-GB" sz="1400" b="0" i="0" u="none" strike="noStrike" kern="1200" cap="none" spc="0" normalizeH="0" baseline="0" noProof="0" dirty="0">
                <a:ln>
                  <a:noFill/>
                </a:ln>
                <a:solidFill>
                  <a:srgbClr val="000000"/>
                </a:solidFill>
                <a:effectLst/>
                <a:uLnTx/>
                <a:uFillTx/>
                <a:latin typeface="Arial" charset="0"/>
                <a:ea typeface="+mn-ea"/>
                <a:cs typeface="Arial" charset="0"/>
              </a:rPr>
              <a:t>, CROI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Arial" charset="0"/>
              </a:rPr>
              <a:t>2023</a:t>
            </a:r>
            <a:endParaRPr kumimoji="0" lang="en-GB" sz="1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7217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Espace réservé du contenu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16475" y="1447800"/>
            <a:ext cx="6881813" cy="5300663"/>
          </a:xfrm>
        </p:spPr>
      </p:pic>
      <p:sp>
        <p:nvSpPr>
          <p:cNvPr id="43011" name="AutoShape 3"/>
          <p:cNvSpPr>
            <a:spLocks noChangeArrowheads="1"/>
          </p:cNvSpPr>
          <p:nvPr/>
        </p:nvSpPr>
        <p:spPr bwMode="auto">
          <a:xfrm>
            <a:off x="914400" y="76200"/>
            <a:ext cx="10134600" cy="11430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E1F2F3"/>
          </a:solidFill>
          <a:ln w="9525">
            <a:solidFill>
              <a:schemeClr val="tx1"/>
            </a:solidFill>
            <a:round/>
            <a:headEnd/>
            <a:tailEnd/>
          </a:ln>
        </p:spPr>
        <p:txBody>
          <a:bodyPr lIns="0" tIns="0" rIns="0" bIns="0" anchor="ctr" anchorCtr="1"/>
          <a:lstStyle>
            <a:lvl1pPr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3200">
                <a:solidFill>
                  <a:schemeClr val="tx1"/>
                </a:solidFill>
                <a:latin typeface="Arial" panose="020B0604020202020204" pitchFamily="34" charset="0"/>
              </a:defRPr>
            </a:lvl1pPr>
            <a:lvl2pPr marL="742950" indent="-28575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800">
                <a:solidFill>
                  <a:schemeClr val="tx1"/>
                </a:solidFill>
                <a:latin typeface="Arial" panose="020B0604020202020204" pitchFamily="34" charset="0"/>
              </a:defRPr>
            </a:lvl2pPr>
            <a:lvl3pPr marL="11430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Arial" panose="020B0604020202020204" pitchFamily="34" charset="0"/>
              </a:defRPr>
            </a:lvl3pPr>
            <a:lvl4pPr marL="16002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4pPr>
            <a:lvl5pPr marL="20574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5pPr>
            <a:lvl6pPr marL="25146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6pPr>
            <a:lvl7pPr marL="29718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7pPr>
            <a:lvl8pPr marL="34290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8pPr>
            <a:lvl9pPr marL="38862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9pPr>
          </a:lstStyle>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Doxycycline PEP</a:t>
            </a: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Time to First CT or Syphilis Infection</a:t>
            </a: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p:txBody>
      </p:sp>
      <p:sp>
        <p:nvSpPr>
          <p:cNvPr id="43012" name="Text Box 6"/>
          <p:cNvSpPr txBox="1">
            <a:spLocks noChangeArrowheads="1"/>
          </p:cNvSpPr>
          <p:nvPr/>
        </p:nvSpPr>
        <p:spPr bwMode="auto">
          <a:xfrm>
            <a:off x="441325" y="1828800"/>
            <a:ext cx="43846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No interaction </a:t>
            </a:r>
            <a:r>
              <a:rPr kumimoji="0" lang="fr-FR" altLang="fr-FR"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between</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PEP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and 4CMenB vaccine (p=0.99)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Median</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follow</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-up: </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9 </a:t>
            </a:r>
            <a:r>
              <a:rPr kumimoji="0" lang="fr-FR" altLang="fr-FR"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months</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(IQR: 6 to 12) in 501 participants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49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subjects</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infected</a:t>
            </a: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36 in No PEP arm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(incidence: 35.4/100 PY), </a:t>
            </a:r>
            <a:endParaRPr kumimoji="0" lang="fr-FR" altLang="fr-FR" sz="2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smtClean="0">
                <a:ln>
                  <a:noFill/>
                </a:ln>
                <a:solidFill>
                  <a:srgbClr val="015873"/>
                </a:solidFill>
                <a:effectLst/>
                <a:uLnTx/>
                <a:uFillTx/>
                <a:latin typeface="Arial" panose="020B0604020202020204" pitchFamily="34" charset="0"/>
                <a:ea typeface="+mn-ea"/>
                <a:cs typeface="Arial" panose="020B0604020202020204" pitchFamily="34" charset="0"/>
              </a:rPr>
              <a:t>13 in </a:t>
            </a:r>
            <a:r>
              <a:rPr kumimoji="0" lang="fr-FR" altLang="fr-FR" sz="2000" b="1" i="0" u="none" strike="noStrike" kern="1200" cap="none" spc="0" normalizeH="0" baseline="0" noProof="0" dirty="0" err="1" smtClean="0">
                <a:ln>
                  <a:noFill/>
                </a:ln>
                <a:solidFill>
                  <a:srgbClr val="015873"/>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smtClean="0">
                <a:ln>
                  <a:noFill/>
                </a:ln>
                <a:solidFill>
                  <a:srgbClr val="015873"/>
                </a:solidFill>
                <a:effectLst/>
                <a:uLnTx/>
                <a:uFillTx/>
                <a:latin typeface="Arial" panose="020B0604020202020204" pitchFamily="34" charset="0"/>
                <a:ea typeface="+mn-ea"/>
                <a:cs typeface="Arial" panose="020B0604020202020204" pitchFamily="34" charset="0"/>
              </a:rPr>
              <a:t> PEP arm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(incidence: 5.6/100 PY)</a:t>
            </a:r>
          </a:p>
        </p:txBody>
      </p:sp>
      <p:sp>
        <p:nvSpPr>
          <p:cNvPr id="43013" name="Rectangle 11"/>
          <p:cNvSpPr>
            <a:spLocks noChangeArrowheads="1"/>
          </p:cNvSpPr>
          <p:nvPr/>
        </p:nvSpPr>
        <p:spPr bwMode="auto">
          <a:xfrm>
            <a:off x="7848600" y="2554288"/>
            <a:ext cx="411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Adjusted Hazard Ratio: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0.16 (95% CI: 0.08-0.30, p&lt;0.0001)</a:t>
            </a:r>
          </a:p>
        </p:txBody>
      </p:sp>
      <p:sp>
        <p:nvSpPr>
          <p:cNvPr id="2" name="ZoneTexte 1"/>
          <p:cNvSpPr txBox="1"/>
          <p:nvPr/>
        </p:nvSpPr>
        <p:spPr>
          <a:xfrm>
            <a:off x="152400" y="6530248"/>
            <a:ext cx="2045753" cy="307777"/>
          </a:xfrm>
          <a:prstGeom prst="rect">
            <a:avLst/>
          </a:prstGeom>
          <a:noFill/>
        </p:spPr>
        <p:txBody>
          <a:bodyPr wrap="none" rtlCol="0">
            <a:spAutoFit/>
          </a:bodyPr>
          <a:lstStyle/>
          <a:p>
            <a:r>
              <a:rPr lang="fr-FR" sz="1400" smtClean="0"/>
              <a:t>Molina et al CROI 2023</a:t>
            </a:r>
            <a:endParaRPr lang="en-US" sz="1400"/>
          </a:p>
        </p:txBody>
      </p:sp>
    </p:spTree>
    <p:extLst>
      <p:ext uri="{BB962C8B-B14F-4D97-AF65-F5344CB8AC3E}">
        <p14:creationId xmlns:p14="http://schemas.microsoft.com/office/powerpoint/2010/main" val="264125102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534403" y="6737608"/>
            <a:ext cx="2743200" cy="120650"/>
          </a:xfrm>
          <a:custGeom>
            <a:avLst/>
            <a:gdLst/>
            <a:ahLst/>
            <a:cxnLst/>
            <a:rect l="l" t="t" r="r" b="b"/>
            <a:pathLst>
              <a:path w="2743200" h="120650">
                <a:moveTo>
                  <a:pt x="2743200" y="0"/>
                </a:moveTo>
                <a:lnTo>
                  <a:pt x="93725" y="0"/>
                </a:lnTo>
                <a:lnTo>
                  <a:pt x="2" y="120392"/>
                </a:lnTo>
                <a:lnTo>
                  <a:pt x="2649476" y="120392"/>
                </a:lnTo>
                <a:lnTo>
                  <a:pt x="2743200" y="0"/>
                </a:lnTo>
              </a:path>
            </a:pathLst>
          </a:custGeom>
          <a:solidFill>
            <a:srgbClr val="FF97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0" y="6737608"/>
            <a:ext cx="9159240" cy="120650"/>
          </a:xfrm>
          <a:custGeom>
            <a:avLst/>
            <a:gdLst/>
            <a:ahLst/>
            <a:cxnLst/>
            <a:rect l="l" t="t" r="r" b="b"/>
            <a:pathLst>
              <a:path w="9159240" h="120650">
                <a:moveTo>
                  <a:pt x="9159240" y="0"/>
                </a:moveTo>
                <a:lnTo>
                  <a:pt x="0" y="0"/>
                </a:lnTo>
                <a:lnTo>
                  <a:pt x="0" y="120392"/>
                </a:lnTo>
                <a:lnTo>
                  <a:pt x="9065529" y="120392"/>
                </a:lnTo>
                <a:lnTo>
                  <a:pt x="9159240" y="0"/>
                </a:lnTo>
              </a:path>
            </a:pathLst>
          </a:custGeom>
          <a:solidFill>
            <a:srgbClr val="E2173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4" name="object 4"/>
          <p:cNvSpPr txBox="1"/>
          <p:nvPr/>
        </p:nvSpPr>
        <p:spPr>
          <a:xfrm>
            <a:off x="1348739" y="6362700"/>
            <a:ext cx="1859280" cy="325120"/>
          </a:xfrm>
          <a:prstGeom prst="rect">
            <a:avLst/>
          </a:prstGeom>
        </p:spPr>
        <p:txBody>
          <a:bodyPr vert="horz" wrap="square" lIns="0" tIns="0" rIns="0" bIns="0" rtlCol="0">
            <a:spAutoFit/>
          </a:bodyPr>
          <a:lstStyle/>
          <a:p>
            <a:pPr marL="22225"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5" normalizeH="0" baseline="0" noProof="0" dirty="0">
                <a:ln>
                  <a:noFill/>
                </a:ln>
                <a:solidFill>
                  <a:srgbClr val="414041"/>
                </a:solidFill>
                <a:effectLst/>
                <a:uLnTx/>
                <a:uFillTx/>
                <a:latin typeface="Arial"/>
                <a:ea typeface="+mn-ea"/>
                <a:cs typeface="Arial"/>
              </a:rPr>
              <a:t>C</a:t>
            </a:r>
            <a:r>
              <a:rPr kumimoji="0" sz="700" b="0" i="0" u="none" strike="noStrike" kern="1200" cap="none" spc="-10" normalizeH="0" baseline="0" noProof="0" dirty="0">
                <a:ln>
                  <a:noFill/>
                </a:ln>
                <a:solidFill>
                  <a:srgbClr val="414041"/>
                </a:solidFill>
                <a:effectLst/>
                <a:uLnTx/>
                <a:uFillTx/>
                <a:latin typeface="Arial"/>
                <a:ea typeface="+mn-ea"/>
                <a:cs typeface="Arial"/>
              </a:rPr>
              <a:t>onf</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dent</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a</a:t>
            </a:r>
            <a:r>
              <a:rPr kumimoji="0" sz="700" b="0" i="0" u="none" strike="noStrike" kern="1200" cap="none" spc="-5" normalizeH="0" baseline="0" noProof="0" dirty="0">
                <a:ln>
                  <a:noFill/>
                </a:ln>
                <a:solidFill>
                  <a:srgbClr val="414041"/>
                </a:solidFill>
                <a:effectLst/>
                <a:uLnTx/>
                <a:uFillTx/>
                <a:latin typeface="Arial"/>
                <a:ea typeface="+mn-ea"/>
                <a:cs typeface="Arial"/>
              </a:rPr>
              <a:t>l.</a:t>
            </a:r>
            <a:r>
              <a:rPr kumimoji="0" sz="700" b="0" i="0" u="none" strike="noStrike" kern="1200" cap="none" spc="30" normalizeH="0" baseline="0" noProof="0" dirty="0">
                <a:ln>
                  <a:noFill/>
                </a:ln>
                <a:solidFill>
                  <a:srgbClr val="414041"/>
                </a:solidFill>
                <a:effectLst/>
                <a:uLnTx/>
                <a:uFillTx/>
                <a:latin typeface="Arial"/>
                <a:ea typeface="+mn-ea"/>
                <a:cs typeface="Arial"/>
              </a:rPr>
              <a:t> </a:t>
            </a:r>
            <a:r>
              <a:rPr kumimoji="0" sz="700" b="0" i="0" u="none" strike="noStrike" kern="1200" cap="none" spc="-5" normalizeH="0" baseline="0" noProof="0" dirty="0">
                <a:ln>
                  <a:noFill/>
                </a:ln>
                <a:solidFill>
                  <a:srgbClr val="414041"/>
                </a:solidFill>
                <a:effectLst/>
                <a:uLnTx/>
                <a:uFillTx/>
                <a:latin typeface="Arial"/>
                <a:ea typeface="+mn-ea"/>
                <a:cs typeface="Arial"/>
              </a:rPr>
              <a:t>Pl</a:t>
            </a:r>
            <a:r>
              <a:rPr kumimoji="0" sz="700" b="0" i="0" u="none" strike="noStrike" kern="1200" cap="none" spc="-10" normalizeH="0" baseline="0" noProof="0" dirty="0">
                <a:ln>
                  <a:noFill/>
                </a:ln>
                <a:solidFill>
                  <a:srgbClr val="414041"/>
                </a:solidFill>
                <a:effectLst/>
                <a:uLnTx/>
                <a:uFillTx/>
                <a:latin typeface="Arial"/>
                <a:ea typeface="+mn-ea"/>
                <a:cs typeface="Arial"/>
              </a:rPr>
              <a:t>ea</a:t>
            </a:r>
            <a:r>
              <a:rPr kumimoji="0" sz="700" b="0" i="0" u="none" strike="noStrike" kern="1200" cap="none" spc="-5" normalizeH="0" baseline="0" noProof="0" dirty="0">
                <a:ln>
                  <a:noFill/>
                </a:ln>
                <a:solidFill>
                  <a:srgbClr val="414041"/>
                </a:solidFill>
                <a:effectLst/>
                <a:uLnTx/>
                <a:uFillTx/>
                <a:latin typeface="Arial"/>
                <a:ea typeface="+mn-ea"/>
                <a:cs typeface="Arial"/>
              </a:rPr>
              <a:t>se</a:t>
            </a:r>
            <a:r>
              <a:rPr kumimoji="0" sz="700" b="0" i="0" u="none" strike="noStrike" kern="1200" cap="none" spc="-10" normalizeH="0" baseline="0" noProof="0" dirty="0">
                <a:ln>
                  <a:noFill/>
                </a:ln>
                <a:solidFill>
                  <a:srgbClr val="414041"/>
                </a:solidFill>
                <a:effectLst/>
                <a:uLnTx/>
                <a:uFillTx/>
                <a:latin typeface="Arial"/>
                <a:ea typeface="+mn-ea"/>
                <a:cs typeface="Arial"/>
              </a:rPr>
              <a:t> d</a:t>
            </a:r>
            <a:r>
              <a:rPr kumimoji="0" sz="700" b="0" i="0" u="none" strike="noStrike" kern="1200" cap="none" spc="-5" normalizeH="0" baseline="0" noProof="0" dirty="0">
                <a:ln>
                  <a:noFill/>
                </a:ln>
                <a:solidFill>
                  <a:srgbClr val="414041"/>
                </a:solidFill>
                <a:effectLst/>
                <a:uLnTx/>
                <a:uFillTx/>
                <a:latin typeface="Arial"/>
                <a:ea typeface="+mn-ea"/>
                <a:cs typeface="Arial"/>
              </a:rPr>
              <a:t>o</a:t>
            </a:r>
            <a:r>
              <a:rPr kumimoji="0" sz="700" b="0" i="0" u="none" strike="noStrike" kern="1200" cap="none" spc="15" normalizeH="0" baseline="0" noProof="0" dirty="0">
                <a:ln>
                  <a:noFill/>
                </a:ln>
                <a:solidFill>
                  <a:srgbClr val="414041"/>
                </a:solidFill>
                <a:effectLst/>
                <a:uLnTx/>
                <a:uFillTx/>
                <a:latin typeface="Arial"/>
                <a:ea typeface="+mn-ea"/>
                <a:cs typeface="Arial"/>
              </a:rPr>
              <a:t> </a:t>
            </a:r>
            <a:r>
              <a:rPr kumimoji="0" sz="700" b="0" i="0" u="none" strike="noStrike" kern="1200" cap="none" spc="-10" normalizeH="0" baseline="0" noProof="0" dirty="0">
                <a:ln>
                  <a:noFill/>
                </a:ln>
                <a:solidFill>
                  <a:srgbClr val="414041"/>
                </a:solidFill>
                <a:effectLst/>
                <a:uLnTx/>
                <a:uFillTx/>
                <a:latin typeface="Arial"/>
                <a:ea typeface="+mn-ea"/>
                <a:cs typeface="Arial"/>
              </a:rPr>
              <a:t>no</a:t>
            </a:r>
            <a:r>
              <a:rPr kumimoji="0" sz="700" b="0" i="0" u="none" strike="noStrike" kern="1200" cap="none" spc="-5" normalizeH="0" baseline="0" noProof="0" dirty="0">
                <a:ln>
                  <a:noFill/>
                </a:ln>
                <a:solidFill>
                  <a:srgbClr val="414041"/>
                </a:solidFill>
                <a:effectLst/>
                <a:uLnTx/>
                <a:uFillTx/>
                <a:latin typeface="Arial"/>
                <a:ea typeface="+mn-ea"/>
                <a:cs typeface="Arial"/>
              </a:rPr>
              <a:t>t</a:t>
            </a:r>
            <a:r>
              <a:rPr kumimoji="0" sz="700" b="0" i="0" u="none" strike="noStrike" kern="1200" cap="none" spc="5" normalizeH="0" baseline="0" noProof="0" dirty="0">
                <a:ln>
                  <a:noFill/>
                </a:ln>
                <a:solidFill>
                  <a:srgbClr val="414041"/>
                </a:solidFill>
                <a:effectLst/>
                <a:uLnTx/>
                <a:uFillTx/>
                <a:latin typeface="Arial"/>
                <a:ea typeface="+mn-ea"/>
                <a:cs typeface="Arial"/>
              </a:rPr>
              <a:t> </a:t>
            </a:r>
            <a:r>
              <a:rPr kumimoji="0" sz="700" b="0" i="0" u="none" strike="noStrike" kern="1200" cap="none" spc="-10" normalizeH="0" baseline="0" noProof="0" dirty="0">
                <a:ln>
                  <a:noFill/>
                </a:ln>
                <a:solidFill>
                  <a:srgbClr val="414041"/>
                </a:solidFill>
                <a:effectLst/>
                <a:uLnTx/>
                <a:uFillTx/>
                <a:latin typeface="Arial"/>
                <a:ea typeface="+mn-ea"/>
                <a:cs typeface="Arial"/>
              </a:rPr>
              <a:t>d</a:t>
            </a:r>
            <a:r>
              <a:rPr kumimoji="0" sz="700" b="0" i="0" u="none" strike="noStrike" kern="1200" cap="none" spc="-5" normalizeH="0" baseline="0" noProof="0" dirty="0">
                <a:ln>
                  <a:noFill/>
                </a:ln>
                <a:solidFill>
                  <a:srgbClr val="414041"/>
                </a:solidFill>
                <a:effectLst/>
                <a:uLnTx/>
                <a:uFillTx/>
                <a:latin typeface="Arial"/>
                <a:ea typeface="+mn-ea"/>
                <a:cs typeface="Arial"/>
              </a:rPr>
              <a:t>is</a:t>
            </a:r>
            <a:r>
              <a:rPr kumimoji="0" sz="700" b="0" i="0" u="none" strike="noStrike" kern="1200" cap="none" spc="-10" normalizeH="0" baseline="0" noProof="0" dirty="0">
                <a:ln>
                  <a:noFill/>
                </a:ln>
                <a:solidFill>
                  <a:srgbClr val="414041"/>
                </a:solidFill>
                <a:effectLst/>
                <a:uLnTx/>
                <a:uFillTx/>
                <a:latin typeface="Arial"/>
                <a:ea typeface="+mn-ea"/>
                <a:cs typeface="Arial"/>
              </a:rPr>
              <a:t>tr</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bute.</a:t>
            </a:r>
            <a:endParaRPr kumimoji="0" sz="7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773935" y="629412"/>
            <a:ext cx="9863327" cy="62285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1773935" y="2002535"/>
            <a:ext cx="9863327" cy="43129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9"/>
          <p:cNvSpPr/>
          <p:nvPr/>
        </p:nvSpPr>
        <p:spPr>
          <a:xfrm>
            <a:off x="1773935" y="629412"/>
            <a:ext cx="9863327" cy="272795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0" name="object 10"/>
          <p:cNvSpPr/>
          <p:nvPr/>
        </p:nvSpPr>
        <p:spPr>
          <a:xfrm>
            <a:off x="1773935" y="2926079"/>
            <a:ext cx="9863327" cy="393192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1" name="object 11"/>
          <p:cNvSpPr/>
          <p:nvPr/>
        </p:nvSpPr>
        <p:spPr>
          <a:xfrm>
            <a:off x="6879335" y="4442459"/>
            <a:ext cx="4541024" cy="49499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2" name="object 12"/>
          <p:cNvSpPr txBox="1"/>
          <p:nvPr/>
        </p:nvSpPr>
        <p:spPr>
          <a:xfrm>
            <a:off x="618065" y="6369242"/>
            <a:ext cx="15367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414041"/>
                </a:solidFill>
                <a:effectLst/>
                <a:uLnTx/>
                <a:uFillTx/>
                <a:latin typeface="Arial"/>
                <a:ea typeface="+mn-ea"/>
                <a:cs typeface="Arial"/>
              </a:rPr>
              <a:t>27</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36649" y="2126058"/>
            <a:ext cx="181483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265" normalizeH="0" baseline="0" noProof="0" dirty="0">
                <a:ln>
                  <a:noFill/>
                </a:ln>
                <a:solidFill>
                  <a:srgbClr val="006FC0"/>
                </a:solidFill>
                <a:effectLst/>
                <a:uLnTx/>
                <a:uFillTx/>
                <a:latin typeface="Verdana"/>
                <a:ea typeface="+mn-ea"/>
                <a:cs typeface="Verdana"/>
              </a:rPr>
              <a:t>P</a:t>
            </a:r>
            <a:r>
              <a:rPr kumimoji="0" sz="1400" b="1" i="0" u="none" strike="noStrike" kern="1200" cap="none" spc="-155" normalizeH="0" baseline="0" noProof="0" dirty="0">
                <a:ln>
                  <a:noFill/>
                </a:ln>
                <a:solidFill>
                  <a:srgbClr val="006FC0"/>
                </a:solidFill>
                <a:effectLst/>
                <a:uLnTx/>
                <a:uFillTx/>
                <a:latin typeface="Verdana"/>
                <a:ea typeface="+mn-ea"/>
                <a:cs typeface="Verdana"/>
              </a:rPr>
              <a:t>r</a:t>
            </a:r>
            <a:r>
              <a:rPr kumimoji="0" sz="1400" b="1" i="0" u="none" strike="noStrike" kern="1200" cap="none" spc="-200" normalizeH="0" baseline="0" noProof="0" dirty="0">
                <a:ln>
                  <a:noFill/>
                </a:ln>
                <a:solidFill>
                  <a:srgbClr val="006FC0"/>
                </a:solidFill>
                <a:effectLst/>
                <a:uLnTx/>
                <a:uFillTx/>
                <a:latin typeface="Verdana"/>
                <a:ea typeface="+mn-ea"/>
                <a:cs typeface="Verdana"/>
              </a:rPr>
              <a:t>e</a:t>
            </a:r>
            <a:r>
              <a:rPr kumimoji="0" sz="1400" b="1" i="0" u="none" strike="noStrike" kern="1200" cap="none" spc="-190" normalizeH="0" baseline="0" noProof="0" dirty="0">
                <a:ln>
                  <a:noFill/>
                </a:ln>
                <a:solidFill>
                  <a:srgbClr val="006FC0"/>
                </a:solidFill>
                <a:effectLst/>
                <a:uLnTx/>
                <a:uFillTx/>
                <a:latin typeface="Verdana"/>
                <a:ea typeface="+mn-ea"/>
                <a:cs typeface="Verdana"/>
              </a:rPr>
              <a:t>s</a:t>
            </a:r>
            <a:r>
              <a:rPr kumimoji="0" sz="1400" b="1" i="0" u="none" strike="noStrike" kern="1200" cap="none" spc="-195" normalizeH="0" baseline="0" noProof="0" dirty="0">
                <a:ln>
                  <a:noFill/>
                </a:ln>
                <a:solidFill>
                  <a:srgbClr val="006FC0"/>
                </a:solidFill>
                <a:effectLst/>
                <a:uLnTx/>
                <a:uFillTx/>
                <a:latin typeface="Verdana"/>
                <a:ea typeface="+mn-ea"/>
                <a:cs typeface="Verdana"/>
              </a:rPr>
              <a:t>c</a:t>
            </a:r>
            <a:r>
              <a:rPr kumimoji="0" sz="1400" b="1" i="0" u="none" strike="noStrike" kern="1200" cap="none" spc="-120" normalizeH="0" baseline="0" noProof="0" dirty="0">
                <a:ln>
                  <a:noFill/>
                </a:ln>
                <a:solidFill>
                  <a:srgbClr val="006FC0"/>
                </a:solidFill>
                <a:effectLst/>
                <a:uLnTx/>
                <a:uFillTx/>
                <a:latin typeface="Verdana"/>
                <a:ea typeface="+mn-ea"/>
                <a:cs typeface="Verdana"/>
              </a:rPr>
              <a:t>ri</a:t>
            </a:r>
            <a:r>
              <a:rPr kumimoji="0" sz="1400" b="1" i="0" u="none" strike="noStrike" kern="1200" cap="none" spc="-225" normalizeH="0" baseline="0" noProof="0" dirty="0">
                <a:ln>
                  <a:noFill/>
                </a:ln>
                <a:solidFill>
                  <a:srgbClr val="006FC0"/>
                </a:solidFill>
                <a:effectLst/>
                <a:uLnTx/>
                <a:uFillTx/>
                <a:latin typeface="Verdana"/>
                <a:ea typeface="+mn-ea"/>
                <a:cs typeface="Verdana"/>
              </a:rPr>
              <a:t>b</a:t>
            </a:r>
            <a:r>
              <a:rPr kumimoji="0" sz="1400" b="1" i="0" u="none" strike="noStrike" kern="1200" cap="none" spc="-204" normalizeH="0" baseline="0" noProof="0" dirty="0">
                <a:ln>
                  <a:noFill/>
                </a:ln>
                <a:solidFill>
                  <a:srgbClr val="006FC0"/>
                </a:solidFill>
                <a:effectLst/>
                <a:uLnTx/>
                <a:uFillTx/>
                <a:latin typeface="Verdana"/>
                <a:ea typeface="+mn-ea"/>
                <a:cs typeface="Verdana"/>
              </a:rPr>
              <a:t>e</a:t>
            </a:r>
            <a:r>
              <a:rPr kumimoji="0" sz="1400" b="1" i="0" u="none" strike="noStrike" kern="1200" cap="none" spc="-70" normalizeH="0" baseline="0" noProof="0" dirty="0">
                <a:ln>
                  <a:noFill/>
                </a:ln>
                <a:solidFill>
                  <a:srgbClr val="006FC0"/>
                </a:solidFill>
                <a:effectLst/>
                <a:uLnTx/>
                <a:uFillTx/>
                <a:latin typeface="Verdana"/>
                <a:ea typeface="+mn-ea"/>
                <a:cs typeface="Verdana"/>
              </a:rPr>
              <a:t> </a:t>
            </a:r>
            <a:r>
              <a:rPr kumimoji="0" sz="1400" b="1" i="0" u="none" strike="noStrike" kern="1200" cap="none" spc="-215" normalizeH="0" baseline="0" noProof="0" dirty="0">
                <a:ln>
                  <a:noFill/>
                </a:ln>
                <a:solidFill>
                  <a:srgbClr val="006FC0"/>
                </a:solidFill>
                <a:effectLst/>
                <a:uLnTx/>
                <a:uFillTx/>
                <a:latin typeface="Verdana"/>
                <a:ea typeface="+mn-ea"/>
                <a:cs typeface="Verdana"/>
              </a:rPr>
              <a:t>d</a:t>
            </a:r>
            <a:r>
              <a:rPr kumimoji="0" sz="1400" b="1" i="0" u="none" strike="noStrike" kern="1200" cap="none" spc="-204" normalizeH="0" baseline="0" noProof="0" dirty="0">
                <a:ln>
                  <a:noFill/>
                </a:ln>
                <a:solidFill>
                  <a:srgbClr val="006FC0"/>
                </a:solidFill>
                <a:effectLst/>
                <a:uLnTx/>
                <a:uFillTx/>
                <a:latin typeface="Verdana"/>
                <a:ea typeface="+mn-ea"/>
                <a:cs typeface="Verdana"/>
              </a:rPr>
              <a:t>o</a:t>
            </a:r>
            <a:r>
              <a:rPr kumimoji="0" sz="1400" b="1" i="0" u="none" strike="noStrike" kern="1200" cap="none" spc="-250" normalizeH="0" baseline="0" noProof="0" dirty="0">
                <a:ln>
                  <a:noFill/>
                </a:ln>
                <a:solidFill>
                  <a:srgbClr val="006FC0"/>
                </a:solidFill>
                <a:effectLst/>
                <a:uLnTx/>
                <a:uFillTx/>
                <a:latin typeface="Verdana"/>
                <a:ea typeface="+mn-ea"/>
                <a:cs typeface="Verdana"/>
              </a:rPr>
              <a:t>x</a:t>
            </a:r>
            <a:r>
              <a:rPr kumimoji="0" sz="1400" b="1" i="0" u="none" strike="noStrike" kern="1200" cap="none" spc="-204" normalizeH="0" baseline="0" noProof="0" dirty="0">
                <a:ln>
                  <a:noFill/>
                </a:ln>
                <a:solidFill>
                  <a:srgbClr val="006FC0"/>
                </a:solidFill>
                <a:effectLst/>
                <a:uLnTx/>
                <a:uFillTx/>
                <a:latin typeface="Verdana"/>
                <a:ea typeface="+mn-ea"/>
                <a:cs typeface="Verdana"/>
              </a:rPr>
              <a:t>y</a:t>
            </a:r>
            <a:r>
              <a:rPr kumimoji="0" sz="1400" b="1" i="0" u="none" strike="noStrike" kern="1200" cap="none" spc="-114" normalizeH="0" baseline="0" noProof="0" dirty="0">
                <a:ln>
                  <a:noFill/>
                </a:ln>
                <a:solidFill>
                  <a:srgbClr val="006FC0"/>
                </a:solidFill>
                <a:effectLst/>
                <a:uLnTx/>
                <a:uFillTx/>
                <a:latin typeface="Verdana"/>
                <a:ea typeface="+mn-ea"/>
                <a:cs typeface="Verdana"/>
              </a:rPr>
              <a:t>-</a:t>
            </a:r>
            <a:r>
              <a:rPr kumimoji="0" sz="1400" b="1" i="0" u="none" strike="noStrike" kern="1200" cap="none" spc="-275" normalizeH="0" baseline="0" noProof="0" dirty="0">
                <a:ln>
                  <a:noFill/>
                </a:ln>
                <a:solidFill>
                  <a:srgbClr val="006FC0"/>
                </a:solidFill>
                <a:effectLst/>
                <a:uLnTx/>
                <a:uFillTx/>
                <a:latin typeface="Verdana"/>
                <a:ea typeface="+mn-ea"/>
                <a:cs typeface="Verdana"/>
              </a:rPr>
              <a:t>P</a:t>
            </a:r>
            <a:r>
              <a:rPr kumimoji="0" sz="1400" b="1" i="0" u="none" strike="noStrike" kern="1200" cap="none" spc="-245" normalizeH="0" baseline="0" noProof="0" dirty="0">
                <a:ln>
                  <a:noFill/>
                </a:ln>
                <a:solidFill>
                  <a:srgbClr val="006FC0"/>
                </a:solidFill>
                <a:effectLst/>
                <a:uLnTx/>
                <a:uFillTx/>
                <a:latin typeface="Verdana"/>
                <a:ea typeface="+mn-ea"/>
                <a:cs typeface="Verdana"/>
              </a:rPr>
              <a:t>E</a:t>
            </a:r>
            <a:r>
              <a:rPr kumimoji="0" sz="1400" b="1" i="0" u="none" strike="noStrike" kern="1200" cap="none" spc="-260" normalizeH="0" baseline="0" noProof="0" dirty="0">
                <a:ln>
                  <a:noFill/>
                </a:ln>
                <a:solidFill>
                  <a:srgbClr val="006FC0"/>
                </a:solidFill>
                <a:effectLst/>
                <a:uLnTx/>
                <a:uFillTx/>
                <a:latin typeface="Verdana"/>
                <a:ea typeface="+mn-ea"/>
                <a:cs typeface="Verdana"/>
              </a:rPr>
              <a:t>P</a:t>
            </a:r>
            <a:r>
              <a:rPr kumimoji="0" sz="1400" b="1" i="0" u="none" strike="noStrike" kern="1200" cap="none" spc="-65" normalizeH="0" baseline="0" noProof="0" dirty="0">
                <a:ln>
                  <a:noFill/>
                </a:ln>
                <a:solidFill>
                  <a:srgbClr val="006FC0"/>
                </a:solidFill>
                <a:effectLst/>
                <a:uLnTx/>
                <a:uFillTx/>
                <a:latin typeface="Verdana"/>
                <a:ea typeface="+mn-ea"/>
                <a:cs typeface="Verdana"/>
              </a:rPr>
              <a:t> </a:t>
            </a:r>
            <a:r>
              <a:rPr kumimoji="0" sz="1400" b="1" i="0" u="none" strike="noStrike" kern="1200" cap="none" spc="-165" normalizeH="0" baseline="0" noProof="0" dirty="0">
                <a:ln>
                  <a:noFill/>
                </a:ln>
                <a:solidFill>
                  <a:srgbClr val="006FC0"/>
                </a:solidFill>
                <a:effectLst/>
                <a:uLnTx/>
                <a:uFillTx/>
                <a:latin typeface="Verdana"/>
                <a:ea typeface="+mn-ea"/>
                <a:cs typeface="Verdana"/>
              </a:rPr>
              <a:t>t</a:t>
            </a:r>
            <a:r>
              <a:rPr kumimoji="0" sz="1400" b="1" i="0" u="none" strike="noStrike" kern="1200" cap="none" spc="-215" normalizeH="0" baseline="0" noProof="0" dirty="0">
                <a:ln>
                  <a:noFill/>
                </a:ln>
                <a:solidFill>
                  <a:srgbClr val="006FC0"/>
                </a:solidFill>
                <a:effectLst/>
                <a:uLnTx/>
                <a:uFillTx/>
                <a:latin typeface="Verdana"/>
                <a:ea typeface="+mn-ea"/>
                <a:cs typeface="Verdana"/>
              </a:rPr>
              <a:t>o</a:t>
            </a:r>
            <a:r>
              <a:rPr kumimoji="0" sz="1400" b="1" i="0" u="none" strike="noStrike" kern="1200" cap="none" spc="-100" normalizeH="0" baseline="0" noProof="0" dirty="0">
                <a:ln>
                  <a:noFill/>
                </a:ln>
                <a:solidFill>
                  <a:srgbClr val="006FC0"/>
                </a:solidFill>
                <a:effectLst/>
                <a:uLnTx/>
                <a:uFillTx/>
                <a:latin typeface="Verdana"/>
                <a:ea typeface="+mn-ea"/>
                <a:cs typeface="Verdana"/>
              </a:rPr>
              <a:t>:</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4" name="object 14"/>
          <p:cNvSpPr/>
          <p:nvPr/>
        </p:nvSpPr>
        <p:spPr>
          <a:xfrm>
            <a:off x="1898451" y="1563683"/>
            <a:ext cx="278130" cy="1309370"/>
          </a:xfrm>
          <a:custGeom>
            <a:avLst/>
            <a:gdLst/>
            <a:ahLst/>
            <a:cxnLst/>
            <a:rect l="l" t="t" r="r" b="b"/>
            <a:pathLst>
              <a:path w="278130" h="1309370">
                <a:moveTo>
                  <a:pt x="277820" y="1309056"/>
                </a:moveTo>
                <a:lnTo>
                  <a:pt x="237936" y="1308124"/>
                </a:lnTo>
                <a:lnTo>
                  <a:pt x="186652" y="1303636"/>
                </a:lnTo>
                <a:lnTo>
                  <a:pt x="142417" y="1293250"/>
                </a:lnTo>
                <a:lnTo>
                  <a:pt x="133802" y="678501"/>
                </a:lnTo>
                <a:lnTo>
                  <a:pt x="132371" y="675104"/>
                </a:lnTo>
                <a:lnTo>
                  <a:pt x="88139" y="660966"/>
                </a:lnTo>
                <a:lnTo>
                  <a:pt x="38963" y="655934"/>
                </a:lnTo>
                <a:lnTo>
                  <a:pt x="0" y="654558"/>
                </a:lnTo>
                <a:lnTo>
                  <a:pt x="19252" y="654268"/>
                </a:lnTo>
                <a:lnTo>
                  <a:pt x="72572" y="650441"/>
                </a:lnTo>
                <a:lnTo>
                  <a:pt x="113106" y="643019"/>
                </a:lnTo>
                <a:lnTo>
                  <a:pt x="133802" y="23943"/>
                </a:lnTo>
                <a:lnTo>
                  <a:pt x="135233" y="20546"/>
                </a:lnTo>
                <a:lnTo>
                  <a:pt x="179465" y="6408"/>
                </a:lnTo>
                <a:lnTo>
                  <a:pt x="228641" y="1376"/>
                </a:lnTo>
                <a:lnTo>
                  <a:pt x="247635" y="468"/>
                </a:lnTo>
                <a:lnTo>
                  <a:pt x="267604" y="0"/>
                </a:lnTo>
              </a:path>
            </a:pathLst>
          </a:custGeom>
          <a:ln w="9525">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5" name="object 15"/>
          <p:cNvSpPr txBox="1"/>
          <p:nvPr/>
        </p:nvSpPr>
        <p:spPr>
          <a:xfrm>
            <a:off x="104766" y="4414439"/>
            <a:ext cx="237871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265" normalizeH="0" baseline="0" noProof="0" dirty="0">
                <a:ln>
                  <a:noFill/>
                </a:ln>
                <a:solidFill>
                  <a:srgbClr val="C00000"/>
                </a:solidFill>
                <a:effectLst/>
                <a:uLnTx/>
                <a:uFillTx/>
                <a:latin typeface="Verdana"/>
                <a:ea typeface="+mn-ea"/>
                <a:cs typeface="Verdana"/>
              </a:rPr>
              <a:t>P</a:t>
            </a:r>
            <a:r>
              <a:rPr kumimoji="0" sz="1400" b="1" i="0" u="none" strike="noStrike" kern="1200" cap="none" spc="-155" normalizeH="0" baseline="0" noProof="0" dirty="0">
                <a:ln>
                  <a:noFill/>
                </a:ln>
                <a:solidFill>
                  <a:srgbClr val="C00000"/>
                </a:solidFill>
                <a:effectLst/>
                <a:uLnTx/>
                <a:uFillTx/>
                <a:latin typeface="Verdana"/>
                <a:ea typeface="+mn-ea"/>
                <a:cs typeface="Verdana"/>
              </a:rPr>
              <a:t>r</a:t>
            </a:r>
            <a:r>
              <a:rPr kumimoji="0" sz="1400" b="1" i="0" u="none" strike="noStrike" kern="1200" cap="none" spc="-200" normalizeH="0" baseline="0" noProof="0" dirty="0">
                <a:ln>
                  <a:noFill/>
                </a:ln>
                <a:solidFill>
                  <a:srgbClr val="C00000"/>
                </a:solidFill>
                <a:effectLst/>
                <a:uLnTx/>
                <a:uFillTx/>
                <a:latin typeface="Verdana"/>
                <a:ea typeface="+mn-ea"/>
                <a:cs typeface="Verdana"/>
              </a:rPr>
              <a:t>e</a:t>
            </a:r>
            <a:r>
              <a:rPr kumimoji="0" sz="1400" b="1" i="0" u="none" strike="noStrike" kern="1200" cap="none" spc="-190" normalizeH="0" baseline="0" noProof="0" dirty="0">
                <a:ln>
                  <a:noFill/>
                </a:ln>
                <a:solidFill>
                  <a:srgbClr val="C00000"/>
                </a:solidFill>
                <a:effectLst/>
                <a:uLnTx/>
                <a:uFillTx/>
                <a:latin typeface="Verdana"/>
                <a:ea typeface="+mn-ea"/>
                <a:cs typeface="Verdana"/>
              </a:rPr>
              <a:t>s</a:t>
            </a:r>
            <a:r>
              <a:rPr kumimoji="0" sz="1400" b="1" i="0" u="none" strike="noStrike" kern="1200" cap="none" spc="-195" normalizeH="0" baseline="0" noProof="0" dirty="0">
                <a:ln>
                  <a:noFill/>
                </a:ln>
                <a:solidFill>
                  <a:srgbClr val="C00000"/>
                </a:solidFill>
                <a:effectLst/>
                <a:uLnTx/>
                <a:uFillTx/>
                <a:latin typeface="Verdana"/>
                <a:ea typeface="+mn-ea"/>
                <a:cs typeface="Verdana"/>
              </a:rPr>
              <a:t>c</a:t>
            </a:r>
            <a:r>
              <a:rPr kumimoji="0" sz="1400" b="1" i="0" u="none" strike="noStrike" kern="1200" cap="none" spc="-120" normalizeH="0" baseline="0" noProof="0" dirty="0">
                <a:ln>
                  <a:noFill/>
                </a:ln>
                <a:solidFill>
                  <a:srgbClr val="C00000"/>
                </a:solidFill>
                <a:effectLst/>
                <a:uLnTx/>
                <a:uFillTx/>
                <a:latin typeface="Verdana"/>
                <a:ea typeface="+mn-ea"/>
                <a:cs typeface="Verdana"/>
              </a:rPr>
              <a:t>ri</a:t>
            </a:r>
            <a:r>
              <a:rPr kumimoji="0" sz="1400" b="1" i="0" u="none" strike="noStrike" kern="1200" cap="none" spc="-225" normalizeH="0" baseline="0" noProof="0" dirty="0">
                <a:ln>
                  <a:noFill/>
                </a:ln>
                <a:solidFill>
                  <a:srgbClr val="C00000"/>
                </a:solidFill>
                <a:effectLst/>
                <a:uLnTx/>
                <a:uFillTx/>
                <a:latin typeface="Verdana"/>
                <a:ea typeface="+mn-ea"/>
                <a:cs typeface="Verdana"/>
              </a:rPr>
              <a:t>b</a:t>
            </a:r>
            <a:r>
              <a:rPr kumimoji="0" sz="1400" b="1" i="0" u="none" strike="noStrike" kern="1200" cap="none" spc="-204" normalizeH="0" baseline="0" noProof="0" dirty="0">
                <a:ln>
                  <a:noFill/>
                </a:ln>
                <a:solidFill>
                  <a:srgbClr val="C00000"/>
                </a:solidFill>
                <a:effectLst/>
                <a:uLnTx/>
                <a:uFillTx/>
                <a:latin typeface="Verdana"/>
                <a:ea typeface="+mn-ea"/>
                <a:cs typeface="Verdana"/>
              </a:rPr>
              <a:t>e</a:t>
            </a:r>
            <a:r>
              <a:rPr kumimoji="0" sz="1400" b="1" i="0" u="none" strike="noStrike" kern="1200" cap="none" spc="-70" normalizeH="0" baseline="0" noProof="0" dirty="0">
                <a:ln>
                  <a:noFill/>
                </a:ln>
                <a:solidFill>
                  <a:srgbClr val="C00000"/>
                </a:solidFill>
                <a:effectLst/>
                <a:uLnTx/>
                <a:uFillTx/>
                <a:latin typeface="Verdana"/>
                <a:ea typeface="+mn-ea"/>
                <a:cs typeface="Verdana"/>
              </a:rPr>
              <a:t> </a:t>
            </a:r>
            <a:r>
              <a:rPr kumimoji="0" sz="1400" b="1" i="0" u="none" strike="noStrike" kern="1200" cap="none" spc="-215" normalizeH="0" baseline="0" noProof="0" dirty="0">
                <a:ln>
                  <a:noFill/>
                </a:ln>
                <a:solidFill>
                  <a:srgbClr val="C00000"/>
                </a:solidFill>
                <a:effectLst/>
                <a:uLnTx/>
                <a:uFillTx/>
                <a:latin typeface="Verdana"/>
                <a:ea typeface="+mn-ea"/>
                <a:cs typeface="Verdana"/>
              </a:rPr>
              <a:t>d</a:t>
            </a:r>
            <a:r>
              <a:rPr kumimoji="0" sz="1400" b="1" i="0" u="none" strike="noStrike" kern="1200" cap="none" spc="-204" normalizeH="0" baseline="0" noProof="0" dirty="0">
                <a:ln>
                  <a:noFill/>
                </a:ln>
                <a:solidFill>
                  <a:srgbClr val="C00000"/>
                </a:solidFill>
                <a:effectLst/>
                <a:uLnTx/>
                <a:uFillTx/>
                <a:latin typeface="Verdana"/>
                <a:ea typeface="+mn-ea"/>
                <a:cs typeface="Verdana"/>
              </a:rPr>
              <a:t>o</a:t>
            </a:r>
            <a:r>
              <a:rPr kumimoji="0" sz="1400" b="1" i="0" u="none" strike="noStrike" kern="1200" cap="none" spc="-250" normalizeH="0" baseline="0" noProof="0" dirty="0">
                <a:ln>
                  <a:noFill/>
                </a:ln>
                <a:solidFill>
                  <a:srgbClr val="C00000"/>
                </a:solidFill>
                <a:effectLst/>
                <a:uLnTx/>
                <a:uFillTx/>
                <a:latin typeface="Verdana"/>
                <a:ea typeface="+mn-ea"/>
                <a:cs typeface="Verdana"/>
              </a:rPr>
              <a:t>x</a:t>
            </a:r>
            <a:r>
              <a:rPr kumimoji="0" sz="1400" b="1" i="0" u="none" strike="noStrike" kern="1200" cap="none" spc="-204" normalizeH="0" baseline="0" noProof="0" dirty="0">
                <a:ln>
                  <a:noFill/>
                </a:ln>
                <a:solidFill>
                  <a:srgbClr val="C00000"/>
                </a:solidFill>
                <a:effectLst/>
                <a:uLnTx/>
                <a:uFillTx/>
                <a:latin typeface="Verdana"/>
                <a:ea typeface="+mn-ea"/>
                <a:cs typeface="Verdana"/>
              </a:rPr>
              <a:t>y</a:t>
            </a:r>
            <a:r>
              <a:rPr kumimoji="0" sz="1400" b="1" i="0" u="none" strike="noStrike" kern="1200" cap="none" spc="-114" normalizeH="0" baseline="0" noProof="0" dirty="0">
                <a:ln>
                  <a:noFill/>
                </a:ln>
                <a:solidFill>
                  <a:srgbClr val="C00000"/>
                </a:solidFill>
                <a:effectLst/>
                <a:uLnTx/>
                <a:uFillTx/>
                <a:latin typeface="Verdana"/>
                <a:ea typeface="+mn-ea"/>
                <a:cs typeface="Verdana"/>
              </a:rPr>
              <a:t>-</a:t>
            </a:r>
            <a:r>
              <a:rPr kumimoji="0" sz="1400" b="1" i="0" u="none" strike="noStrike" kern="1200" cap="none" spc="-275" normalizeH="0" baseline="0" noProof="0" dirty="0">
                <a:ln>
                  <a:noFill/>
                </a:ln>
                <a:solidFill>
                  <a:srgbClr val="C00000"/>
                </a:solidFill>
                <a:effectLst/>
                <a:uLnTx/>
                <a:uFillTx/>
                <a:latin typeface="Verdana"/>
                <a:ea typeface="+mn-ea"/>
                <a:cs typeface="Verdana"/>
              </a:rPr>
              <a:t>P</a:t>
            </a:r>
            <a:r>
              <a:rPr kumimoji="0" sz="1400" b="1" i="0" u="none" strike="noStrike" kern="1200" cap="none" spc="-245" normalizeH="0" baseline="0" noProof="0" dirty="0">
                <a:ln>
                  <a:noFill/>
                </a:ln>
                <a:solidFill>
                  <a:srgbClr val="C00000"/>
                </a:solidFill>
                <a:effectLst/>
                <a:uLnTx/>
                <a:uFillTx/>
                <a:latin typeface="Verdana"/>
                <a:ea typeface="+mn-ea"/>
                <a:cs typeface="Verdana"/>
              </a:rPr>
              <a:t>E</a:t>
            </a:r>
            <a:r>
              <a:rPr kumimoji="0" sz="1400" b="1" i="0" u="none" strike="noStrike" kern="1200" cap="none" spc="-260" normalizeH="0" baseline="0" noProof="0" dirty="0">
                <a:ln>
                  <a:noFill/>
                </a:ln>
                <a:solidFill>
                  <a:srgbClr val="C00000"/>
                </a:solidFill>
                <a:effectLst/>
                <a:uLnTx/>
                <a:uFillTx/>
                <a:latin typeface="Verdana"/>
                <a:ea typeface="+mn-ea"/>
                <a:cs typeface="Verdana"/>
              </a:rPr>
              <a:t>P</a:t>
            </a:r>
            <a:r>
              <a:rPr kumimoji="0" sz="1400" b="1" i="0" u="none" strike="noStrike" kern="1200" cap="none" spc="-65" normalizeH="0" baseline="0" noProof="0" dirty="0">
                <a:ln>
                  <a:noFill/>
                </a:ln>
                <a:solidFill>
                  <a:srgbClr val="C00000"/>
                </a:solidFill>
                <a:effectLst/>
                <a:uLnTx/>
                <a:uFillTx/>
                <a:latin typeface="Verdana"/>
                <a:ea typeface="+mn-ea"/>
                <a:cs typeface="Verdana"/>
              </a:rPr>
              <a:t> </a:t>
            </a:r>
            <a:r>
              <a:rPr kumimoji="0" sz="1400" b="1" i="0" u="none" strike="noStrike" kern="1200" cap="none" spc="-145" normalizeH="0" baseline="0" noProof="0" dirty="0">
                <a:ln>
                  <a:noFill/>
                </a:ln>
                <a:solidFill>
                  <a:srgbClr val="C00000"/>
                </a:solidFill>
                <a:effectLst/>
                <a:uLnTx/>
                <a:uFillTx/>
                <a:latin typeface="Verdana"/>
                <a:ea typeface="+mn-ea"/>
                <a:cs typeface="Verdana"/>
              </a:rPr>
              <a:t>f</a:t>
            </a:r>
            <a:r>
              <a:rPr kumimoji="0" sz="1400" b="1" i="0" u="none" strike="noStrike" kern="1200" cap="none" spc="-215" normalizeH="0" baseline="0" noProof="0" dirty="0">
                <a:ln>
                  <a:noFill/>
                </a:ln>
                <a:solidFill>
                  <a:srgbClr val="C00000"/>
                </a:solidFill>
                <a:effectLst/>
                <a:uLnTx/>
                <a:uFillTx/>
                <a:latin typeface="Verdana"/>
                <a:ea typeface="+mn-ea"/>
                <a:cs typeface="Verdana"/>
              </a:rPr>
              <a:t>o</a:t>
            </a:r>
            <a:r>
              <a:rPr kumimoji="0" sz="1400" b="1" i="0" u="none" strike="noStrike" kern="1200" cap="none" spc="-125" normalizeH="0" baseline="0" noProof="0" dirty="0">
                <a:ln>
                  <a:noFill/>
                </a:ln>
                <a:solidFill>
                  <a:srgbClr val="C00000"/>
                </a:solidFill>
                <a:effectLst/>
                <a:uLnTx/>
                <a:uFillTx/>
                <a:latin typeface="Verdana"/>
                <a:ea typeface="+mn-ea"/>
                <a:cs typeface="Verdana"/>
              </a:rPr>
              <a:t>ll</a:t>
            </a:r>
            <a:r>
              <a:rPr kumimoji="0" sz="1400" b="1" i="0" u="none" strike="noStrike" kern="1200" cap="none" spc="-245" normalizeH="0" baseline="0" noProof="0" dirty="0">
                <a:ln>
                  <a:noFill/>
                </a:ln>
                <a:solidFill>
                  <a:srgbClr val="C00000"/>
                </a:solidFill>
                <a:effectLst/>
                <a:uLnTx/>
                <a:uFillTx/>
                <a:latin typeface="Verdana"/>
                <a:ea typeface="+mn-ea"/>
                <a:cs typeface="Verdana"/>
              </a:rPr>
              <a:t>o</a:t>
            </a:r>
            <a:r>
              <a:rPr kumimoji="0" sz="1400" b="1" i="0" u="none" strike="noStrike" kern="1200" cap="none" spc="-315" normalizeH="0" baseline="0" noProof="0" dirty="0">
                <a:ln>
                  <a:noFill/>
                </a:ln>
                <a:solidFill>
                  <a:srgbClr val="C00000"/>
                </a:solidFill>
                <a:effectLst/>
                <a:uLnTx/>
                <a:uFillTx/>
                <a:latin typeface="Verdana"/>
                <a:ea typeface="+mn-ea"/>
                <a:cs typeface="Verdana"/>
              </a:rPr>
              <a:t>w</a:t>
            </a:r>
            <a:r>
              <a:rPr kumimoji="0" sz="1400" b="1" i="0" u="none" strike="noStrike" kern="1200" cap="none" spc="-180" normalizeH="0" baseline="0" noProof="0" dirty="0">
                <a:ln>
                  <a:noFill/>
                </a:ln>
                <a:solidFill>
                  <a:srgbClr val="C00000"/>
                </a:solidFill>
                <a:effectLst/>
                <a:uLnTx/>
                <a:uFillTx/>
                <a:latin typeface="Verdana"/>
                <a:ea typeface="+mn-ea"/>
                <a:cs typeface="Verdana"/>
              </a:rPr>
              <a:t>ing</a:t>
            </a:r>
            <a:r>
              <a:rPr kumimoji="0" sz="1400" b="1" i="0" u="none" strike="noStrike" kern="1200" cap="none" spc="-100" normalizeH="0" baseline="0" noProof="0" dirty="0">
                <a:ln>
                  <a:noFill/>
                </a:ln>
                <a:solidFill>
                  <a:srgbClr val="C00000"/>
                </a:solidFill>
                <a:effectLst/>
                <a:uLnTx/>
                <a:uFillTx/>
                <a:latin typeface="Verdana"/>
                <a:ea typeface="+mn-ea"/>
                <a:cs typeface="Verdana"/>
              </a:rPr>
              <a:t>:</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6" name="object 16"/>
          <p:cNvSpPr/>
          <p:nvPr/>
        </p:nvSpPr>
        <p:spPr>
          <a:xfrm>
            <a:off x="2515817" y="2979553"/>
            <a:ext cx="380365" cy="3089275"/>
          </a:xfrm>
          <a:custGeom>
            <a:avLst/>
            <a:gdLst/>
            <a:ahLst/>
            <a:cxnLst/>
            <a:rect l="l" t="t" r="r" b="b"/>
            <a:pathLst>
              <a:path w="380364" h="3089275">
                <a:moveTo>
                  <a:pt x="379782" y="3089014"/>
                </a:moveTo>
                <a:lnTo>
                  <a:pt x="339397" y="3088330"/>
                </a:lnTo>
                <a:lnTo>
                  <a:pt x="284323" y="3084955"/>
                </a:lnTo>
                <a:lnTo>
                  <a:pt x="238310" y="3079167"/>
                </a:lnTo>
                <a:lnTo>
                  <a:pt x="195829" y="3068493"/>
                </a:lnTo>
                <a:lnTo>
                  <a:pt x="180900" y="1577587"/>
                </a:lnTo>
                <a:lnTo>
                  <a:pt x="179858" y="1574171"/>
                </a:lnTo>
                <a:lnTo>
                  <a:pt x="134819" y="1556366"/>
                </a:lnTo>
                <a:lnTo>
                  <a:pt x="91974" y="1549960"/>
                </a:lnTo>
                <a:lnTo>
                  <a:pt x="39260" y="1545833"/>
                </a:lnTo>
                <a:lnTo>
                  <a:pt x="0" y="1544573"/>
                </a:lnTo>
                <a:lnTo>
                  <a:pt x="18959" y="1544339"/>
                </a:lnTo>
                <a:lnTo>
                  <a:pt x="73649" y="1541335"/>
                </a:lnTo>
                <a:lnTo>
                  <a:pt x="121483" y="1535345"/>
                </a:lnTo>
                <a:lnTo>
                  <a:pt x="166649" y="1523746"/>
                </a:lnTo>
                <a:lnTo>
                  <a:pt x="180900" y="33013"/>
                </a:lnTo>
                <a:lnTo>
                  <a:pt x="181943" y="29597"/>
                </a:lnTo>
                <a:lnTo>
                  <a:pt x="226981" y="11792"/>
                </a:lnTo>
                <a:lnTo>
                  <a:pt x="269827" y="5386"/>
                </a:lnTo>
                <a:lnTo>
                  <a:pt x="322541" y="1259"/>
                </a:lnTo>
                <a:lnTo>
                  <a:pt x="341827" y="469"/>
                </a:lnTo>
                <a:lnTo>
                  <a:pt x="361801" y="0"/>
                </a:lnTo>
              </a:path>
            </a:pathLst>
          </a:custGeom>
          <a:ln w="952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7" name="object 17"/>
          <p:cNvSpPr/>
          <p:nvPr/>
        </p:nvSpPr>
        <p:spPr>
          <a:xfrm>
            <a:off x="1348739" y="6362700"/>
            <a:ext cx="1859280" cy="325120"/>
          </a:xfrm>
          <a:custGeom>
            <a:avLst/>
            <a:gdLst/>
            <a:ahLst/>
            <a:cxnLst/>
            <a:rect l="l" t="t" r="r" b="b"/>
            <a:pathLst>
              <a:path w="1859280" h="325120">
                <a:moveTo>
                  <a:pt x="0" y="0"/>
                </a:moveTo>
                <a:lnTo>
                  <a:pt x="1859280" y="0"/>
                </a:lnTo>
                <a:lnTo>
                  <a:pt x="1859280" y="324612"/>
                </a:lnTo>
                <a:lnTo>
                  <a:pt x="0" y="32461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18" name="Text Box 3">
            <a:extLst>
              <a:ext uri="{FF2B5EF4-FFF2-40B4-BE49-F238E27FC236}">
                <a16:creationId xmlns:a16="http://schemas.microsoft.com/office/drawing/2014/main" id="{8B988DFB-D533-DDF1-B7E5-BFE9326188C8}"/>
              </a:ext>
            </a:extLst>
          </p:cNvPr>
          <p:cNvSpPr txBox="1">
            <a:spLocks noChangeArrowheads="1"/>
          </p:cNvSpPr>
          <p:nvPr/>
        </p:nvSpPr>
        <p:spPr bwMode="auto">
          <a:xfrm>
            <a:off x="8534403" y="6525260"/>
            <a:ext cx="3505200" cy="338554"/>
          </a:xfrm>
          <a:prstGeom prst="rect">
            <a:avLst/>
          </a:prstGeom>
          <a:solidFill>
            <a:schemeClr val="bg1"/>
          </a:solid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Traeger M, </a:t>
            </a:r>
            <a:r>
              <a:rPr kumimoji="0" lang="en-GB" sz="1600" b="0" i="0" u="none" strike="noStrike" kern="1200" cap="none" spc="0" normalizeH="0" baseline="0" noProof="0" dirty="0" smtClean="0">
                <a:ln>
                  <a:noFill/>
                </a:ln>
                <a:solidFill>
                  <a:prstClr val="black"/>
                </a:solidFill>
                <a:effectLst/>
                <a:uLnTx/>
                <a:uFillTx/>
                <a:latin typeface="Arial" charset="0"/>
                <a:ea typeface="+mn-ea"/>
                <a:cs typeface="Arial" charset="0"/>
              </a:rPr>
              <a:t>CID 2023</a:t>
            </a:r>
            <a:endParaRPr kumimoji="0" lang="en-GB"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9" name="AutoShape 3"/>
          <p:cNvSpPr>
            <a:spLocks noChangeArrowheads="1"/>
          </p:cNvSpPr>
          <p:nvPr/>
        </p:nvSpPr>
        <p:spPr bwMode="auto">
          <a:xfrm>
            <a:off x="304800" y="214622"/>
            <a:ext cx="11658600" cy="854368"/>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E1F2F3"/>
          </a:solidFill>
          <a:ln w="9525">
            <a:solidFill>
              <a:schemeClr val="tx1"/>
            </a:solidFill>
            <a:round/>
            <a:headEnd/>
            <a:tailEnd/>
          </a:ln>
        </p:spPr>
        <p:txBody>
          <a:bodyPr lIns="0" tIns="0" rIns="0" bIns="0" anchor="ctr" anchorCtr="1"/>
          <a:lstStyle>
            <a:lvl1pPr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3200">
                <a:solidFill>
                  <a:schemeClr val="tx1"/>
                </a:solidFill>
                <a:latin typeface="Arial" panose="020B0604020202020204" pitchFamily="34" charset="0"/>
              </a:defRPr>
            </a:lvl1pPr>
            <a:lvl2pPr marL="742950" indent="-28575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800">
                <a:solidFill>
                  <a:schemeClr val="tx1"/>
                </a:solidFill>
                <a:latin typeface="Arial" panose="020B0604020202020204" pitchFamily="34" charset="0"/>
              </a:defRPr>
            </a:lvl2pPr>
            <a:lvl3pPr marL="11430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Arial" panose="020B0604020202020204" pitchFamily="34" charset="0"/>
              </a:defRPr>
            </a:lvl3pPr>
            <a:lvl4pPr marL="16002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4pPr>
            <a:lvl5pPr marL="20574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5pPr>
            <a:lvl6pPr marL="25146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6pPr>
            <a:lvl7pPr marL="29718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7pPr>
            <a:lvl8pPr marL="34290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8pPr>
            <a:lvl9pPr marL="38862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9pPr>
          </a:lstStyle>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Doxy-PEP Use vs STIs Averted</a:t>
            </a:r>
            <a:r>
              <a:rPr kumimoji="0" lang="en-US" altLang="fr-FR" b="1" i="0" u="none" strike="noStrike" kern="1200" cap="none" spc="0" normalizeH="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 in a US Sexual Health Clinic</a:t>
            </a:r>
            <a:endParaRPr kumimoji="0" lang="en-US" altLang="fr-FR"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p:txBody>
      </p:sp>
    </p:spTree>
    <p:extLst>
      <p:ext uri="{BB962C8B-B14F-4D97-AF65-F5344CB8AC3E}">
        <p14:creationId xmlns:p14="http://schemas.microsoft.com/office/powerpoint/2010/main" val="21564577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385750" y="263525"/>
            <a:ext cx="9448800" cy="1371600"/>
          </a:xfrm>
          <a:solidFill>
            <a:schemeClr val="accent5"/>
          </a:solidFill>
          <a:ln>
            <a:solidFill>
              <a:schemeClr val="tx1"/>
            </a:solidFill>
            <a:miter lim="800000"/>
            <a:headEnd/>
            <a:tailEnd/>
          </a:ln>
        </p:spPr>
        <p:txBody>
          <a:bodyPr/>
          <a:lstStyle/>
          <a:p>
            <a:pPr>
              <a:defRPr/>
            </a:pPr>
            <a:r>
              <a:rPr lang="en-US" altLang="fr-FR" sz="4000" b="1" dirty="0"/>
              <a:t/>
            </a:r>
            <a:br>
              <a:rPr lang="en-US" altLang="fr-FR" sz="4000" b="1" dirty="0"/>
            </a:br>
            <a:r>
              <a:rPr lang="en-US" altLang="fr-FR" sz="4000" b="1" dirty="0" err="1" smtClean="0"/>
              <a:t>DoxyPEP</a:t>
            </a:r>
            <a:r>
              <a:rPr lang="en-US" altLang="fr-FR" sz="4000" b="1" dirty="0" smtClean="0"/>
              <a:t> for Bacterial STIs </a:t>
            </a:r>
            <a:br>
              <a:rPr lang="en-US" altLang="fr-FR" sz="4000" b="1" dirty="0" smtClean="0"/>
            </a:br>
            <a:r>
              <a:rPr lang="en-US" altLang="fr-FR" sz="4000" b="1" dirty="0" smtClean="0"/>
              <a:t>What the Guidelines Say ? </a:t>
            </a:r>
            <a:br>
              <a:rPr lang="en-US" altLang="fr-FR" sz="4000" b="1" dirty="0" smtClean="0"/>
            </a:br>
            <a:r>
              <a:rPr lang="en-US" altLang="fr-FR" sz="4000" b="1" dirty="0" smtClean="0"/>
              <a:t> </a:t>
            </a:r>
            <a:endParaRPr lang="en-US" altLang="fr-FR" sz="4000" b="1" dirty="0"/>
          </a:p>
        </p:txBody>
      </p:sp>
      <p:sp>
        <p:nvSpPr>
          <p:cNvPr id="82947" name="Rectangle 3"/>
          <p:cNvSpPr>
            <a:spLocks noGrp="1" noChangeArrowheads="1"/>
          </p:cNvSpPr>
          <p:nvPr>
            <p:ph type="body" idx="4294967295"/>
          </p:nvPr>
        </p:nvSpPr>
        <p:spPr>
          <a:xfrm>
            <a:off x="395150" y="1981200"/>
            <a:ext cx="11430000" cy="4378325"/>
          </a:xfrm>
        </p:spPr>
        <p:txBody>
          <a:bodyPr/>
          <a:lstStyle/>
          <a:p>
            <a:pPr>
              <a:spcBef>
                <a:spcPct val="40000"/>
              </a:spcBef>
              <a:spcAft>
                <a:spcPct val="40000"/>
              </a:spcAft>
              <a:buFont typeface="Wingdings" pitchFamily="2" charset="2"/>
              <a:buChar char="§"/>
              <a:defRPr/>
            </a:pPr>
            <a:r>
              <a:rPr lang="en-US" altLang="fr-FR" sz="2800" b="1" dirty="0" smtClean="0"/>
              <a:t>IAS-USA 2022: on a case by case basis in MSM and TGW</a:t>
            </a:r>
          </a:p>
          <a:p>
            <a:pPr>
              <a:spcBef>
                <a:spcPct val="40000"/>
              </a:spcBef>
              <a:spcAft>
                <a:spcPct val="40000"/>
              </a:spcAft>
              <a:buFont typeface="Wingdings" pitchFamily="2" charset="2"/>
              <a:buChar char="§"/>
              <a:defRPr/>
            </a:pPr>
            <a:r>
              <a:rPr lang="en-US" altLang="fr-FR" sz="2800" b="1" dirty="0" smtClean="0"/>
              <a:t>EACS 2023: on a case by case basis in MSM with repeated STIs</a:t>
            </a:r>
          </a:p>
          <a:p>
            <a:pPr>
              <a:spcBef>
                <a:spcPct val="40000"/>
              </a:spcBef>
              <a:spcAft>
                <a:spcPct val="40000"/>
              </a:spcAft>
              <a:buFont typeface="Wingdings" pitchFamily="2" charset="2"/>
              <a:buChar char="§"/>
              <a:defRPr/>
            </a:pPr>
            <a:r>
              <a:rPr lang="fr-FR" altLang="fr-FR" sz="2800" b="1" dirty="0" smtClean="0"/>
              <a:t>US CDC 2023: </a:t>
            </a:r>
            <a:r>
              <a:rPr lang="fr-FR" altLang="fr-FR" sz="2800" b="1" dirty="0" err="1" smtClean="0"/>
              <a:t>recommended</a:t>
            </a:r>
            <a:r>
              <a:rPr lang="fr-FR" altLang="fr-FR" sz="2800" b="1" dirty="0" smtClean="0"/>
              <a:t> for </a:t>
            </a:r>
            <a:r>
              <a:rPr lang="fr-FR" altLang="fr-FR" sz="2800" b="1" dirty="0" err="1" smtClean="0"/>
              <a:t>consideration</a:t>
            </a:r>
            <a:r>
              <a:rPr lang="fr-FR" altLang="fr-FR" sz="2800" b="1" dirty="0" smtClean="0"/>
              <a:t> for MSM and TGW </a:t>
            </a:r>
            <a:r>
              <a:rPr lang="fr-FR" altLang="fr-FR" sz="2800" b="1" dirty="0" err="1" smtClean="0"/>
              <a:t>with</a:t>
            </a:r>
            <a:r>
              <a:rPr lang="fr-FR" altLang="fr-FR" sz="2800" b="1" dirty="0" smtClean="0"/>
              <a:t> at least one </a:t>
            </a:r>
            <a:r>
              <a:rPr lang="fr-FR" altLang="fr-FR" sz="2800" b="1" dirty="0" err="1" smtClean="0"/>
              <a:t>bacterial</a:t>
            </a:r>
            <a:r>
              <a:rPr lang="fr-FR" altLang="fr-FR" sz="2800" b="1" dirty="0" smtClean="0"/>
              <a:t> STI in last 12 </a:t>
            </a:r>
            <a:r>
              <a:rPr lang="fr-FR" altLang="fr-FR" sz="2800" b="1" dirty="0" err="1" smtClean="0"/>
              <a:t>months</a:t>
            </a:r>
            <a:endParaRPr lang="en-US" altLang="fr-FR" sz="2800" b="1" dirty="0"/>
          </a:p>
          <a:p>
            <a:pPr>
              <a:spcBef>
                <a:spcPct val="40000"/>
              </a:spcBef>
              <a:spcAft>
                <a:spcPct val="40000"/>
              </a:spcAft>
              <a:buFont typeface="Wingdings" pitchFamily="2" charset="2"/>
              <a:buChar char="§"/>
              <a:defRPr/>
            </a:pPr>
            <a:endParaRPr lang="en-US" altLang="fr-FR" sz="2800" dirty="0" smtClean="0"/>
          </a:p>
          <a:p>
            <a:pPr marL="0" indent="0">
              <a:spcBef>
                <a:spcPct val="40000"/>
              </a:spcBef>
              <a:spcAft>
                <a:spcPct val="40000"/>
              </a:spcAft>
              <a:buNone/>
              <a:defRPr/>
            </a:pPr>
            <a:endParaRPr lang="en-US" altLang="fr-FR" sz="2800" dirty="0" smtClean="0"/>
          </a:p>
          <a:p>
            <a:pPr>
              <a:spcBef>
                <a:spcPct val="40000"/>
              </a:spcBef>
              <a:spcAft>
                <a:spcPct val="40000"/>
              </a:spcAft>
              <a:buFont typeface="Wingdings" pitchFamily="2" charset="2"/>
              <a:buChar char="§"/>
              <a:defRPr/>
            </a:pPr>
            <a:endParaRPr lang="en-US" altLang="fr-FR" sz="2800" dirty="0"/>
          </a:p>
          <a:p>
            <a:pPr marL="0" indent="0">
              <a:spcBef>
                <a:spcPct val="40000"/>
              </a:spcBef>
              <a:spcAft>
                <a:spcPct val="40000"/>
              </a:spcAft>
              <a:buFontTx/>
              <a:buNone/>
              <a:defRPr/>
            </a:pPr>
            <a:endParaRPr lang="en-US" altLang="fr-FR" sz="2800" dirty="0"/>
          </a:p>
        </p:txBody>
      </p:sp>
      <p:pic>
        <p:nvPicPr>
          <p:cNvPr id="2" name="Image 1"/>
          <p:cNvPicPr>
            <a:picLocks noChangeAspect="1"/>
          </p:cNvPicPr>
          <p:nvPr/>
        </p:nvPicPr>
        <p:blipFill>
          <a:blip r:embed="rId3"/>
          <a:stretch>
            <a:fillRect/>
          </a:stretch>
        </p:blipFill>
        <p:spPr>
          <a:xfrm>
            <a:off x="3048000" y="5409406"/>
            <a:ext cx="1993353" cy="1200150"/>
          </a:xfrm>
          <a:prstGeom prst="rect">
            <a:avLst/>
          </a:prstGeom>
          <a:solidFill>
            <a:schemeClr val="bg1"/>
          </a:solidFill>
        </p:spPr>
      </p:pic>
      <p:pic>
        <p:nvPicPr>
          <p:cNvPr id="3" name="Image 2"/>
          <p:cNvPicPr>
            <a:picLocks noChangeAspect="1"/>
          </p:cNvPicPr>
          <p:nvPr/>
        </p:nvPicPr>
        <p:blipFill rotWithShape="1">
          <a:blip r:embed="rId4"/>
          <a:srcRect l="30233" t="17719" r="30232" b="20266"/>
          <a:stretch/>
        </p:blipFill>
        <p:spPr>
          <a:xfrm>
            <a:off x="540463" y="5313363"/>
            <a:ext cx="1690574" cy="1392237"/>
          </a:xfrm>
          <a:prstGeom prst="rect">
            <a:avLst/>
          </a:prstGeom>
        </p:spPr>
      </p:pic>
      <p:pic>
        <p:nvPicPr>
          <p:cNvPr id="4" name="Image 3"/>
          <p:cNvPicPr>
            <a:picLocks noChangeAspect="1"/>
          </p:cNvPicPr>
          <p:nvPr/>
        </p:nvPicPr>
        <p:blipFill rotWithShape="1">
          <a:blip r:embed="rId5"/>
          <a:srcRect b="13759"/>
          <a:stretch/>
        </p:blipFill>
        <p:spPr>
          <a:xfrm>
            <a:off x="9429386" y="5313363"/>
            <a:ext cx="1614350" cy="1392237"/>
          </a:xfrm>
          <a:prstGeom prst="rect">
            <a:avLst/>
          </a:prstGeom>
        </p:spPr>
      </p:pic>
      <p:pic>
        <p:nvPicPr>
          <p:cNvPr id="5" name="Image 4"/>
          <p:cNvPicPr>
            <a:picLocks noChangeAspect="1"/>
          </p:cNvPicPr>
          <p:nvPr/>
        </p:nvPicPr>
        <p:blipFill>
          <a:blip r:embed="rId6"/>
          <a:stretch>
            <a:fillRect/>
          </a:stretch>
        </p:blipFill>
        <p:spPr>
          <a:xfrm>
            <a:off x="6011192" y="5487379"/>
            <a:ext cx="1888490" cy="1133928"/>
          </a:xfrm>
          <a:prstGeom prst="rect">
            <a:avLst/>
          </a:prstGeom>
        </p:spPr>
      </p:pic>
    </p:spTree>
    <p:extLst>
      <p:ext uri="{BB962C8B-B14F-4D97-AF65-F5344CB8AC3E}">
        <p14:creationId xmlns:p14="http://schemas.microsoft.com/office/powerpoint/2010/main" val="491400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CA1E9D0-3442-47D6-A44F-4A6A750FDAAF}"/>
              </a:ext>
            </a:extLst>
          </p:cNvPr>
          <p:cNvSpPr>
            <a:spLocks noGrp="1" noChangeArrowheads="1"/>
          </p:cNvSpPr>
          <p:nvPr>
            <p:ph type="title"/>
          </p:nvPr>
        </p:nvSpPr>
        <p:spPr>
          <a:xfrm>
            <a:off x="304800" y="152400"/>
            <a:ext cx="11582400" cy="762000"/>
          </a:xfrm>
          <a:solidFill>
            <a:schemeClr val="accent5"/>
          </a:solidFill>
          <a:ln>
            <a:solidFill>
              <a:schemeClr val="tx1"/>
            </a:solidFill>
            <a:miter lim="800000"/>
            <a:headEnd/>
            <a:tailEnd/>
          </a:ln>
        </p:spPr>
        <p:txBody>
          <a:bodyPr/>
          <a:lstStyle/>
          <a:p>
            <a:pPr eaLnBrk="1" hangingPunct="1">
              <a:defRPr/>
            </a:pPr>
            <a:r>
              <a:rPr lang="en-US" altLang="fr-FR" b="1" dirty="0" smtClean="0"/>
              <a:t>How to Use Doxy PEP</a:t>
            </a:r>
            <a:endParaRPr lang="en-US" altLang="fr-FR" b="1" dirty="0"/>
          </a:p>
        </p:txBody>
      </p:sp>
      <p:sp>
        <p:nvSpPr>
          <p:cNvPr id="60419" name="Rectangle 3"/>
          <p:cNvSpPr txBox="1">
            <a:spLocks noChangeArrowheads="1"/>
          </p:cNvSpPr>
          <p:nvPr/>
        </p:nvSpPr>
        <p:spPr bwMode="auto">
          <a:xfrm>
            <a:off x="457200" y="1295400"/>
            <a:ext cx="1181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marL="241300" indent="-228600">
              <a:spcBef>
                <a:spcPct val="20000"/>
              </a:spcBef>
              <a:buChar char="•"/>
              <a:tabLst>
                <a:tab pos="241300" algn="l"/>
              </a:tabLst>
              <a:defRPr sz="3200">
                <a:solidFill>
                  <a:schemeClr val="tx1"/>
                </a:solidFill>
                <a:latin typeface="Arial" panose="020B0604020202020204" pitchFamily="34" charset="0"/>
              </a:defRPr>
            </a:lvl1pPr>
            <a:lvl2pPr marL="698500" indent="-285750">
              <a:spcBef>
                <a:spcPct val="20000"/>
              </a:spcBef>
              <a:buChar char="–"/>
              <a:tabLst>
                <a:tab pos="241300" algn="l"/>
              </a:tabLst>
              <a:defRPr sz="2800">
                <a:solidFill>
                  <a:schemeClr val="tx1"/>
                </a:solidFill>
                <a:latin typeface="Arial" panose="020B0604020202020204" pitchFamily="34" charset="0"/>
              </a:defRPr>
            </a:lvl2pPr>
            <a:lvl3pPr marL="1139825" indent="-225425">
              <a:spcBef>
                <a:spcPct val="20000"/>
              </a:spcBef>
              <a:buChar char="•"/>
              <a:tabLst>
                <a:tab pos="241300" algn="l"/>
              </a:tabLst>
              <a:defRPr sz="2400">
                <a:solidFill>
                  <a:schemeClr val="tx1"/>
                </a:solidFill>
                <a:latin typeface="Arial" panose="020B0604020202020204" pitchFamily="34" charset="0"/>
              </a:defRPr>
            </a:lvl3pPr>
            <a:lvl4pPr marL="1597025" indent="-225425">
              <a:spcBef>
                <a:spcPct val="20000"/>
              </a:spcBef>
              <a:buChar char="–"/>
              <a:tabLst>
                <a:tab pos="241300" algn="l"/>
              </a:tabLst>
              <a:defRPr sz="2000">
                <a:solidFill>
                  <a:schemeClr val="tx1"/>
                </a:solidFill>
                <a:latin typeface="Arial" panose="020B0604020202020204" pitchFamily="34" charset="0"/>
              </a:defRPr>
            </a:lvl4pPr>
            <a:lvl5pPr marL="2054225" indent="-225425">
              <a:spcBef>
                <a:spcPct val="20000"/>
              </a:spcBef>
              <a:buChar char="»"/>
              <a:tabLst>
                <a:tab pos="241300" algn="l"/>
              </a:tabLst>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9pPr>
          </a:lstStyle>
          <a:p>
            <a:pPr marL="241300" marR="0" lvl="0" indent="-2286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MSM and TGW living with or without HIV</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Sex with casual partners without regular use of condoms</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&gt;1-2 STIs in last 12 months</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Tested negative for GC, CT, and syphilis &lt; 7 days before </a:t>
            </a:r>
            <a:r>
              <a:rPr kumimoji="0" lang="en-US" altLang="fr-FR"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starting PEP</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No</a:t>
            </a:r>
            <a:r>
              <a:rPr kumimoji="0" lang="fr-FR" altLang="fr-FR" sz="2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tetracycline</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allergy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no concomitant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treatment</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retinoïds</a:t>
            </a:r>
            <a:r>
              <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a:t>
            </a:r>
            <a:r>
              <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anticonvulsivant</a:t>
            </a:r>
          </a:p>
          <a:p>
            <a:pPr marL="412750" marR="0" lvl="1" indent="0" algn="l" defTabSz="914400" rtl="0" eaLnBrk="0" fontAlgn="base" latinLnBrk="0" hangingPunct="0">
              <a:lnSpc>
                <a:spcPct val="100000"/>
              </a:lnSpc>
              <a:spcBef>
                <a:spcPct val="20000"/>
              </a:spcBef>
              <a:spcAft>
                <a:spcPct val="0"/>
              </a:spcAft>
              <a:buClrTx/>
              <a:buSzTx/>
              <a:buFontTx/>
              <a:buNone/>
              <a:tabLst>
                <a:tab pos="241300" algn="l"/>
              </a:tabLst>
              <a:defRPr/>
            </a:pPr>
            <a:endParaRPr kumimoji="0" lang="en-US" altLang="fr-FR" sz="7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PEP prescription</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200 mg monohydrate &gt;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yclate</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food</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and water &gt; 1 h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before</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bedtime</a:t>
            </a: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24h and no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later</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than</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72h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following</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condomless</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sex</a:t>
            </a:r>
            <a:endParaRPr kumimoji="0" 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endParaRPr kumimoji="0" lang="fr-FR" altLang="fr-FR" sz="9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Monitoring of </a:t>
            </a:r>
            <a:r>
              <a:rPr kumimoji="0" lang="fr-FR" altLang="fr-FR"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PEP</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Testing</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for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STIs</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every</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3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months</a:t>
            </a:r>
            <a:endPar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Assess</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safety</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of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PEP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Perfom</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test of cure,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especially</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if STI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treatment</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doxycycline</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is</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used</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Monitoring for AMR in case of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breakthrough</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infection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phenotypic</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genotypic</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resistance</a:t>
            </a:r>
            <a:r>
              <a:rPr kumimoji="0" lang="fr-FR"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69900" marR="0" lvl="1" indent="0" algn="l" defTabSz="914400" rtl="0" eaLnBrk="0" fontAlgn="base" latinLnBrk="0" hangingPunct="0">
              <a:lnSpc>
                <a:spcPct val="80000"/>
              </a:lnSpc>
              <a:spcBef>
                <a:spcPts val="1013"/>
              </a:spcBef>
              <a:spcAft>
                <a:spcPct val="0"/>
              </a:spcAft>
              <a:buClrTx/>
              <a:buSzTx/>
              <a:buFontTx/>
              <a:buNone/>
              <a:tabLst>
                <a:tab pos="241300" algn="l"/>
              </a:tabLst>
              <a:defRPr/>
            </a:pP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72233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7874" name="Picture 2" descr="D:\Molina\Pr Molina\Prévention\IPERGAY\Communication\PrEP New York 2.JPG"/>
          <p:cNvPicPr>
            <a:picLocks noChangeAspect="1" noChangeArrowheads="1"/>
          </p:cNvPicPr>
          <p:nvPr/>
        </p:nvPicPr>
        <p:blipFill rotWithShape="1">
          <a:blip r:embed="rId2">
            <a:extLst>
              <a:ext uri="{28A0092B-C50C-407E-A947-70E740481C1C}">
                <a14:useLocalDpi xmlns:a14="http://schemas.microsoft.com/office/drawing/2010/main" val="0"/>
              </a:ext>
            </a:extLst>
          </a:blip>
          <a:srcRect l="6218" t="3609" r="504" b="4485"/>
          <a:stretch/>
        </p:blipFill>
        <p:spPr bwMode="auto">
          <a:xfrm>
            <a:off x="260042" y="838200"/>
            <a:ext cx="5572217"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ZoneTexte 1"/>
          <p:cNvSpPr txBox="1">
            <a:spLocks noChangeArrowheads="1"/>
          </p:cNvSpPr>
          <p:nvPr/>
        </p:nvSpPr>
        <p:spPr bwMode="auto">
          <a:xfrm>
            <a:off x="2362200" y="76200"/>
            <a:ext cx="6934200" cy="584200"/>
          </a:xfrm>
          <a:prstGeom prst="rect">
            <a:avLst/>
          </a:prstGeom>
          <a:solidFill>
            <a:schemeClr val="accent5"/>
          </a:solidFill>
          <a:ln>
            <a:solidFill>
              <a:schemeClr val="tx2"/>
            </a:solid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err="1">
                <a:ln>
                  <a:noFill/>
                </a:ln>
                <a:solidFill>
                  <a:srgbClr val="000000"/>
                </a:solidFill>
                <a:effectLst/>
                <a:uLnTx/>
                <a:uFillTx/>
                <a:latin typeface="Arial"/>
                <a:ea typeface="+mn-ea"/>
                <a:cs typeface="Arial" charset="0"/>
              </a:rPr>
              <a:t>PrEP</a:t>
            </a:r>
            <a:r>
              <a:rPr kumimoji="0" lang="es-ES" altLang="es-ES" sz="3200" b="1" i="0" u="none" strike="noStrike" kern="1200" cap="none" spc="0" normalizeH="0" baseline="0" noProof="0" dirty="0">
                <a:ln>
                  <a:noFill/>
                </a:ln>
                <a:solidFill>
                  <a:srgbClr val="000000"/>
                </a:solidFill>
                <a:effectLst/>
                <a:uLnTx/>
                <a:uFillTx/>
                <a:latin typeface="Arial"/>
                <a:ea typeface="+mn-ea"/>
                <a:cs typeface="Arial" charset="0"/>
              </a:rPr>
              <a:t> </a:t>
            </a:r>
            <a:r>
              <a:rPr kumimoji="0" lang="es-ES" altLang="es-ES" sz="3200" b="1" i="0" u="none" strike="noStrike" kern="1200" cap="none" spc="0" normalizeH="0" baseline="0" noProof="0" dirty="0" err="1">
                <a:ln>
                  <a:noFill/>
                </a:ln>
                <a:solidFill>
                  <a:srgbClr val="000000"/>
                </a:solidFill>
                <a:effectLst/>
                <a:uLnTx/>
                <a:uFillTx/>
                <a:latin typeface="Arial"/>
                <a:ea typeface="+mn-ea"/>
                <a:cs typeface="Arial" charset="0"/>
              </a:rPr>
              <a:t>is</a:t>
            </a:r>
            <a:r>
              <a:rPr kumimoji="0" lang="es-ES" altLang="es-ES" sz="3200" b="1" i="0" u="none" strike="noStrike" kern="1200" cap="none" spc="0" normalizeH="0" baseline="0" noProof="0" dirty="0">
                <a:ln>
                  <a:noFill/>
                </a:ln>
                <a:solidFill>
                  <a:srgbClr val="000000"/>
                </a:solidFill>
                <a:effectLst/>
                <a:uLnTx/>
                <a:uFillTx/>
                <a:latin typeface="Arial"/>
                <a:ea typeface="+mn-ea"/>
                <a:cs typeface="Arial" charset="0"/>
              </a:rPr>
              <a:t> </a:t>
            </a:r>
            <a:r>
              <a:rPr kumimoji="0" lang="es-ES" altLang="es-ES" sz="3200" b="1" i="0" u="none" strike="noStrike" kern="1200" cap="none" spc="0" normalizeH="0" baseline="0" noProof="0" dirty="0" err="1">
                <a:ln>
                  <a:noFill/>
                </a:ln>
                <a:solidFill>
                  <a:srgbClr val="000000"/>
                </a:solidFill>
                <a:effectLst/>
                <a:uLnTx/>
                <a:uFillTx/>
                <a:latin typeface="Arial"/>
                <a:ea typeface="+mn-ea"/>
                <a:cs typeface="Arial" charset="0"/>
              </a:rPr>
              <a:t>Changing</a:t>
            </a:r>
            <a:r>
              <a:rPr kumimoji="0" lang="es-ES" altLang="es-ES" sz="3200" b="1" i="0" u="none" strike="noStrike" kern="1200" cap="none" spc="0" normalizeH="0" baseline="0" noProof="0" dirty="0">
                <a:ln>
                  <a:noFill/>
                </a:ln>
                <a:solidFill>
                  <a:srgbClr val="000000"/>
                </a:solidFill>
                <a:effectLst/>
                <a:uLnTx/>
                <a:uFillTx/>
                <a:latin typeface="Arial"/>
                <a:ea typeface="+mn-ea"/>
                <a:cs typeface="Arial" charset="0"/>
              </a:rPr>
              <a:t> HIV </a:t>
            </a:r>
            <a:r>
              <a:rPr kumimoji="0" lang="es-ES" altLang="es-ES" sz="3200" b="1" i="0" u="none" strike="noStrike" kern="1200" cap="none" spc="0" normalizeH="0" baseline="0" noProof="0" dirty="0" err="1">
                <a:ln>
                  <a:noFill/>
                </a:ln>
                <a:solidFill>
                  <a:srgbClr val="000000"/>
                </a:solidFill>
                <a:effectLst/>
                <a:uLnTx/>
                <a:uFillTx/>
                <a:latin typeface="Arial"/>
                <a:ea typeface="+mn-ea"/>
                <a:cs typeface="Arial" charset="0"/>
              </a:rPr>
              <a:t>Prevention</a:t>
            </a:r>
            <a:endParaRPr kumimoji="0" lang="es-ES" altLang="es-ES" sz="32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 name="Rectangle 1"/>
          <p:cNvSpPr/>
          <p:nvPr/>
        </p:nvSpPr>
        <p:spPr>
          <a:xfrm>
            <a:off x="6400800" y="2240776"/>
            <a:ext cx="5867400" cy="3016210"/>
          </a:xfrm>
          <a:prstGeom prst="rect">
            <a:avLst/>
          </a:prstGeom>
        </p:spPr>
        <p:txBody>
          <a:bodyPr wrap="square">
            <a:spAutoFit/>
          </a:bodyPr>
          <a:lstStyle/>
          <a:p>
            <a:pPr marL="241300" marR="446405" lvl="0" indent="-228600" fontAlgn="auto">
              <a:lnSpc>
                <a:spcPts val="3020"/>
              </a:lnSpc>
              <a:spcBef>
                <a:spcPts val="0"/>
              </a:spcBef>
              <a:spcAft>
                <a:spcPts val="0"/>
              </a:spcAft>
              <a:buFont typeface="Arial"/>
              <a:buChar char="•"/>
              <a:tabLst>
                <a:tab pos="241300" algn="l"/>
              </a:tabLst>
              <a:defRPr/>
            </a:pPr>
            <a:r>
              <a:rPr lang="en-US" sz="2400" spc="-20" dirty="0" err="1">
                <a:solidFill>
                  <a:prstClr val="black"/>
                </a:solidFill>
                <a:latin typeface="+mn-lt"/>
                <a:cs typeface="Tahoma"/>
              </a:rPr>
              <a:t>PrEP</a:t>
            </a:r>
            <a:r>
              <a:rPr lang="en-US" sz="2400" spc="5" dirty="0">
                <a:solidFill>
                  <a:prstClr val="black"/>
                </a:solidFill>
                <a:latin typeface="+mn-lt"/>
                <a:cs typeface="Tahoma"/>
              </a:rPr>
              <a:t> </a:t>
            </a:r>
            <a:r>
              <a:rPr lang="en-US" sz="2400" spc="-10" dirty="0">
                <a:solidFill>
                  <a:prstClr val="black"/>
                </a:solidFill>
                <a:latin typeface="+mn-lt"/>
                <a:cs typeface="Tahoma"/>
              </a:rPr>
              <a:t>is</a:t>
            </a:r>
            <a:r>
              <a:rPr lang="en-US" sz="2400" spc="-5" dirty="0">
                <a:solidFill>
                  <a:prstClr val="black"/>
                </a:solidFill>
                <a:latin typeface="+mn-lt"/>
                <a:cs typeface="Tahoma"/>
              </a:rPr>
              <a:t> </a:t>
            </a:r>
            <a:r>
              <a:rPr lang="en-US" sz="2400" spc="-15" dirty="0">
                <a:solidFill>
                  <a:prstClr val="black"/>
                </a:solidFill>
                <a:latin typeface="+mn-lt"/>
                <a:cs typeface="Tahoma"/>
              </a:rPr>
              <a:t>high</a:t>
            </a:r>
            <a:r>
              <a:rPr lang="en-US" sz="2400" spc="-20" dirty="0">
                <a:solidFill>
                  <a:prstClr val="black"/>
                </a:solidFill>
                <a:latin typeface="+mn-lt"/>
                <a:cs typeface="Tahoma"/>
              </a:rPr>
              <a:t>l</a:t>
            </a:r>
            <a:r>
              <a:rPr lang="en-US" sz="2400" spc="-15" dirty="0">
                <a:solidFill>
                  <a:prstClr val="black"/>
                </a:solidFill>
                <a:latin typeface="+mn-lt"/>
                <a:cs typeface="Tahoma"/>
              </a:rPr>
              <a:t>y</a:t>
            </a:r>
            <a:r>
              <a:rPr lang="en-US" sz="2400" spc="5" dirty="0">
                <a:solidFill>
                  <a:prstClr val="black"/>
                </a:solidFill>
                <a:latin typeface="+mn-lt"/>
                <a:cs typeface="Tahoma"/>
              </a:rPr>
              <a:t> </a:t>
            </a:r>
            <a:r>
              <a:rPr lang="en-US" sz="2400" spc="-20" dirty="0">
                <a:solidFill>
                  <a:prstClr val="black"/>
                </a:solidFill>
                <a:latin typeface="+mn-lt"/>
                <a:cs typeface="Tahoma"/>
              </a:rPr>
              <a:t>e</a:t>
            </a:r>
            <a:r>
              <a:rPr lang="en-US" sz="2400" spc="-35" dirty="0">
                <a:solidFill>
                  <a:prstClr val="black"/>
                </a:solidFill>
                <a:latin typeface="+mn-lt"/>
                <a:cs typeface="Tahoma"/>
              </a:rPr>
              <a:t>f</a:t>
            </a:r>
            <a:r>
              <a:rPr lang="en-US" sz="2400" spc="-40" dirty="0">
                <a:solidFill>
                  <a:prstClr val="black"/>
                </a:solidFill>
                <a:latin typeface="+mn-lt"/>
                <a:cs typeface="Tahoma"/>
              </a:rPr>
              <a:t>f</a:t>
            </a:r>
            <a:r>
              <a:rPr lang="en-US" sz="2400" spc="-20" dirty="0">
                <a:solidFill>
                  <a:prstClr val="black"/>
                </a:solidFill>
                <a:latin typeface="+mn-lt"/>
                <a:cs typeface="Tahoma"/>
              </a:rPr>
              <a:t>e</a:t>
            </a:r>
            <a:r>
              <a:rPr lang="en-US" sz="2400" spc="-10" dirty="0">
                <a:solidFill>
                  <a:prstClr val="black"/>
                </a:solidFill>
                <a:latin typeface="+mn-lt"/>
                <a:cs typeface="Tahoma"/>
              </a:rPr>
              <a:t>c</a:t>
            </a:r>
            <a:r>
              <a:rPr lang="en-US" sz="2400" spc="-15" dirty="0">
                <a:solidFill>
                  <a:prstClr val="black"/>
                </a:solidFill>
                <a:latin typeface="+mn-lt"/>
                <a:cs typeface="Tahoma"/>
              </a:rPr>
              <a:t>ti</a:t>
            </a:r>
            <a:r>
              <a:rPr lang="en-US" sz="2400" spc="-40" dirty="0">
                <a:solidFill>
                  <a:prstClr val="black"/>
                </a:solidFill>
                <a:latin typeface="+mn-lt"/>
                <a:cs typeface="Tahoma"/>
              </a:rPr>
              <a:t>v</a:t>
            </a:r>
            <a:r>
              <a:rPr lang="en-US" sz="2400" spc="-15" dirty="0">
                <a:solidFill>
                  <a:prstClr val="black"/>
                </a:solidFill>
                <a:latin typeface="+mn-lt"/>
                <a:cs typeface="Tahoma"/>
              </a:rPr>
              <a:t>e</a:t>
            </a:r>
            <a:r>
              <a:rPr lang="en-US" sz="2400" spc="10" dirty="0">
                <a:solidFill>
                  <a:prstClr val="black"/>
                </a:solidFill>
                <a:latin typeface="+mn-lt"/>
                <a:cs typeface="Tahoma"/>
              </a:rPr>
              <a:t> </a:t>
            </a:r>
            <a:r>
              <a:rPr lang="en-US" sz="2400" spc="-15" dirty="0">
                <a:solidFill>
                  <a:prstClr val="black"/>
                </a:solidFill>
                <a:latin typeface="+mn-lt"/>
                <a:cs typeface="Tahoma"/>
              </a:rPr>
              <a:t>in</a:t>
            </a:r>
            <a:r>
              <a:rPr lang="en-US" sz="2400" spc="-5" dirty="0">
                <a:solidFill>
                  <a:prstClr val="black"/>
                </a:solidFill>
                <a:latin typeface="+mn-lt"/>
                <a:cs typeface="Tahoma"/>
              </a:rPr>
              <a:t> </a:t>
            </a:r>
            <a:r>
              <a:rPr lang="en-US" sz="2400" spc="-20" dirty="0">
                <a:solidFill>
                  <a:prstClr val="black"/>
                </a:solidFill>
                <a:latin typeface="+mn-lt"/>
                <a:cs typeface="Tahoma"/>
              </a:rPr>
              <a:t>p</a:t>
            </a:r>
            <a:r>
              <a:rPr lang="en-US" sz="2400" spc="-25" dirty="0">
                <a:solidFill>
                  <a:prstClr val="black"/>
                </a:solidFill>
                <a:latin typeface="+mn-lt"/>
                <a:cs typeface="Tahoma"/>
              </a:rPr>
              <a:t>r</a:t>
            </a:r>
            <a:r>
              <a:rPr lang="en-US" sz="2400" spc="-20" dirty="0">
                <a:solidFill>
                  <a:prstClr val="black"/>
                </a:solidFill>
                <a:latin typeface="+mn-lt"/>
                <a:cs typeface="Tahoma"/>
              </a:rPr>
              <a:t>e</a:t>
            </a:r>
            <a:r>
              <a:rPr lang="en-US" sz="2400" spc="-35" dirty="0">
                <a:solidFill>
                  <a:prstClr val="black"/>
                </a:solidFill>
                <a:latin typeface="+mn-lt"/>
                <a:cs typeface="Tahoma"/>
              </a:rPr>
              <a:t>v</a:t>
            </a:r>
            <a:r>
              <a:rPr lang="en-US" sz="2400" spc="-20" dirty="0">
                <a:solidFill>
                  <a:prstClr val="black"/>
                </a:solidFill>
                <a:latin typeface="+mn-lt"/>
                <a:cs typeface="Tahoma"/>
              </a:rPr>
              <a:t>enting</a:t>
            </a:r>
            <a:r>
              <a:rPr lang="en-US" sz="2400" spc="35" dirty="0">
                <a:solidFill>
                  <a:prstClr val="black"/>
                </a:solidFill>
                <a:latin typeface="+mn-lt"/>
                <a:cs typeface="Tahoma"/>
              </a:rPr>
              <a:t> </a:t>
            </a:r>
            <a:r>
              <a:rPr lang="en-US" sz="2400" spc="-25" dirty="0" smtClean="0">
                <a:solidFill>
                  <a:prstClr val="black"/>
                </a:solidFill>
                <a:latin typeface="+mn-lt"/>
                <a:cs typeface="Tahoma"/>
              </a:rPr>
              <a:t>HIV</a:t>
            </a:r>
            <a:r>
              <a:rPr lang="en-US" sz="2400" spc="-15" dirty="0" smtClean="0">
                <a:solidFill>
                  <a:prstClr val="black"/>
                </a:solidFill>
                <a:latin typeface="+mn-lt"/>
                <a:cs typeface="Tahoma"/>
              </a:rPr>
              <a:t>-in</a:t>
            </a:r>
            <a:r>
              <a:rPr lang="en-US" sz="2400" spc="-45" dirty="0" smtClean="0">
                <a:solidFill>
                  <a:prstClr val="black"/>
                </a:solidFill>
                <a:latin typeface="+mn-lt"/>
                <a:cs typeface="Tahoma"/>
              </a:rPr>
              <a:t>f</a:t>
            </a:r>
            <a:r>
              <a:rPr lang="en-US" sz="2400" spc="-20" dirty="0" smtClean="0">
                <a:solidFill>
                  <a:prstClr val="black"/>
                </a:solidFill>
                <a:latin typeface="+mn-lt"/>
                <a:cs typeface="Tahoma"/>
              </a:rPr>
              <a:t>e</a:t>
            </a:r>
            <a:r>
              <a:rPr lang="en-US" sz="2400" spc="-10" dirty="0" smtClean="0">
                <a:solidFill>
                  <a:prstClr val="black"/>
                </a:solidFill>
                <a:latin typeface="+mn-lt"/>
                <a:cs typeface="Tahoma"/>
              </a:rPr>
              <a:t>c</a:t>
            </a:r>
            <a:r>
              <a:rPr lang="en-US" sz="2400" spc="-20" dirty="0" smtClean="0">
                <a:solidFill>
                  <a:prstClr val="black"/>
                </a:solidFill>
                <a:latin typeface="+mn-lt"/>
                <a:cs typeface="Tahoma"/>
              </a:rPr>
              <a:t>tion</a:t>
            </a:r>
            <a:r>
              <a:rPr lang="en-US" sz="2400" spc="5" dirty="0" smtClean="0">
                <a:solidFill>
                  <a:prstClr val="black"/>
                </a:solidFill>
                <a:latin typeface="+mn-lt"/>
                <a:cs typeface="Tahoma"/>
              </a:rPr>
              <a:t> </a:t>
            </a:r>
            <a:r>
              <a:rPr lang="en-US" sz="2400" spc="-15" dirty="0">
                <a:solidFill>
                  <a:prstClr val="black"/>
                </a:solidFill>
                <a:latin typeface="+mn-lt"/>
                <a:cs typeface="Tahoma"/>
              </a:rPr>
              <a:t>in</a:t>
            </a:r>
            <a:r>
              <a:rPr lang="en-US" sz="2400" spc="-5" dirty="0">
                <a:solidFill>
                  <a:prstClr val="black"/>
                </a:solidFill>
                <a:latin typeface="+mn-lt"/>
                <a:cs typeface="Tahoma"/>
              </a:rPr>
              <a:t> </a:t>
            </a:r>
            <a:r>
              <a:rPr lang="en-US" sz="2400" spc="-20" dirty="0">
                <a:solidFill>
                  <a:prstClr val="black"/>
                </a:solidFill>
                <a:latin typeface="+mn-lt"/>
                <a:cs typeface="Tahoma"/>
              </a:rPr>
              <a:t>bo</a:t>
            </a:r>
            <a:r>
              <a:rPr lang="en-US" sz="2400" spc="-5" dirty="0">
                <a:solidFill>
                  <a:prstClr val="black"/>
                </a:solidFill>
                <a:latin typeface="+mn-lt"/>
                <a:cs typeface="Tahoma"/>
              </a:rPr>
              <a:t>t</a:t>
            </a:r>
            <a:r>
              <a:rPr lang="en-US" sz="2400" spc="-20" dirty="0">
                <a:solidFill>
                  <a:prstClr val="black"/>
                </a:solidFill>
                <a:latin typeface="+mn-lt"/>
                <a:cs typeface="Tahoma"/>
              </a:rPr>
              <a:t>h</a:t>
            </a:r>
            <a:r>
              <a:rPr lang="en-US" sz="2400" spc="-5" dirty="0">
                <a:solidFill>
                  <a:prstClr val="black"/>
                </a:solidFill>
                <a:latin typeface="+mn-lt"/>
                <a:cs typeface="Tahoma"/>
              </a:rPr>
              <a:t> </a:t>
            </a:r>
            <a:r>
              <a:rPr lang="en-US" sz="2400" spc="-20" dirty="0">
                <a:solidFill>
                  <a:prstClr val="black"/>
                </a:solidFill>
                <a:latin typeface="+mn-lt"/>
                <a:cs typeface="Tahoma"/>
              </a:rPr>
              <a:t>men</a:t>
            </a:r>
            <a:r>
              <a:rPr lang="en-US" sz="2400" spc="-5" dirty="0">
                <a:solidFill>
                  <a:prstClr val="black"/>
                </a:solidFill>
                <a:latin typeface="+mn-lt"/>
                <a:cs typeface="Tahoma"/>
              </a:rPr>
              <a:t> </a:t>
            </a:r>
            <a:r>
              <a:rPr lang="en-US" sz="2400" spc="-20" dirty="0" smtClean="0">
                <a:solidFill>
                  <a:prstClr val="black"/>
                </a:solidFill>
                <a:latin typeface="+mn-lt"/>
                <a:cs typeface="Tahoma"/>
              </a:rPr>
              <a:t>and</a:t>
            </a:r>
            <a:r>
              <a:rPr lang="en-US" sz="2400" spc="15" dirty="0" smtClean="0">
                <a:solidFill>
                  <a:prstClr val="black"/>
                </a:solidFill>
                <a:latin typeface="+mn-lt"/>
                <a:cs typeface="Tahoma"/>
              </a:rPr>
              <a:t> </a:t>
            </a:r>
            <a:r>
              <a:rPr lang="en-US" sz="2400" spc="-25" dirty="0" smtClean="0">
                <a:solidFill>
                  <a:prstClr val="black"/>
                </a:solidFill>
                <a:latin typeface="+mn-lt"/>
                <a:cs typeface="Tahoma"/>
              </a:rPr>
              <a:t>wo</a:t>
            </a:r>
            <a:r>
              <a:rPr lang="en-US" sz="2400" spc="-20" dirty="0" smtClean="0">
                <a:solidFill>
                  <a:prstClr val="black"/>
                </a:solidFill>
                <a:latin typeface="+mn-lt"/>
                <a:cs typeface="Tahoma"/>
              </a:rPr>
              <a:t>men</a:t>
            </a:r>
            <a:r>
              <a:rPr lang="en-US" sz="2400" dirty="0" smtClean="0">
                <a:solidFill>
                  <a:prstClr val="black"/>
                </a:solidFill>
                <a:latin typeface="+mn-lt"/>
                <a:cs typeface="Tahoma"/>
              </a:rPr>
              <a:t> </a:t>
            </a:r>
            <a:r>
              <a:rPr lang="en-US" sz="2400" spc="-20" dirty="0" smtClean="0">
                <a:solidFill>
                  <a:prstClr val="black"/>
                </a:solidFill>
                <a:latin typeface="+mn-lt"/>
                <a:cs typeface="Tahoma"/>
              </a:rPr>
              <a:t>when </a:t>
            </a:r>
            <a:r>
              <a:rPr lang="en-US" sz="2400" spc="-15" dirty="0" smtClean="0">
                <a:solidFill>
                  <a:prstClr val="black"/>
                </a:solidFill>
                <a:latin typeface="+mn-lt"/>
                <a:cs typeface="Tahoma"/>
              </a:rPr>
              <a:t>adherence</a:t>
            </a:r>
            <a:r>
              <a:rPr lang="en-US" sz="2400" spc="10" dirty="0" smtClean="0">
                <a:solidFill>
                  <a:prstClr val="black"/>
                </a:solidFill>
                <a:latin typeface="+mn-lt"/>
                <a:cs typeface="Tahoma"/>
              </a:rPr>
              <a:t> </a:t>
            </a:r>
            <a:r>
              <a:rPr lang="en-US" sz="2400" spc="-10" dirty="0">
                <a:solidFill>
                  <a:prstClr val="black"/>
                </a:solidFill>
                <a:latin typeface="+mn-lt"/>
                <a:cs typeface="Tahoma"/>
              </a:rPr>
              <a:t>is</a:t>
            </a:r>
            <a:r>
              <a:rPr lang="en-US" sz="2400" spc="-5" dirty="0">
                <a:solidFill>
                  <a:prstClr val="black"/>
                </a:solidFill>
                <a:latin typeface="+mn-lt"/>
                <a:cs typeface="Tahoma"/>
              </a:rPr>
              <a:t> </a:t>
            </a:r>
            <a:r>
              <a:rPr lang="en-US" sz="2400" spc="-15" dirty="0">
                <a:solidFill>
                  <a:prstClr val="black"/>
                </a:solidFill>
                <a:latin typeface="+mn-lt"/>
                <a:cs typeface="Tahoma"/>
              </a:rPr>
              <a:t>high</a:t>
            </a:r>
            <a:r>
              <a:rPr lang="en-US" sz="2400" spc="-15" dirty="0" smtClean="0">
                <a:solidFill>
                  <a:prstClr val="black"/>
                </a:solidFill>
                <a:latin typeface="+mn-lt"/>
                <a:cs typeface="Tahoma"/>
              </a:rPr>
              <a:t>.</a:t>
            </a:r>
          </a:p>
          <a:p>
            <a:pPr marL="241300" marR="446405" lvl="0" indent="-228600" fontAlgn="auto">
              <a:lnSpc>
                <a:spcPts val="3020"/>
              </a:lnSpc>
              <a:spcBef>
                <a:spcPts val="0"/>
              </a:spcBef>
              <a:spcAft>
                <a:spcPts val="0"/>
              </a:spcAft>
              <a:buFont typeface="Arial"/>
              <a:buChar char="•"/>
              <a:tabLst>
                <a:tab pos="241300" algn="l"/>
              </a:tabLst>
              <a:defRPr/>
            </a:pPr>
            <a:endParaRPr lang="en-US" sz="2400" dirty="0">
              <a:solidFill>
                <a:prstClr val="black"/>
              </a:solidFill>
              <a:latin typeface="+mn-lt"/>
              <a:cs typeface="Tahoma"/>
            </a:endParaRPr>
          </a:p>
          <a:p>
            <a:pPr marL="241300" lvl="0" indent="-228600" fontAlgn="auto">
              <a:lnSpc>
                <a:spcPts val="3195"/>
              </a:lnSpc>
              <a:spcBef>
                <a:spcPts val="625"/>
              </a:spcBef>
              <a:spcAft>
                <a:spcPts val="0"/>
              </a:spcAft>
              <a:buFont typeface="Arial"/>
              <a:buChar char="•"/>
              <a:tabLst>
                <a:tab pos="241300" algn="l"/>
              </a:tabLst>
              <a:defRPr/>
            </a:pPr>
            <a:r>
              <a:rPr lang="en-US" sz="2400" spc="-20" dirty="0" err="1" smtClean="0">
                <a:solidFill>
                  <a:prstClr val="black"/>
                </a:solidFill>
                <a:latin typeface="+mn-lt"/>
                <a:cs typeface="Tahoma"/>
              </a:rPr>
              <a:t>PrEP</a:t>
            </a:r>
            <a:r>
              <a:rPr lang="en-US" sz="2400" dirty="0" smtClean="0">
                <a:solidFill>
                  <a:prstClr val="black"/>
                </a:solidFill>
                <a:latin typeface="+mn-lt"/>
                <a:cs typeface="Tahoma"/>
              </a:rPr>
              <a:t> </a:t>
            </a:r>
            <a:r>
              <a:rPr lang="en-US" sz="2400" spc="-15" dirty="0">
                <a:solidFill>
                  <a:prstClr val="black"/>
                </a:solidFill>
                <a:latin typeface="+mn-lt"/>
                <a:cs typeface="Tahoma"/>
              </a:rPr>
              <a:t>has</a:t>
            </a:r>
            <a:r>
              <a:rPr lang="en-US" sz="2400" spc="-5" dirty="0">
                <a:solidFill>
                  <a:prstClr val="black"/>
                </a:solidFill>
                <a:latin typeface="+mn-lt"/>
                <a:cs typeface="Tahoma"/>
              </a:rPr>
              <a:t> </a:t>
            </a:r>
            <a:r>
              <a:rPr lang="en-US" sz="2400" spc="-20" dirty="0">
                <a:solidFill>
                  <a:prstClr val="black"/>
                </a:solidFill>
                <a:latin typeface="+mn-lt"/>
                <a:cs typeface="Tahoma"/>
              </a:rPr>
              <a:t>b</a:t>
            </a:r>
            <a:r>
              <a:rPr lang="en-US" sz="2400" spc="-10" dirty="0">
                <a:solidFill>
                  <a:prstClr val="black"/>
                </a:solidFill>
                <a:latin typeface="+mn-lt"/>
                <a:cs typeface="Tahoma"/>
              </a:rPr>
              <a:t>e</a:t>
            </a:r>
            <a:r>
              <a:rPr lang="en-US" sz="2400" spc="-20" dirty="0">
                <a:solidFill>
                  <a:prstClr val="black"/>
                </a:solidFill>
                <a:latin typeface="+mn-lt"/>
                <a:cs typeface="Tahoma"/>
              </a:rPr>
              <a:t>c</a:t>
            </a:r>
            <a:r>
              <a:rPr lang="en-US" sz="2400" spc="-15" dirty="0">
                <a:solidFill>
                  <a:prstClr val="black"/>
                </a:solidFill>
                <a:latin typeface="+mn-lt"/>
                <a:cs typeface="Tahoma"/>
              </a:rPr>
              <a:t>o</a:t>
            </a:r>
            <a:r>
              <a:rPr lang="en-US" sz="2400" spc="-20" dirty="0">
                <a:solidFill>
                  <a:prstClr val="black"/>
                </a:solidFill>
                <a:latin typeface="+mn-lt"/>
                <a:cs typeface="Tahoma"/>
              </a:rPr>
              <a:t>me</a:t>
            </a:r>
            <a:r>
              <a:rPr lang="en-US" sz="2400" spc="-5" dirty="0">
                <a:solidFill>
                  <a:prstClr val="black"/>
                </a:solidFill>
                <a:latin typeface="+mn-lt"/>
                <a:cs typeface="Tahoma"/>
              </a:rPr>
              <a:t> </a:t>
            </a:r>
            <a:r>
              <a:rPr lang="en-US" sz="2400" spc="-30" dirty="0">
                <a:solidFill>
                  <a:prstClr val="black"/>
                </a:solidFill>
                <a:latin typeface="+mn-lt"/>
                <a:cs typeface="Tahoma"/>
              </a:rPr>
              <a:t>a</a:t>
            </a:r>
            <a:r>
              <a:rPr lang="en-US" sz="2400" spc="-20" dirty="0">
                <a:solidFill>
                  <a:prstClr val="black"/>
                </a:solidFill>
                <a:latin typeface="+mn-lt"/>
                <a:cs typeface="Tahoma"/>
              </a:rPr>
              <a:t>n</a:t>
            </a:r>
            <a:r>
              <a:rPr lang="en-US" sz="2400" spc="5" dirty="0">
                <a:solidFill>
                  <a:prstClr val="black"/>
                </a:solidFill>
                <a:latin typeface="+mn-lt"/>
                <a:cs typeface="Tahoma"/>
              </a:rPr>
              <a:t> </a:t>
            </a:r>
            <a:r>
              <a:rPr lang="en-US" sz="2400" spc="-20" dirty="0">
                <a:solidFill>
                  <a:prstClr val="black"/>
                </a:solidFill>
                <a:latin typeface="+mn-lt"/>
                <a:cs typeface="Tahoma"/>
              </a:rPr>
              <a:t>essentia</a:t>
            </a:r>
            <a:r>
              <a:rPr lang="en-US" sz="2400" spc="-10" dirty="0">
                <a:solidFill>
                  <a:prstClr val="black"/>
                </a:solidFill>
                <a:latin typeface="+mn-lt"/>
                <a:cs typeface="Tahoma"/>
              </a:rPr>
              <a:t>l</a:t>
            </a:r>
            <a:r>
              <a:rPr lang="en-US" sz="2400" spc="25" dirty="0">
                <a:solidFill>
                  <a:prstClr val="black"/>
                </a:solidFill>
                <a:latin typeface="+mn-lt"/>
                <a:cs typeface="Tahoma"/>
              </a:rPr>
              <a:t> </a:t>
            </a:r>
            <a:r>
              <a:rPr lang="en-US" sz="2400" spc="-20" dirty="0">
                <a:solidFill>
                  <a:prstClr val="black"/>
                </a:solidFill>
                <a:latin typeface="+mn-lt"/>
                <a:cs typeface="Tahoma"/>
              </a:rPr>
              <a:t>to</a:t>
            </a:r>
            <a:r>
              <a:rPr lang="en-US" sz="2400" spc="-15" dirty="0">
                <a:solidFill>
                  <a:prstClr val="black"/>
                </a:solidFill>
                <a:latin typeface="+mn-lt"/>
                <a:cs typeface="Tahoma"/>
              </a:rPr>
              <a:t>o</a:t>
            </a:r>
            <a:r>
              <a:rPr lang="en-US" sz="2400" spc="-10" dirty="0">
                <a:solidFill>
                  <a:prstClr val="black"/>
                </a:solidFill>
                <a:latin typeface="+mn-lt"/>
                <a:cs typeface="Tahoma"/>
              </a:rPr>
              <a:t>l</a:t>
            </a:r>
            <a:r>
              <a:rPr lang="en-US" sz="2400" dirty="0">
                <a:solidFill>
                  <a:prstClr val="black"/>
                </a:solidFill>
                <a:latin typeface="+mn-lt"/>
                <a:cs typeface="Tahoma"/>
              </a:rPr>
              <a:t> </a:t>
            </a:r>
            <a:r>
              <a:rPr lang="en-US" sz="2400" spc="-20" dirty="0">
                <a:solidFill>
                  <a:prstClr val="black"/>
                </a:solidFill>
                <a:latin typeface="+mn-lt"/>
                <a:cs typeface="Tahoma"/>
              </a:rPr>
              <a:t>in</a:t>
            </a:r>
            <a:r>
              <a:rPr lang="en-US" sz="2400" dirty="0">
                <a:solidFill>
                  <a:prstClr val="black"/>
                </a:solidFill>
                <a:latin typeface="+mn-lt"/>
                <a:cs typeface="Tahoma"/>
              </a:rPr>
              <a:t> </a:t>
            </a:r>
            <a:r>
              <a:rPr lang="en-US" sz="2400" spc="-25" dirty="0" smtClean="0">
                <a:solidFill>
                  <a:prstClr val="black"/>
                </a:solidFill>
                <a:latin typeface="+mn-lt"/>
                <a:cs typeface="Tahoma"/>
              </a:rPr>
              <a:t>HIV</a:t>
            </a:r>
            <a:r>
              <a:rPr lang="en-US" sz="2400" dirty="0" smtClean="0">
                <a:solidFill>
                  <a:prstClr val="black"/>
                </a:solidFill>
                <a:latin typeface="+mn-lt"/>
                <a:cs typeface="Tahoma"/>
              </a:rPr>
              <a:t> </a:t>
            </a:r>
            <a:r>
              <a:rPr lang="en-US" sz="2400" spc="-20" dirty="0" smtClean="0">
                <a:solidFill>
                  <a:prstClr val="black"/>
                </a:solidFill>
                <a:latin typeface="+mn-lt"/>
                <a:cs typeface="Tahoma"/>
              </a:rPr>
              <a:t>pre</a:t>
            </a:r>
            <a:r>
              <a:rPr lang="en-US" sz="2400" spc="-35" dirty="0" smtClean="0">
                <a:solidFill>
                  <a:prstClr val="black"/>
                </a:solidFill>
                <a:latin typeface="+mn-lt"/>
                <a:cs typeface="Tahoma"/>
              </a:rPr>
              <a:t>v</a:t>
            </a:r>
            <a:r>
              <a:rPr lang="en-US" sz="2400" spc="-20" dirty="0" smtClean="0">
                <a:solidFill>
                  <a:prstClr val="black"/>
                </a:solidFill>
                <a:latin typeface="+mn-lt"/>
                <a:cs typeface="Tahoma"/>
              </a:rPr>
              <a:t>enti</a:t>
            </a:r>
            <a:r>
              <a:rPr lang="en-US" sz="2400" spc="-15" dirty="0" smtClean="0">
                <a:solidFill>
                  <a:prstClr val="black"/>
                </a:solidFill>
                <a:latin typeface="+mn-lt"/>
                <a:cs typeface="Tahoma"/>
              </a:rPr>
              <a:t>o</a:t>
            </a:r>
            <a:r>
              <a:rPr lang="en-US" sz="2400" spc="-20" dirty="0" smtClean="0">
                <a:solidFill>
                  <a:prstClr val="black"/>
                </a:solidFill>
                <a:latin typeface="+mn-lt"/>
                <a:cs typeface="Tahoma"/>
              </a:rPr>
              <a:t>n</a:t>
            </a:r>
            <a:r>
              <a:rPr lang="en-US" sz="2400" spc="20" dirty="0" smtClean="0">
                <a:solidFill>
                  <a:prstClr val="black"/>
                </a:solidFill>
                <a:latin typeface="+mn-lt"/>
                <a:cs typeface="Tahoma"/>
              </a:rPr>
              <a:t> </a:t>
            </a:r>
            <a:r>
              <a:rPr lang="en-US" sz="2400" spc="-20" dirty="0" smtClean="0">
                <a:solidFill>
                  <a:prstClr val="black"/>
                </a:solidFill>
                <a:latin typeface="+mn-lt"/>
                <a:cs typeface="Tahoma"/>
              </a:rPr>
              <a:t>st</a:t>
            </a:r>
            <a:r>
              <a:rPr lang="en-US" sz="2400" spc="-60" dirty="0" smtClean="0">
                <a:solidFill>
                  <a:prstClr val="black"/>
                </a:solidFill>
                <a:latin typeface="+mn-lt"/>
                <a:cs typeface="Tahoma"/>
              </a:rPr>
              <a:t>r</a:t>
            </a:r>
            <a:r>
              <a:rPr lang="en-US" sz="2400" spc="-15" dirty="0" smtClean="0">
                <a:solidFill>
                  <a:prstClr val="black"/>
                </a:solidFill>
                <a:latin typeface="+mn-lt"/>
                <a:cs typeface="Tahoma"/>
              </a:rPr>
              <a:t>ategies</a:t>
            </a:r>
          </a:p>
          <a:p>
            <a:pPr marL="241300" lvl="0" indent="-228600" fontAlgn="auto">
              <a:lnSpc>
                <a:spcPts val="3195"/>
              </a:lnSpc>
              <a:spcBef>
                <a:spcPts val="625"/>
              </a:spcBef>
              <a:spcAft>
                <a:spcPts val="0"/>
              </a:spcAft>
              <a:buFont typeface="Arial"/>
              <a:buChar char="•"/>
              <a:tabLst>
                <a:tab pos="241300" algn="l"/>
              </a:tabLst>
              <a:defRPr/>
            </a:pPr>
            <a:endParaRPr lang="en-US" sz="2400" dirty="0">
              <a:solidFill>
                <a:prstClr val="black"/>
              </a:solidFill>
              <a:latin typeface="+mn-lt"/>
              <a:cs typeface="Tahoma"/>
            </a:endParaRPr>
          </a:p>
        </p:txBody>
      </p:sp>
    </p:spTree>
    <p:extLst>
      <p:ext uri="{BB962C8B-B14F-4D97-AF65-F5344CB8AC3E}">
        <p14:creationId xmlns:p14="http://schemas.microsoft.com/office/powerpoint/2010/main" val="33136218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CA1E9D0-3442-47D6-A44F-4A6A750FDAAF}"/>
              </a:ext>
            </a:extLst>
          </p:cNvPr>
          <p:cNvSpPr>
            <a:spLocks noGrp="1" noChangeArrowheads="1"/>
          </p:cNvSpPr>
          <p:nvPr>
            <p:ph type="title"/>
          </p:nvPr>
        </p:nvSpPr>
        <p:spPr>
          <a:xfrm>
            <a:off x="304800" y="274638"/>
            <a:ext cx="11582400" cy="1143000"/>
          </a:xfrm>
          <a:solidFill>
            <a:schemeClr val="accent5"/>
          </a:solidFill>
          <a:ln>
            <a:solidFill>
              <a:schemeClr val="tx1"/>
            </a:solidFill>
            <a:miter lim="800000"/>
            <a:headEnd/>
            <a:tailEnd/>
          </a:ln>
        </p:spPr>
        <p:txBody>
          <a:bodyPr/>
          <a:lstStyle/>
          <a:p>
            <a:pPr eaLnBrk="1" hangingPunct="1">
              <a:defRPr/>
            </a:pPr>
            <a:r>
              <a:rPr lang="en-US" altLang="fr-FR" b="1" dirty="0" err="1" smtClean="0"/>
              <a:t>DoxyPEP</a:t>
            </a:r>
            <a:r>
              <a:rPr lang="en-US" altLang="fr-FR" b="1" dirty="0" smtClean="0"/>
              <a:t> for STIs Summary</a:t>
            </a:r>
            <a:endParaRPr lang="en-US" altLang="fr-FR" b="1" dirty="0"/>
          </a:p>
        </p:txBody>
      </p:sp>
      <p:sp>
        <p:nvSpPr>
          <p:cNvPr id="60419" name="Rectangle 3"/>
          <p:cNvSpPr txBox="1">
            <a:spLocks noChangeArrowheads="1"/>
          </p:cNvSpPr>
          <p:nvPr/>
        </p:nvSpPr>
        <p:spPr bwMode="auto">
          <a:xfrm>
            <a:off x="533400" y="1905000"/>
            <a:ext cx="1181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marL="241300" indent="-228600">
              <a:spcBef>
                <a:spcPct val="20000"/>
              </a:spcBef>
              <a:buChar char="•"/>
              <a:tabLst>
                <a:tab pos="241300" algn="l"/>
              </a:tabLst>
              <a:defRPr sz="3200">
                <a:solidFill>
                  <a:schemeClr val="tx1"/>
                </a:solidFill>
                <a:latin typeface="Arial" panose="020B0604020202020204" pitchFamily="34" charset="0"/>
              </a:defRPr>
            </a:lvl1pPr>
            <a:lvl2pPr marL="698500" indent="-285750">
              <a:spcBef>
                <a:spcPct val="20000"/>
              </a:spcBef>
              <a:buChar char="–"/>
              <a:tabLst>
                <a:tab pos="241300" algn="l"/>
              </a:tabLst>
              <a:defRPr sz="2800">
                <a:solidFill>
                  <a:schemeClr val="tx1"/>
                </a:solidFill>
                <a:latin typeface="Arial" panose="020B0604020202020204" pitchFamily="34" charset="0"/>
              </a:defRPr>
            </a:lvl2pPr>
            <a:lvl3pPr marL="1139825" indent="-225425">
              <a:spcBef>
                <a:spcPct val="20000"/>
              </a:spcBef>
              <a:buChar char="•"/>
              <a:tabLst>
                <a:tab pos="241300" algn="l"/>
              </a:tabLst>
              <a:defRPr sz="2400">
                <a:solidFill>
                  <a:schemeClr val="tx1"/>
                </a:solidFill>
                <a:latin typeface="Arial" panose="020B0604020202020204" pitchFamily="34" charset="0"/>
              </a:defRPr>
            </a:lvl3pPr>
            <a:lvl4pPr marL="1597025" indent="-225425">
              <a:spcBef>
                <a:spcPct val="20000"/>
              </a:spcBef>
              <a:buChar char="–"/>
              <a:tabLst>
                <a:tab pos="241300" algn="l"/>
              </a:tabLst>
              <a:defRPr sz="2000">
                <a:solidFill>
                  <a:schemeClr val="tx1"/>
                </a:solidFill>
                <a:latin typeface="Arial" panose="020B0604020202020204" pitchFamily="34" charset="0"/>
              </a:defRPr>
            </a:lvl4pPr>
            <a:lvl5pPr marL="2054225" indent="-225425">
              <a:spcBef>
                <a:spcPct val="20000"/>
              </a:spcBef>
              <a:buChar char="»"/>
              <a:tabLst>
                <a:tab pos="241300" algn="l"/>
              </a:tabLst>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9pPr>
          </a:lstStyle>
          <a:p>
            <a:pPr marL="241300" marR="0" lvl="0" indent="-2286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Short-term benefits of Doxycycline PEP among MSM </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Strong reduction of syphilis and chlamydia incidence </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gonorrhoea</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likely</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limited</a:t>
            </a:r>
            <a:endPar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Well tolerated with high acceptability and adherence</a:t>
            </a:r>
          </a:p>
          <a:p>
            <a:pPr marL="457200" marR="0" lvl="0" indent="-4572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Long-</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term</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uncertainties</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Continue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research</a:t>
            </a:r>
            <a:endParaRPr kumimoji="0" lang="fr-FR" altLang="fr-F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Selection</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clonal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dissemination</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more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resistant</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STIs</a:t>
            </a:r>
            <a:endPar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the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microbiome</a:t>
            </a:r>
            <a:endParaRPr kumimoji="0" lang="en-US" altLang="fr-F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for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cautious</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implementation</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fr-FR" altLang="fr-F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Identify</a:t>
            </a:r>
            <a:r>
              <a:rPr kumimoji="0" lang="fr-FR" altLang="fr-FR"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and monitor </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population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who</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will</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benefit</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most</a:t>
            </a:r>
            <a:endPar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0" fontAlgn="base" latinLnBrk="0" hangingPunct="0">
              <a:lnSpc>
                <a:spcPct val="100000"/>
              </a:lnSpc>
              <a:spcBef>
                <a:spcPts val="1013"/>
              </a:spcBef>
              <a:spcAft>
                <a:spcPct val="0"/>
              </a:spcAft>
              <a:buClrTx/>
              <a:buSzTx/>
              <a:buFontTx/>
              <a:buChar char="•"/>
              <a:tabLst>
                <a:tab pos="241300" algn="l"/>
              </a:tabLst>
              <a:defRPr/>
            </a:pPr>
            <a:endParaRPr kumimoji="0" lang="en-US" altLang="fr-FR" sz="8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endParaRPr>
          </a:p>
          <a:p>
            <a:pPr marL="241300" marR="0" lvl="0" indent="-228600" algn="l" defTabSz="914400" rtl="0" eaLnBrk="0" fontAlgn="base" latinLnBrk="0" hangingPunct="0">
              <a:lnSpc>
                <a:spcPct val="80000"/>
              </a:lnSpc>
              <a:spcBef>
                <a:spcPts val="1013"/>
              </a:spcBef>
              <a:spcAft>
                <a:spcPct val="0"/>
              </a:spcAft>
              <a:buClrTx/>
              <a:buSzTx/>
              <a:buFontTx/>
              <a:buNone/>
              <a:tabLst>
                <a:tab pos="241300" algn="l"/>
              </a:tabLst>
              <a:defRPr/>
            </a:pPr>
            <a:endPar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endParaRPr kumimoji="0" lang="en-US" altLang="fr-FR"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804267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A2008-9780-EADD-98BA-D9A134A0F60E}"/>
              </a:ext>
            </a:extLst>
          </p:cNvPr>
          <p:cNvSpPr>
            <a:spLocks noGrp="1"/>
          </p:cNvSpPr>
          <p:nvPr>
            <p:ph type="title"/>
          </p:nvPr>
        </p:nvSpPr>
        <p:spPr>
          <a:xfrm>
            <a:off x="1676400" y="164282"/>
            <a:ext cx="10267227" cy="1188720"/>
          </a:xfrm>
          <a:solidFill>
            <a:schemeClr val="accent5"/>
          </a:solidFill>
          <a:ln>
            <a:solidFill>
              <a:schemeClr val="tx1"/>
            </a:solidFill>
          </a:ln>
        </p:spPr>
        <p:txBody>
          <a:bodyPr/>
          <a:lstStyle/>
          <a:p>
            <a:r>
              <a:rPr lang="en-US" sz="4400" b="1" dirty="0"/>
              <a:t>Prevention </a:t>
            </a:r>
            <a:r>
              <a:rPr lang="en-US" sz="4400" b="1" dirty="0" smtClean="0"/>
              <a:t>Choices for HIV and STIs among Young MSM</a:t>
            </a:r>
            <a:endParaRPr lang="en-US" sz="4400" b="1" dirty="0"/>
          </a:p>
        </p:txBody>
      </p:sp>
      <p:sp>
        <p:nvSpPr>
          <p:cNvPr id="4" name="TextBox 3">
            <a:extLst>
              <a:ext uri="{FF2B5EF4-FFF2-40B4-BE49-F238E27FC236}">
                <a16:creationId xmlns:a16="http://schemas.microsoft.com/office/drawing/2014/main" id="{CA688A36-7767-12A2-F6D7-3A6A636DB947}"/>
              </a:ext>
            </a:extLst>
          </p:cNvPr>
          <p:cNvSpPr txBox="1"/>
          <p:nvPr/>
        </p:nvSpPr>
        <p:spPr>
          <a:xfrm>
            <a:off x="636653" y="1600200"/>
            <a:ext cx="10904840" cy="1877437"/>
          </a:xfrm>
          <a:prstGeom prst="rect">
            <a:avLst/>
          </a:prstGeom>
          <a:noFill/>
        </p:spPr>
        <p:txBody>
          <a:bodyPr wrap="square" rtlCol="0">
            <a:spAutoFit/>
          </a:bodyPr>
          <a:lstStyle/>
          <a:p>
            <a:pPr marL="285750" indent="-285750">
              <a:buFont typeface="Arial" panose="020B0604020202020204" pitchFamily="34" charset="0"/>
              <a:buChar char="•"/>
            </a:pPr>
            <a:r>
              <a:rPr lang="en-US" sz="2000" dirty="0"/>
              <a:t>Ongoing, observational cohort of young </a:t>
            </a:r>
            <a:r>
              <a:rPr lang="en-US" sz="2000" dirty="0" smtClean="0"/>
              <a:t>black MSM </a:t>
            </a:r>
            <a:r>
              <a:rPr lang="en-US" sz="2000" dirty="0"/>
              <a:t>in Atlanta, </a:t>
            </a:r>
            <a:r>
              <a:rPr lang="en-US" sz="2000" dirty="0" smtClean="0"/>
              <a:t>Emory University, GA</a:t>
            </a:r>
            <a:endParaRPr lang="en-US" sz="20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000" dirty="0"/>
              <a:t>OPTIONS: </a:t>
            </a:r>
            <a:r>
              <a:rPr lang="en-US" sz="2000" b="1" dirty="0"/>
              <a:t>daily, oral </a:t>
            </a:r>
            <a:r>
              <a:rPr lang="en-US" sz="2000" b="1" dirty="0" err="1"/>
              <a:t>PrEP</a:t>
            </a:r>
            <a:r>
              <a:rPr lang="en-US" sz="2000" dirty="0"/>
              <a:t>, </a:t>
            </a:r>
            <a:r>
              <a:rPr lang="en-US" sz="2000" b="1" dirty="0"/>
              <a:t>2-1-1 oral </a:t>
            </a:r>
            <a:r>
              <a:rPr lang="en-US" sz="2000" b="1" dirty="0" err="1"/>
              <a:t>PrEP</a:t>
            </a:r>
            <a:r>
              <a:rPr lang="en-US" sz="2000" dirty="0"/>
              <a:t>, </a:t>
            </a:r>
            <a:r>
              <a:rPr lang="en-US" sz="2000" b="1" dirty="0"/>
              <a:t>Doxy PEP</a:t>
            </a:r>
          </a:p>
          <a:p>
            <a:pPr marL="742950" lvl="1" indent="-285750">
              <a:buFont typeface="Arial" panose="020B0604020202020204" pitchFamily="34" charset="0"/>
              <a:buChar char="•"/>
            </a:pPr>
            <a:r>
              <a:rPr lang="en-US" sz="2000" dirty="0"/>
              <a:t>CAB-LA not offered through </a:t>
            </a:r>
            <a:r>
              <a:rPr lang="en-US" sz="2000" dirty="0" smtClean="0"/>
              <a:t>study</a:t>
            </a:r>
          </a:p>
          <a:p>
            <a:pPr lvl="1"/>
            <a:endParaRPr lang="en-US" sz="800" dirty="0"/>
          </a:p>
          <a:p>
            <a:pPr marL="285750" indent="-285750">
              <a:buFont typeface="Arial" panose="020B0604020202020204" pitchFamily="34" charset="0"/>
              <a:buChar char="•"/>
            </a:pPr>
            <a:r>
              <a:rPr lang="en-US" sz="2000" dirty="0"/>
              <a:t>Participants </a:t>
            </a:r>
            <a:r>
              <a:rPr lang="en-US" sz="2000" b="1" dirty="0"/>
              <a:t>can start, stop, change prevention choice </a:t>
            </a:r>
            <a:r>
              <a:rPr lang="en-US" sz="2000" dirty="0"/>
              <a:t>at any time</a:t>
            </a:r>
          </a:p>
          <a:p>
            <a:pPr marL="742950" lvl="1" indent="-285750">
              <a:buFont typeface="Arial" panose="020B0604020202020204" pitchFamily="34" charset="0"/>
              <a:buChar char="•"/>
            </a:pPr>
            <a:r>
              <a:rPr lang="en-US" sz="2000" dirty="0"/>
              <a:t>Navigation, mHealth study app, and peer counselor motivational interviewing support</a:t>
            </a:r>
          </a:p>
        </p:txBody>
      </p:sp>
      <p:graphicFrame>
        <p:nvGraphicFramePr>
          <p:cNvPr id="5" name="Table 5">
            <a:extLst>
              <a:ext uri="{FF2B5EF4-FFF2-40B4-BE49-F238E27FC236}">
                <a16:creationId xmlns:a16="http://schemas.microsoft.com/office/drawing/2014/main" id="{1C2351A7-D2E5-7320-A755-01E99A0BA713}"/>
              </a:ext>
            </a:extLst>
          </p:cNvPr>
          <p:cNvGraphicFramePr>
            <a:graphicFrameLocks noGrp="1"/>
          </p:cNvGraphicFramePr>
          <p:nvPr>
            <p:extLst>
              <p:ext uri="{D42A27DB-BD31-4B8C-83A1-F6EECF244321}">
                <p14:modId xmlns:p14="http://schemas.microsoft.com/office/powerpoint/2010/main" val="4206037215"/>
              </p:ext>
            </p:extLst>
          </p:nvPr>
        </p:nvGraphicFramePr>
        <p:xfrm>
          <a:off x="304800" y="3767679"/>
          <a:ext cx="8348020" cy="2615879"/>
        </p:xfrm>
        <a:graphic>
          <a:graphicData uri="http://schemas.openxmlformats.org/drawingml/2006/table">
            <a:tbl>
              <a:tblPr firstRow="1" bandRow="1">
                <a:tableStyleId>{5C22544A-7EE6-4342-B048-85BDC9FD1C3A}</a:tableStyleId>
              </a:tblPr>
              <a:tblGrid>
                <a:gridCol w="5673882">
                  <a:extLst>
                    <a:ext uri="{9D8B030D-6E8A-4147-A177-3AD203B41FA5}">
                      <a16:colId xmlns:a16="http://schemas.microsoft.com/office/drawing/2014/main" val="1703953728"/>
                    </a:ext>
                  </a:extLst>
                </a:gridCol>
                <a:gridCol w="2674138">
                  <a:extLst>
                    <a:ext uri="{9D8B030D-6E8A-4147-A177-3AD203B41FA5}">
                      <a16:colId xmlns:a16="http://schemas.microsoft.com/office/drawing/2014/main" val="2887840823"/>
                    </a:ext>
                  </a:extLst>
                </a:gridCol>
              </a:tblGrid>
              <a:tr h="373697">
                <a:tc>
                  <a:txBody>
                    <a:bodyPr/>
                    <a:lstStyle/>
                    <a:p>
                      <a:pPr marL="0" marR="0" algn="ctr">
                        <a:spcBef>
                          <a:spcPts val="0"/>
                        </a:spcBef>
                        <a:spcAft>
                          <a:spcPts val="0"/>
                        </a:spcAft>
                      </a:pPr>
                      <a:r>
                        <a:rPr lang="en-US" sz="2400" b="1">
                          <a:solidFill>
                            <a:srgbClr val="000000"/>
                          </a:solidFill>
                          <a:effectLst/>
                          <a:latin typeface="Calibri" panose="020F0502020204030204" pitchFamily="34" charset="0"/>
                        </a:rPr>
                        <a:t>Selected Prevention </a:t>
                      </a:r>
                      <a:r>
                        <a:rPr lang="en-US" sz="2400" b="1" dirty="0">
                          <a:solidFill>
                            <a:srgbClr val="000000"/>
                          </a:solidFill>
                          <a:effectLst/>
                          <a:latin typeface="Calibri" panose="020F0502020204030204" pitchFamily="34" charset="0"/>
                        </a:rPr>
                        <a:t>Option at Enrollment</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rPr>
                        <a:t>N= 140</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97192565"/>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1. Daily </a:t>
                      </a:r>
                      <a:r>
                        <a:rPr lang="en-US" sz="2400" dirty="0" err="1">
                          <a:solidFill>
                            <a:srgbClr val="000000"/>
                          </a:solidFill>
                          <a:effectLst/>
                          <a:latin typeface="Calibri" panose="020F0502020204030204" pitchFamily="34" charset="0"/>
                        </a:rPr>
                        <a:t>PrEP</a:t>
                      </a:r>
                      <a:r>
                        <a:rPr lang="en-US" sz="2400" dirty="0">
                          <a:solidFill>
                            <a:srgbClr val="000000"/>
                          </a:solidFill>
                          <a:effectLst/>
                          <a:latin typeface="Calibri" panose="020F0502020204030204" pitchFamily="34" charset="0"/>
                        </a:rPr>
                        <a:t>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23; </a:t>
                      </a:r>
                      <a:r>
                        <a:rPr lang="en-US" sz="2400" b="1" dirty="0">
                          <a:solidFill>
                            <a:srgbClr val="000000"/>
                          </a:solidFill>
                          <a:effectLst/>
                          <a:latin typeface="Calibri" panose="020F0502020204030204" pitchFamily="34" charset="0"/>
                        </a:rPr>
                        <a:t>16%</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745834526"/>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2. 2-1-1 </a:t>
                      </a:r>
                      <a:r>
                        <a:rPr lang="en-US" sz="2400" dirty="0" err="1">
                          <a:solidFill>
                            <a:srgbClr val="000000"/>
                          </a:solidFill>
                          <a:effectLst/>
                          <a:latin typeface="Calibri" panose="020F0502020204030204" pitchFamily="34" charset="0"/>
                        </a:rPr>
                        <a:t>PrEP</a:t>
                      </a:r>
                      <a:r>
                        <a:rPr lang="en-US" sz="2400" dirty="0">
                          <a:solidFill>
                            <a:srgbClr val="000000"/>
                          </a:solidFill>
                          <a:effectLst/>
                          <a:latin typeface="Calibri" panose="020F0502020204030204" pitchFamily="34" charset="0"/>
                        </a:rPr>
                        <a:t>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8;  </a:t>
                      </a:r>
                      <a:r>
                        <a:rPr lang="en-US" sz="2400" b="1" dirty="0">
                          <a:solidFill>
                            <a:srgbClr val="000000"/>
                          </a:solidFill>
                          <a:effectLst/>
                          <a:latin typeface="Calibri" panose="020F0502020204030204" pitchFamily="34" charset="0"/>
                        </a:rPr>
                        <a:t>6%</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4012320362"/>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3. STI PEP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13; </a:t>
                      </a:r>
                      <a:r>
                        <a:rPr lang="en-US" sz="2400" b="1" dirty="0">
                          <a:solidFill>
                            <a:srgbClr val="000000"/>
                          </a:solidFill>
                          <a:effectLst/>
                          <a:latin typeface="Calibri" panose="020F0502020204030204" pitchFamily="34" charset="0"/>
                        </a:rPr>
                        <a:t>9%</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3405099171"/>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4. Daily </a:t>
                      </a:r>
                      <a:r>
                        <a:rPr lang="en-US" sz="2400" dirty="0" err="1">
                          <a:solidFill>
                            <a:srgbClr val="000000"/>
                          </a:solidFill>
                          <a:effectLst/>
                          <a:latin typeface="Calibri" panose="020F0502020204030204" pitchFamily="34" charset="0"/>
                        </a:rPr>
                        <a:t>PrEP</a:t>
                      </a:r>
                      <a:r>
                        <a:rPr lang="en-US" sz="2400" dirty="0">
                          <a:solidFill>
                            <a:srgbClr val="000000"/>
                          </a:solidFill>
                          <a:effectLst/>
                          <a:latin typeface="Calibri" panose="020F0502020204030204" pitchFamily="34" charset="0"/>
                        </a:rPr>
                        <a:t> and STI PEP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72; </a:t>
                      </a:r>
                      <a:r>
                        <a:rPr lang="en-US" sz="2400" b="1" dirty="0">
                          <a:solidFill>
                            <a:srgbClr val="000000"/>
                          </a:solidFill>
                          <a:effectLst/>
                          <a:latin typeface="Calibri" panose="020F0502020204030204" pitchFamily="34" charset="0"/>
                        </a:rPr>
                        <a:t>50%</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1003830124"/>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5. 2-1-1 </a:t>
                      </a:r>
                      <a:r>
                        <a:rPr lang="en-US" sz="2400" dirty="0" err="1">
                          <a:solidFill>
                            <a:srgbClr val="000000"/>
                          </a:solidFill>
                          <a:effectLst/>
                          <a:latin typeface="Calibri" panose="020F0502020204030204" pitchFamily="34" charset="0"/>
                        </a:rPr>
                        <a:t>PrEP</a:t>
                      </a:r>
                      <a:r>
                        <a:rPr lang="en-US" sz="2400" dirty="0">
                          <a:solidFill>
                            <a:srgbClr val="000000"/>
                          </a:solidFill>
                          <a:effectLst/>
                          <a:latin typeface="Calibri" panose="020F0502020204030204" pitchFamily="34" charset="0"/>
                        </a:rPr>
                        <a:t> and STI PEP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21; </a:t>
                      </a:r>
                      <a:r>
                        <a:rPr lang="en-US" sz="2400" b="1" dirty="0">
                          <a:solidFill>
                            <a:srgbClr val="000000"/>
                          </a:solidFill>
                          <a:effectLst/>
                          <a:latin typeface="Calibri" panose="020F0502020204030204" pitchFamily="34" charset="0"/>
                        </a:rPr>
                        <a:t>15%</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1906898739"/>
                  </a:ext>
                </a:extLst>
              </a:tr>
              <a:tr h="373697">
                <a:tc>
                  <a:txBody>
                    <a:bodyPr/>
                    <a:lstStyle/>
                    <a:p>
                      <a:pPr marL="0" marR="0">
                        <a:spcBef>
                          <a:spcPts val="0"/>
                        </a:spcBef>
                        <a:spcAft>
                          <a:spcPts val="0"/>
                        </a:spcAft>
                      </a:pPr>
                      <a:r>
                        <a:rPr lang="en-US" sz="2400" dirty="0">
                          <a:solidFill>
                            <a:srgbClr val="000000"/>
                          </a:solidFill>
                          <a:effectLst/>
                          <a:latin typeface="Calibri" panose="020F0502020204030204" pitchFamily="34" charset="0"/>
                        </a:rPr>
                        <a:t>6. Sexual health app only </a:t>
                      </a:r>
                      <a:endParaRPr lang="en-US" sz="2400" dirty="0">
                        <a:effectLst/>
                        <a:latin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2400" b="0" dirty="0">
                          <a:solidFill>
                            <a:srgbClr val="000000"/>
                          </a:solidFill>
                          <a:effectLst/>
                          <a:latin typeface="Calibri" panose="020F0502020204030204" pitchFamily="34" charset="0"/>
                        </a:rPr>
                        <a:t>3; </a:t>
                      </a:r>
                      <a:r>
                        <a:rPr lang="en-US" sz="2400" b="1" dirty="0">
                          <a:solidFill>
                            <a:srgbClr val="000000"/>
                          </a:solidFill>
                          <a:effectLst/>
                          <a:latin typeface="Calibri" panose="020F0502020204030204" pitchFamily="34" charset="0"/>
                        </a:rPr>
                        <a:t>2%</a:t>
                      </a:r>
                      <a:endParaRPr lang="en-US" sz="2400" dirty="0">
                        <a:effectLst/>
                        <a:latin typeface="Calibri" panose="020F0502020204030204" pitchFamily="34" charset="0"/>
                      </a:endParaRPr>
                    </a:p>
                  </a:txBody>
                  <a:tcPr marL="68580" marR="68580" marT="0" marB="0" anchor="b"/>
                </a:tc>
                <a:extLst>
                  <a:ext uri="{0D108BD9-81ED-4DB2-BD59-A6C34878D82A}">
                    <a16:rowId xmlns:a16="http://schemas.microsoft.com/office/drawing/2014/main" val="876513529"/>
                  </a:ext>
                </a:extLst>
              </a:tr>
            </a:tbl>
          </a:graphicData>
        </a:graphic>
      </p:graphicFrame>
      <p:pic>
        <p:nvPicPr>
          <p:cNvPr id="6" name="Picture 5">
            <a:extLst>
              <a:ext uri="{FF2B5EF4-FFF2-40B4-BE49-F238E27FC236}">
                <a16:creationId xmlns:a16="http://schemas.microsoft.com/office/drawing/2014/main" id="{832E0E1E-CBD9-5556-AF5A-EFA3D35626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64283"/>
            <a:ext cx="1219200" cy="1219200"/>
          </a:xfrm>
          <a:prstGeom prst="rect">
            <a:avLst/>
          </a:prstGeom>
        </p:spPr>
      </p:pic>
      <p:pic>
        <p:nvPicPr>
          <p:cNvPr id="3" name="Picture 2">
            <a:extLst>
              <a:ext uri="{FF2B5EF4-FFF2-40B4-BE49-F238E27FC236}">
                <a16:creationId xmlns:a16="http://schemas.microsoft.com/office/drawing/2014/main" id="{047A432E-C35B-F35C-C5E1-2502F0824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82150" y="5566809"/>
            <a:ext cx="645242" cy="640080"/>
          </a:xfrm>
          <a:prstGeom prst="rect">
            <a:avLst/>
          </a:prstGeom>
        </p:spPr>
      </p:pic>
      <p:sp>
        <p:nvSpPr>
          <p:cNvPr id="7" name="TextBox 6">
            <a:extLst>
              <a:ext uri="{FF2B5EF4-FFF2-40B4-BE49-F238E27FC236}">
                <a16:creationId xmlns:a16="http://schemas.microsoft.com/office/drawing/2014/main" id="{55B6748D-9634-B2A7-09E4-2E7C9EF27472}"/>
              </a:ext>
            </a:extLst>
          </p:cNvPr>
          <p:cNvSpPr txBox="1"/>
          <p:nvPr/>
        </p:nvSpPr>
        <p:spPr>
          <a:xfrm>
            <a:off x="8403854" y="6488668"/>
            <a:ext cx="3839706" cy="369332"/>
          </a:xfrm>
          <a:prstGeom prst="rect">
            <a:avLst/>
          </a:prstGeom>
          <a:noFill/>
        </p:spPr>
        <p:txBody>
          <a:bodyPr wrap="square" rtlCol="0">
            <a:spAutoFit/>
          </a:bodyPr>
          <a:lstStyle/>
          <a:p>
            <a:r>
              <a:rPr lang="en-US" dirty="0" smtClean="0"/>
              <a:t> CF Kelley and Sullivan CROI 2023</a:t>
            </a:r>
            <a:endParaRPr lang="en-US" dirty="0"/>
          </a:p>
        </p:txBody>
      </p:sp>
      <p:sp>
        <p:nvSpPr>
          <p:cNvPr id="8" name="ZoneTexte 7"/>
          <p:cNvSpPr txBox="1"/>
          <p:nvPr/>
        </p:nvSpPr>
        <p:spPr>
          <a:xfrm>
            <a:off x="9015453" y="3776925"/>
            <a:ext cx="2978636" cy="1508105"/>
          </a:xfrm>
          <a:prstGeom prst="rect">
            <a:avLst/>
          </a:prstGeom>
          <a:noFill/>
          <a:ln>
            <a:solidFill>
              <a:schemeClr val="tx1"/>
            </a:solidFill>
          </a:ln>
        </p:spPr>
        <p:txBody>
          <a:bodyPr wrap="none" rtlCol="0">
            <a:spAutoFit/>
          </a:bodyPr>
          <a:lstStyle/>
          <a:p>
            <a:pPr algn="ctr"/>
            <a:r>
              <a:rPr lang="fr-FR" sz="2800" b="1" dirty="0" smtClean="0"/>
              <a:t>89%     HIV </a:t>
            </a:r>
            <a:r>
              <a:rPr lang="fr-FR" sz="2800" b="1" dirty="0" err="1" smtClean="0"/>
              <a:t>PrEP</a:t>
            </a:r>
            <a:endParaRPr lang="fr-FR" sz="2800" b="1" dirty="0" smtClean="0"/>
          </a:p>
          <a:p>
            <a:pPr algn="ctr"/>
            <a:endParaRPr lang="fr-FR" sz="800" b="1" dirty="0" smtClean="0"/>
          </a:p>
          <a:p>
            <a:pPr algn="ctr"/>
            <a:r>
              <a:rPr lang="fr-FR" sz="2800" b="1" dirty="0" smtClean="0"/>
              <a:t>76%     </a:t>
            </a:r>
            <a:r>
              <a:rPr lang="fr-FR" sz="2800" b="1" dirty="0" err="1" smtClean="0"/>
              <a:t>STIs</a:t>
            </a:r>
            <a:r>
              <a:rPr lang="fr-FR" sz="2800" b="1" dirty="0" smtClean="0"/>
              <a:t> PEP</a:t>
            </a:r>
          </a:p>
          <a:p>
            <a:pPr algn="ctr"/>
            <a:r>
              <a:rPr lang="fr-FR" sz="2800" b="1" dirty="0" smtClean="0"/>
              <a:t>55% </a:t>
            </a:r>
            <a:r>
              <a:rPr lang="fr-FR" sz="2800" b="1" dirty="0" err="1" smtClean="0"/>
              <a:t>PrEP</a:t>
            </a:r>
            <a:r>
              <a:rPr lang="fr-FR" sz="2800" b="1" dirty="0" smtClean="0"/>
              <a:t> + PEP</a:t>
            </a:r>
            <a:endParaRPr lang="en-US" sz="2800" b="1" dirty="0"/>
          </a:p>
        </p:txBody>
      </p:sp>
    </p:spTree>
    <p:extLst>
      <p:ext uri="{BB962C8B-B14F-4D97-AF65-F5344CB8AC3E}">
        <p14:creationId xmlns:p14="http://schemas.microsoft.com/office/powerpoint/2010/main" val="3062260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752600" y="152400"/>
            <a:ext cx="8610600" cy="762000"/>
          </a:xfrm>
          <a:solidFill>
            <a:schemeClr val="accent5"/>
          </a:solidFill>
          <a:ln>
            <a:solidFill>
              <a:schemeClr val="tx1"/>
            </a:solidFill>
            <a:miter lim="800000"/>
            <a:headEnd/>
            <a:tailEnd/>
          </a:ln>
        </p:spPr>
        <p:txBody>
          <a:bodyPr/>
          <a:lstStyle/>
          <a:p>
            <a:pPr>
              <a:defRPr/>
            </a:pPr>
            <a:r>
              <a:rPr lang="en-US" altLang="fr-FR" sz="4000" b="1" dirty="0"/>
              <a:t/>
            </a:r>
            <a:br>
              <a:rPr lang="en-US" altLang="fr-FR" sz="4000" b="1" dirty="0"/>
            </a:br>
            <a:r>
              <a:rPr lang="en-US" altLang="fr-FR" sz="4000" b="1" dirty="0"/>
              <a:t>Summary</a:t>
            </a:r>
            <a:br>
              <a:rPr lang="en-US" altLang="fr-FR" sz="4000" b="1" dirty="0"/>
            </a:br>
            <a:endParaRPr lang="en-US" altLang="fr-FR" sz="4000" b="1" dirty="0"/>
          </a:p>
        </p:txBody>
      </p:sp>
      <p:sp>
        <p:nvSpPr>
          <p:cNvPr id="82947" name="Rectangle 3"/>
          <p:cNvSpPr>
            <a:spLocks noGrp="1" noChangeArrowheads="1"/>
          </p:cNvSpPr>
          <p:nvPr>
            <p:ph type="body" idx="4294967295"/>
          </p:nvPr>
        </p:nvSpPr>
        <p:spPr>
          <a:xfrm>
            <a:off x="190500" y="1066800"/>
            <a:ext cx="11734800" cy="4378325"/>
          </a:xfrm>
        </p:spPr>
        <p:txBody>
          <a:bodyPr/>
          <a:lstStyle/>
          <a:p>
            <a:pPr>
              <a:spcBef>
                <a:spcPct val="40000"/>
              </a:spcBef>
              <a:spcAft>
                <a:spcPct val="40000"/>
              </a:spcAft>
              <a:buFont typeface="Wingdings" pitchFamily="2" charset="2"/>
              <a:buChar char="§"/>
              <a:defRPr/>
            </a:pPr>
            <a:r>
              <a:rPr lang="en-US" altLang="fr-FR" sz="2800" dirty="0" smtClean="0"/>
              <a:t>High incidence of HIV and STIs in key populations.</a:t>
            </a:r>
          </a:p>
          <a:p>
            <a:pPr>
              <a:spcBef>
                <a:spcPct val="40000"/>
              </a:spcBef>
              <a:spcAft>
                <a:spcPct val="40000"/>
              </a:spcAft>
              <a:buFont typeface="Wingdings" pitchFamily="2" charset="2"/>
              <a:buChar char="§"/>
              <a:defRPr/>
            </a:pPr>
            <a:r>
              <a:rPr lang="en-US" altLang="fr-FR" sz="2800" dirty="0" smtClean="0"/>
              <a:t>HIV </a:t>
            </a:r>
            <a:r>
              <a:rPr lang="en-US" altLang="fr-FR" sz="2800" dirty="0" err="1" smtClean="0"/>
              <a:t>PrEP</a:t>
            </a:r>
            <a:r>
              <a:rPr lang="en-US" altLang="fr-FR" sz="2800" dirty="0" smtClean="0"/>
              <a:t> and STI PEP are highly effective biomedical tools. </a:t>
            </a:r>
          </a:p>
          <a:p>
            <a:pPr>
              <a:spcBef>
                <a:spcPct val="40000"/>
              </a:spcBef>
              <a:spcAft>
                <a:spcPct val="40000"/>
              </a:spcAft>
              <a:buFont typeface="Wingdings" pitchFamily="2" charset="2"/>
              <a:buChar char="§"/>
              <a:defRPr/>
            </a:pPr>
            <a:r>
              <a:rPr lang="en-US" altLang="fr-FR" sz="2800" dirty="0" err="1" smtClean="0"/>
              <a:t>PrEP</a:t>
            </a:r>
            <a:r>
              <a:rPr lang="en-US" altLang="fr-FR" sz="2800" dirty="0" smtClean="0"/>
              <a:t>, PEP and Condoms should be used in combination against HIV and STIs.</a:t>
            </a:r>
          </a:p>
          <a:p>
            <a:pPr>
              <a:spcBef>
                <a:spcPct val="40000"/>
              </a:spcBef>
              <a:spcAft>
                <a:spcPct val="40000"/>
              </a:spcAft>
              <a:buFont typeface="Wingdings" pitchFamily="2" charset="2"/>
              <a:buChar char="§"/>
              <a:defRPr/>
            </a:pPr>
            <a:r>
              <a:rPr lang="fr-FR" altLang="fr-FR" sz="2800" dirty="0" err="1" smtClean="0"/>
              <a:t>Awareness</a:t>
            </a:r>
            <a:r>
              <a:rPr lang="fr-FR" altLang="fr-FR" sz="2800" dirty="0" smtClean="0"/>
              <a:t> </a:t>
            </a:r>
            <a:r>
              <a:rPr lang="fr-FR" altLang="fr-FR" sz="2800" dirty="0" err="1" smtClean="0"/>
              <a:t>campaigns</a:t>
            </a:r>
            <a:r>
              <a:rPr lang="fr-FR" altLang="fr-FR" sz="2800" dirty="0" smtClean="0"/>
              <a:t> for condoms and </a:t>
            </a:r>
            <a:r>
              <a:rPr lang="fr-FR" altLang="fr-FR" sz="2800" dirty="0" err="1" smtClean="0"/>
              <a:t>biomedical</a:t>
            </a:r>
            <a:r>
              <a:rPr lang="fr-FR" altLang="fr-FR" sz="2800" dirty="0" smtClean="0"/>
              <a:t> </a:t>
            </a:r>
            <a:r>
              <a:rPr lang="fr-FR" altLang="fr-FR" sz="2800" dirty="0" err="1" smtClean="0"/>
              <a:t>prevention</a:t>
            </a:r>
            <a:r>
              <a:rPr lang="fr-FR" altLang="fr-FR" sz="2800" dirty="0" smtClean="0"/>
              <a:t> of HIV and </a:t>
            </a:r>
            <a:r>
              <a:rPr lang="fr-FR" altLang="fr-FR" sz="2800" dirty="0" err="1" smtClean="0"/>
              <a:t>STIs</a:t>
            </a:r>
            <a:r>
              <a:rPr lang="fr-FR" altLang="fr-FR" sz="2800" dirty="0" smtClean="0"/>
              <a:t> are </a:t>
            </a:r>
            <a:r>
              <a:rPr lang="fr-FR" altLang="fr-FR" sz="2800" dirty="0" err="1" smtClean="0"/>
              <a:t>clearly</a:t>
            </a:r>
            <a:r>
              <a:rPr lang="fr-FR" altLang="fr-FR" sz="2800" dirty="0" smtClean="0"/>
              <a:t> </a:t>
            </a:r>
            <a:r>
              <a:rPr lang="fr-FR" altLang="fr-FR" sz="2800" dirty="0" err="1" smtClean="0"/>
              <a:t>insufficient</a:t>
            </a:r>
            <a:r>
              <a:rPr lang="fr-FR" altLang="fr-FR" sz="2800" dirty="0" smtClean="0"/>
              <a:t>.</a:t>
            </a:r>
          </a:p>
          <a:p>
            <a:pPr>
              <a:spcBef>
                <a:spcPct val="40000"/>
              </a:spcBef>
              <a:spcAft>
                <a:spcPct val="40000"/>
              </a:spcAft>
              <a:buFont typeface="Wingdings" pitchFamily="2" charset="2"/>
              <a:buChar char="§"/>
              <a:defRPr/>
            </a:pPr>
            <a:r>
              <a:rPr lang="fr-FR" altLang="fr-FR" sz="2800" dirty="0" smtClean="0"/>
              <a:t>The goal </a:t>
            </a:r>
            <a:r>
              <a:rPr lang="fr-FR" altLang="fr-FR" sz="2800" dirty="0" err="1" smtClean="0"/>
              <a:t>is</a:t>
            </a:r>
            <a:r>
              <a:rPr lang="fr-FR" altLang="fr-FR" sz="2800" dirty="0" smtClean="0"/>
              <a:t> to </a:t>
            </a:r>
            <a:r>
              <a:rPr lang="fr-FR" altLang="fr-FR" sz="2800" b="1" dirty="0" err="1" smtClean="0"/>
              <a:t>increase</a:t>
            </a:r>
            <a:r>
              <a:rPr lang="fr-FR" altLang="fr-FR" sz="2800" b="1" dirty="0" smtClean="0"/>
              <a:t> the </a:t>
            </a:r>
            <a:r>
              <a:rPr lang="fr-FR" altLang="fr-FR" sz="2800" b="1" dirty="0" err="1" smtClean="0"/>
              <a:t>level</a:t>
            </a:r>
            <a:r>
              <a:rPr lang="fr-FR" altLang="fr-FR" sz="2800" b="1" dirty="0" smtClean="0"/>
              <a:t> of protection </a:t>
            </a:r>
            <a:r>
              <a:rPr lang="fr-FR" altLang="fr-FR" sz="2800" dirty="0" err="1" smtClean="0"/>
              <a:t>against</a:t>
            </a:r>
            <a:r>
              <a:rPr lang="fr-FR" altLang="fr-FR" sz="2800" dirty="0" smtClean="0"/>
              <a:t> HIV and </a:t>
            </a:r>
            <a:r>
              <a:rPr lang="fr-FR" altLang="fr-FR" sz="2800" dirty="0" err="1" smtClean="0"/>
              <a:t>STIs</a:t>
            </a:r>
            <a:r>
              <a:rPr lang="fr-FR" altLang="fr-FR" sz="2800" dirty="0" smtClean="0"/>
              <a:t> to </a:t>
            </a:r>
            <a:r>
              <a:rPr lang="fr-FR" altLang="fr-FR" sz="2800" dirty="0" err="1" smtClean="0"/>
              <a:t>reduce</a:t>
            </a:r>
            <a:r>
              <a:rPr lang="fr-FR" altLang="fr-FR" sz="2800" dirty="0" smtClean="0"/>
              <a:t> </a:t>
            </a:r>
            <a:r>
              <a:rPr lang="fr-FR" altLang="fr-FR" sz="2800" dirty="0" err="1" smtClean="0"/>
              <a:t>their</a:t>
            </a:r>
            <a:r>
              <a:rPr lang="fr-FR" altLang="fr-FR" sz="2800" dirty="0" smtClean="0"/>
              <a:t> incidence. </a:t>
            </a:r>
          </a:p>
          <a:p>
            <a:pPr>
              <a:spcBef>
                <a:spcPct val="40000"/>
              </a:spcBef>
              <a:spcAft>
                <a:spcPct val="40000"/>
              </a:spcAft>
              <a:buFont typeface="Wingdings" pitchFamily="2" charset="2"/>
              <a:buChar char="§"/>
              <a:defRPr/>
            </a:pPr>
            <a:r>
              <a:rPr lang="fr-FR" altLang="fr-FR" sz="2800" dirty="0" smtClean="0"/>
              <a:t>All </a:t>
            </a:r>
            <a:r>
              <a:rPr lang="fr-FR" altLang="fr-FR" sz="2800" dirty="0" err="1" smtClean="0"/>
              <a:t>stakeholders</a:t>
            </a:r>
            <a:r>
              <a:rPr lang="fr-FR" altLang="fr-FR" sz="2800" dirty="0" smtClean="0"/>
              <a:t> </a:t>
            </a:r>
            <a:r>
              <a:rPr lang="fr-FR" altLang="fr-FR" sz="2800" dirty="0" err="1" smtClean="0"/>
              <a:t>need</a:t>
            </a:r>
            <a:r>
              <a:rPr lang="fr-FR" altLang="fr-FR" sz="2800" dirty="0" smtClean="0"/>
              <a:t> to </a:t>
            </a:r>
            <a:r>
              <a:rPr lang="fr-FR" altLang="fr-FR" sz="2800" dirty="0" err="1" smtClean="0"/>
              <a:t>be</a:t>
            </a:r>
            <a:r>
              <a:rPr lang="fr-FR" altLang="fr-FR" sz="2800" dirty="0" smtClean="0"/>
              <a:t> </a:t>
            </a:r>
            <a:r>
              <a:rPr lang="fr-FR" altLang="fr-FR" sz="2800" dirty="0" err="1" smtClean="0"/>
              <a:t>involved</a:t>
            </a:r>
            <a:r>
              <a:rPr lang="fr-FR" altLang="fr-FR" sz="2800" dirty="0" smtClean="0"/>
              <a:t>, </a:t>
            </a:r>
            <a:r>
              <a:rPr lang="fr-FR" altLang="fr-FR" sz="2800" dirty="0" err="1" smtClean="0"/>
              <a:t>especially</a:t>
            </a:r>
            <a:r>
              <a:rPr lang="fr-FR" altLang="fr-FR" sz="2800" dirty="0" smtClean="0"/>
              <a:t> the </a:t>
            </a:r>
            <a:r>
              <a:rPr lang="fr-FR" altLang="fr-FR" sz="2800" dirty="0" err="1" smtClean="0"/>
              <a:t>community</a:t>
            </a:r>
            <a:r>
              <a:rPr lang="fr-FR" altLang="fr-FR" sz="2800" dirty="0" smtClean="0"/>
              <a:t>.</a:t>
            </a:r>
            <a:endParaRPr lang="en-US" altLang="fr-FR" sz="2800" b="1" dirty="0"/>
          </a:p>
          <a:p>
            <a:pPr>
              <a:spcBef>
                <a:spcPct val="40000"/>
              </a:spcBef>
              <a:spcAft>
                <a:spcPct val="40000"/>
              </a:spcAft>
              <a:buFont typeface="Wingdings" pitchFamily="2" charset="2"/>
              <a:buChar char="§"/>
              <a:defRPr/>
            </a:pPr>
            <a:endParaRPr lang="en-US" altLang="fr-FR" sz="2800" dirty="0" smtClean="0"/>
          </a:p>
          <a:p>
            <a:pPr marL="0" indent="0">
              <a:spcBef>
                <a:spcPct val="40000"/>
              </a:spcBef>
              <a:spcAft>
                <a:spcPct val="40000"/>
              </a:spcAft>
              <a:buNone/>
              <a:defRPr/>
            </a:pPr>
            <a:endParaRPr lang="en-US" altLang="fr-FR" sz="2800" dirty="0" smtClean="0"/>
          </a:p>
          <a:p>
            <a:pPr>
              <a:spcBef>
                <a:spcPct val="40000"/>
              </a:spcBef>
              <a:spcAft>
                <a:spcPct val="40000"/>
              </a:spcAft>
              <a:buFont typeface="Wingdings" pitchFamily="2" charset="2"/>
              <a:buChar char="§"/>
              <a:defRPr/>
            </a:pPr>
            <a:endParaRPr lang="en-US" altLang="fr-FR" sz="2800" dirty="0"/>
          </a:p>
          <a:p>
            <a:pPr marL="0" indent="0">
              <a:spcBef>
                <a:spcPct val="40000"/>
              </a:spcBef>
              <a:spcAft>
                <a:spcPct val="40000"/>
              </a:spcAft>
              <a:buFontTx/>
              <a:buNone/>
              <a:defRPr/>
            </a:pPr>
            <a:endParaRPr lang="en-US" altLang="fr-FR" sz="2800" dirty="0"/>
          </a:p>
        </p:txBody>
      </p:sp>
    </p:spTree>
    <p:extLst>
      <p:ext uri="{BB962C8B-B14F-4D97-AF65-F5344CB8AC3E}">
        <p14:creationId xmlns:p14="http://schemas.microsoft.com/office/powerpoint/2010/main" val="16013201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2895600" y="152400"/>
            <a:ext cx="6324600" cy="685800"/>
          </a:xfrm>
          <a:solidFill>
            <a:schemeClr val="accent5"/>
          </a:solidFill>
          <a:ln>
            <a:solidFill>
              <a:schemeClr val="tx1"/>
            </a:solidFill>
            <a:miter lim="800000"/>
            <a:headEnd/>
            <a:tailEnd/>
          </a:ln>
        </p:spPr>
        <p:txBody>
          <a:bodyPr/>
          <a:lstStyle/>
          <a:p>
            <a:pPr eaLnBrk="1" hangingPunct="1">
              <a:defRPr/>
            </a:pPr>
            <a:r>
              <a:rPr lang="en-US" altLang="fr-FR" sz="3600" b="1" dirty="0"/>
              <a:t>Acknowledgments</a:t>
            </a:r>
          </a:p>
        </p:txBody>
      </p:sp>
      <p:pic>
        <p:nvPicPr>
          <p:cNvPr id="251908" name="Picture 10"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575" y="4941267"/>
            <a:ext cx="1819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1" name="Picture 11"/>
          <p:cNvPicPr>
            <a:picLocks noChangeAspect="1" noChangeArrowheads="1"/>
          </p:cNvPicPr>
          <p:nvPr/>
        </p:nvPicPr>
        <p:blipFill>
          <a:blip r:embed="rId4"/>
          <a:srcRect/>
          <a:stretch>
            <a:fillRect/>
          </a:stretch>
        </p:blipFill>
        <p:spPr bwMode="auto">
          <a:xfrm>
            <a:off x="2941412" y="3243316"/>
            <a:ext cx="908050" cy="908050"/>
          </a:xfrm>
          <a:prstGeom prst="rect">
            <a:avLst/>
          </a:prstGeom>
          <a:noFill/>
          <a:ln>
            <a:noFill/>
          </a:ln>
          <a:effectLst>
            <a:prstShdw prst="shdw17" dist="17961" dir="2700000">
              <a:schemeClr val="accent1">
                <a:gamma/>
                <a:shade val="60000"/>
                <a:invGamma/>
              </a:schemeClr>
            </a:prstShdw>
          </a:effectLst>
        </p:spPr>
      </p:pic>
      <p:sp>
        <p:nvSpPr>
          <p:cNvPr id="251911" name="AutoShape 14" descr="Résultat de recherche d'images pour &quot;hopital saint-louis&quot;"/>
          <p:cNvSpPr>
            <a:spLocks noChangeAspect="1" noChangeArrowheads="1"/>
          </p:cNvSpPr>
          <p:nvPr/>
        </p:nvSpPr>
        <p:spPr bwMode="auto">
          <a:xfrm>
            <a:off x="1679575" y="-1736725"/>
            <a:ext cx="9525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1912" name="AutoShape 16" descr="Résultat de recherche d'images pour &quot;hopital saint-louis&quot;"/>
          <p:cNvSpPr>
            <a:spLocks noChangeAspect="1" noChangeArrowheads="1"/>
          </p:cNvSpPr>
          <p:nvPr/>
        </p:nvSpPr>
        <p:spPr bwMode="auto">
          <a:xfrm>
            <a:off x="1831975" y="-1584325"/>
            <a:ext cx="9525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33137" name="Picture 17"/>
          <p:cNvPicPr>
            <a:picLocks noChangeAspect="1" noChangeArrowheads="1"/>
          </p:cNvPicPr>
          <p:nvPr/>
        </p:nvPicPr>
        <p:blipFill>
          <a:blip r:embed="rId5"/>
          <a:srcRect/>
          <a:stretch>
            <a:fillRect/>
          </a:stretch>
        </p:blipFill>
        <p:spPr bwMode="auto">
          <a:xfrm>
            <a:off x="9801965" y="3223588"/>
            <a:ext cx="2066925" cy="782637"/>
          </a:xfrm>
          <a:prstGeom prst="rect">
            <a:avLst/>
          </a:prstGeom>
          <a:noFill/>
          <a:ln>
            <a:noFill/>
          </a:ln>
          <a:effectLst>
            <a:prstShdw prst="shdw17" dist="17961" dir="2700000">
              <a:schemeClr val="accent1">
                <a:gamma/>
                <a:shade val="60000"/>
                <a:invGamma/>
              </a:schemeClr>
            </a:prstShdw>
          </a:effectLst>
        </p:spPr>
      </p:pic>
      <p:pic>
        <p:nvPicPr>
          <p:cNvPr id="133139" name="Picture 19"/>
          <p:cNvPicPr>
            <a:picLocks noChangeAspect="1" noChangeArrowheads="1"/>
          </p:cNvPicPr>
          <p:nvPr/>
        </p:nvPicPr>
        <p:blipFill>
          <a:blip r:embed="rId6"/>
          <a:srcRect/>
          <a:stretch>
            <a:fillRect/>
          </a:stretch>
        </p:blipFill>
        <p:spPr bwMode="auto">
          <a:xfrm>
            <a:off x="756513" y="998102"/>
            <a:ext cx="1292225" cy="1295400"/>
          </a:xfrm>
          <a:prstGeom prst="rect">
            <a:avLst/>
          </a:prstGeom>
          <a:noFill/>
          <a:ln>
            <a:noFill/>
          </a:ln>
          <a:effectLst>
            <a:prstShdw prst="shdw17" dist="17961" dir="2700000">
              <a:schemeClr val="accent1">
                <a:gamma/>
                <a:shade val="60000"/>
                <a:invGamma/>
              </a:schemeClr>
            </a:prstShdw>
          </a:effectLst>
        </p:spPr>
      </p:pic>
      <p:pic>
        <p:nvPicPr>
          <p:cNvPr id="133140" name="Picture 20"/>
          <p:cNvPicPr>
            <a:picLocks noChangeAspect="1" noChangeArrowheads="1"/>
          </p:cNvPicPr>
          <p:nvPr/>
        </p:nvPicPr>
        <p:blipFill>
          <a:blip r:embed="rId7"/>
          <a:srcRect/>
          <a:stretch>
            <a:fillRect/>
          </a:stretch>
        </p:blipFill>
        <p:spPr bwMode="auto">
          <a:xfrm>
            <a:off x="756512" y="2239962"/>
            <a:ext cx="1292225" cy="166688"/>
          </a:xfrm>
          <a:prstGeom prst="rect">
            <a:avLst/>
          </a:prstGeom>
          <a:noFill/>
          <a:ln>
            <a:noFill/>
          </a:ln>
          <a:effectLst>
            <a:prstShdw prst="shdw17" dist="17961" dir="2700000">
              <a:schemeClr val="accent1">
                <a:gamma/>
                <a:shade val="60000"/>
                <a:invGamma/>
              </a:schemeClr>
            </a:prstShdw>
          </a:effectLst>
        </p:spPr>
      </p:pic>
      <p:pic>
        <p:nvPicPr>
          <p:cNvPr id="133142" name="Picture 22"/>
          <p:cNvPicPr>
            <a:picLocks noChangeAspect="1" noChangeArrowheads="1"/>
          </p:cNvPicPr>
          <p:nvPr/>
        </p:nvPicPr>
        <p:blipFill>
          <a:blip r:embed="rId8"/>
          <a:srcRect/>
          <a:stretch>
            <a:fillRect/>
          </a:stretch>
        </p:blipFill>
        <p:spPr bwMode="auto">
          <a:xfrm>
            <a:off x="714442" y="3026077"/>
            <a:ext cx="1376363" cy="1376362"/>
          </a:xfrm>
          <a:prstGeom prst="rect">
            <a:avLst/>
          </a:prstGeom>
          <a:noFill/>
          <a:ln>
            <a:noFill/>
          </a:ln>
          <a:effectLst>
            <a:prstShdw prst="shdw17" dist="17961" dir="2700000">
              <a:schemeClr val="accent1">
                <a:gamma/>
                <a:shade val="60000"/>
                <a:invGamma/>
              </a:schemeClr>
            </a:prstShdw>
          </a:effectLst>
        </p:spPr>
      </p:pic>
      <p:pic>
        <p:nvPicPr>
          <p:cNvPr id="251919"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4149" y="1171972"/>
            <a:ext cx="13303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251920" name="Picture 19" descr="Résultat de recherche d'images pour &quot;twitter&quot;">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0200" y="6092825"/>
            <a:ext cx="638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21" name="Rectangle 1"/>
          <p:cNvSpPr>
            <a:spLocks noChangeArrowheads="1"/>
          </p:cNvSpPr>
          <p:nvPr/>
        </p:nvSpPr>
        <p:spPr bwMode="auto">
          <a:xfrm>
            <a:off x="9801225" y="6153150"/>
            <a:ext cx="1841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fr-FR" altLang="fr-FR"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jmmolinaparis</a:t>
            </a:r>
            <a:endParaRPr kumimoji="0" lang="fr-FR" altLang="fr-FR"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Image 1"/>
          <p:cNvPicPr>
            <a:picLocks noChangeAspect="1"/>
          </p:cNvPicPr>
          <p:nvPr/>
        </p:nvPicPr>
        <p:blipFill>
          <a:blip r:embed="rId12"/>
          <a:stretch>
            <a:fillRect/>
          </a:stretch>
        </p:blipFill>
        <p:spPr>
          <a:xfrm>
            <a:off x="8278920" y="1214686"/>
            <a:ext cx="1176630" cy="1365622"/>
          </a:xfrm>
          <a:prstGeom prst="rect">
            <a:avLst/>
          </a:prstGeom>
        </p:spPr>
      </p:pic>
      <p:sp>
        <p:nvSpPr>
          <p:cNvPr id="3" name="Rectangle 2"/>
          <p:cNvSpPr/>
          <p:nvPr/>
        </p:nvSpPr>
        <p:spPr>
          <a:xfrm>
            <a:off x="4608061" y="1355656"/>
            <a:ext cx="3121684" cy="4708981"/>
          </a:xfrm>
          <a:prstGeom prst="rect">
            <a:avLst/>
          </a:prstGeom>
        </p:spPr>
        <p:txBody>
          <a:bodyPr wrap="square">
            <a:spAutoFit/>
          </a:bodyPr>
          <a:lstStyle/>
          <a:p>
            <a:pPr>
              <a:lnSpc>
                <a:spcPts val="3000"/>
              </a:lnSpc>
            </a:pPr>
            <a:r>
              <a:rPr lang="fr-FR" sz="2400" b="1" dirty="0" smtClean="0"/>
              <a:t>Connie </a:t>
            </a:r>
            <a:r>
              <a:rPr lang="fr-FR" sz="2400" b="1" dirty="0" err="1"/>
              <a:t>Celum</a:t>
            </a:r>
            <a:endParaRPr lang="fr-FR" sz="2400" b="1" dirty="0"/>
          </a:p>
          <a:p>
            <a:pPr>
              <a:lnSpc>
                <a:spcPts val="3000"/>
              </a:lnSpc>
            </a:pPr>
            <a:r>
              <a:rPr lang="fr-FR" sz="2400" b="1" dirty="0"/>
              <a:t>Sinead </a:t>
            </a:r>
            <a:r>
              <a:rPr lang="fr-FR" sz="2400" b="1" dirty="0" err="1" smtClean="0"/>
              <a:t>Delany</a:t>
            </a:r>
            <a:endParaRPr lang="fr-FR" sz="2400" b="1" dirty="0" smtClean="0"/>
          </a:p>
          <a:p>
            <a:pPr>
              <a:lnSpc>
                <a:spcPts val="3000"/>
              </a:lnSpc>
            </a:pPr>
            <a:r>
              <a:rPr lang="fr-FR" sz="2400" b="1" dirty="0" err="1" smtClean="0"/>
              <a:t>Colleen</a:t>
            </a:r>
            <a:r>
              <a:rPr lang="fr-FR" sz="2400" b="1" dirty="0" smtClean="0"/>
              <a:t> Kelley</a:t>
            </a:r>
          </a:p>
          <a:p>
            <a:pPr>
              <a:lnSpc>
                <a:spcPts val="3000"/>
              </a:lnSpc>
            </a:pPr>
            <a:r>
              <a:rPr lang="fr-FR" sz="2400" b="1" dirty="0" smtClean="0"/>
              <a:t>Raphael </a:t>
            </a:r>
            <a:r>
              <a:rPr lang="fr-FR" sz="2400" b="1" dirty="0" err="1" smtClean="0"/>
              <a:t>Landovitz</a:t>
            </a:r>
            <a:endParaRPr lang="fr-FR" sz="2400" b="1" dirty="0" smtClean="0"/>
          </a:p>
          <a:p>
            <a:pPr>
              <a:lnSpc>
                <a:spcPts val="3000"/>
              </a:lnSpc>
            </a:pPr>
            <a:r>
              <a:rPr lang="fr-FR" sz="2400" b="1" dirty="0"/>
              <a:t>Annie </a:t>
            </a:r>
            <a:r>
              <a:rPr lang="fr-FR" sz="2400" b="1" dirty="0" err="1" smtClean="0"/>
              <a:t>Lutkemeyer</a:t>
            </a:r>
            <a:endParaRPr lang="fr-FR" sz="2400" b="1" dirty="0" smtClean="0"/>
          </a:p>
          <a:p>
            <a:pPr>
              <a:lnSpc>
                <a:spcPts val="3000"/>
              </a:lnSpc>
            </a:pPr>
            <a:r>
              <a:rPr lang="fr-FR" sz="2400" b="1" dirty="0" err="1"/>
              <a:t>Teymur</a:t>
            </a:r>
            <a:r>
              <a:rPr lang="fr-FR" sz="2400" b="1" dirty="0"/>
              <a:t> </a:t>
            </a:r>
            <a:r>
              <a:rPr lang="fr-FR" sz="2400" b="1" dirty="0" err="1" smtClean="0"/>
              <a:t>Noori</a:t>
            </a:r>
            <a:endParaRPr lang="fr-FR" sz="2400" b="1" dirty="0" smtClean="0"/>
          </a:p>
          <a:p>
            <a:pPr>
              <a:lnSpc>
                <a:spcPts val="3000"/>
              </a:lnSpc>
            </a:pPr>
            <a:r>
              <a:rPr lang="fr-FR" sz="2400" b="1" dirty="0"/>
              <a:t>Annie </a:t>
            </a:r>
            <a:r>
              <a:rPr lang="fr-FR" sz="2400" b="1" dirty="0" err="1"/>
              <a:t>Velter</a:t>
            </a:r>
            <a:endParaRPr lang="fr-FR" sz="2400" b="1" dirty="0"/>
          </a:p>
          <a:p>
            <a:pPr>
              <a:lnSpc>
                <a:spcPts val="3000"/>
              </a:lnSpc>
            </a:pPr>
            <a:endParaRPr lang="fr-FR" b="1" dirty="0"/>
          </a:p>
          <a:p>
            <a:pPr>
              <a:lnSpc>
                <a:spcPts val="3000"/>
              </a:lnSpc>
            </a:pPr>
            <a:endParaRPr lang="fr-FR" b="1" dirty="0"/>
          </a:p>
          <a:p>
            <a:pPr>
              <a:lnSpc>
                <a:spcPts val="3000"/>
              </a:lnSpc>
            </a:pPr>
            <a:endParaRPr lang="fr-FR" b="1" dirty="0"/>
          </a:p>
          <a:p>
            <a:pPr>
              <a:lnSpc>
                <a:spcPts val="3000"/>
              </a:lnSpc>
            </a:pPr>
            <a:endParaRPr lang="fr-FR" b="1" dirty="0"/>
          </a:p>
          <a:p>
            <a:pPr>
              <a:lnSpc>
                <a:spcPts val="3000"/>
              </a:lnSpc>
            </a:pPr>
            <a:endParaRPr lang="fr-FR" b="1" dirty="0"/>
          </a:p>
        </p:txBody>
      </p:sp>
      <p:pic>
        <p:nvPicPr>
          <p:cNvPr id="7" name="Image 6"/>
          <p:cNvPicPr>
            <a:picLocks noChangeAspect="1"/>
          </p:cNvPicPr>
          <p:nvPr/>
        </p:nvPicPr>
        <p:blipFill>
          <a:blip r:embed="rId13"/>
          <a:stretch>
            <a:fillRect/>
          </a:stretch>
        </p:blipFill>
        <p:spPr>
          <a:xfrm>
            <a:off x="7822513" y="3135474"/>
            <a:ext cx="1612695" cy="911523"/>
          </a:xfrm>
          <a:prstGeom prst="rect">
            <a:avLst/>
          </a:prstGeom>
        </p:spPr>
      </p:pic>
      <p:pic>
        <p:nvPicPr>
          <p:cNvPr id="10" name="Image 9"/>
          <p:cNvPicPr>
            <a:picLocks noChangeAspect="1"/>
          </p:cNvPicPr>
          <p:nvPr/>
        </p:nvPicPr>
        <p:blipFill>
          <a:blip r:embed="rId14"/>
          <a:stretch>
            <a:fillRect/>
          </a:stretch>
        </p:blipFill>
        <p:spPr>
          <a:xfrm>
            <a:off x="2363210" y="970818"/>
            <a:ext cx="2004141" cy="1707231"/>
          </a:xfrm>
          <a:prstGeom prst="rect">
            <a:avLst/>
          </a:prstGeom>
        </p:spPr>
      </p:pic>
      <p:pic>
        <p:nvPicPr>
          <p:cNvPr id="11" name="Image 10"/>
          <p:cNvPicPr>
            <a:picLocks noChangeAspect="1"/>
          </p:cNvPicPr>
          <p:nvPr/>
        </p:nvPicPr>
        <p:blipFill>
          <a:blip r:embed="rId15"/>
          <a:stretch>
            <a:fillRect/>
          </a:stretch>
        </p:blipFill>
        <p:spPr>
          <a:xfrm>
            <a:off x="4853681" y="4564645"/>
            <a:ext cx="2509424" cy="1768739"/>
          </a:xfrm>
          <a:prstGeom prst="rect">
            <a:avLst/>
          </a:prstGeom>
        </p:spPr>
      </p:pic>
      <p:pic>
        <p:nvPicPr>
          <p:cNvPr id="12" name="Image 11"/>
          <p:cNvPicPr>
            <a:picLocks noChangeAspect="1"/>
          </p:cNvPicPr>
          <p:nvPr/>
        </p:nvPicPr>
        <p:blipFill>
          <a:blip r:embed="rId16"/>
          <a:stretch>
            <a:fillRect/>
          </a:stretch>
        </p:blipFill>
        <p:spPr>
          <a:xfrm>
            <a:off x="1172873" y="4897840"/>
            <a:ext cx="2450281" cy="934203"/>
          </a:xfrm>
          <a:prstGeom prst="rect">
            <a:avLst/>
          </a:prstGeom>
        </p:spPr>
      </p:pic>
    </p:spTree>
    <p:extLst>
      <p:ext uri="{BB962C8B-B14F-4D97-AF65-F5344CB8AC3E}">
        <p14:creationId xmlns:p14="http://schemas.microsoft.com/office/powerpoint/2010/main" val="364711349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33575" y="112713"/>
            <a:ext cx="8229600" cy="877887"/>
          </a:xfrm>
          <a:solidFill>
            <a:schemeClr val="accent5"/>
          </a:solidFill>
          <a:ln>
            <a:solidFill>
              <a:schemeClr val="tx1"/>
            </a:solidFill>
          </a:ln>
        </p:spPr>
        <p:txBody>
          <a:bodyPr/>
          <a:lstStyle/>
          <a:p>
            <a:pPr>
              <a:defRPr/>
            </a:pPr>
            <a:r>
              <a:rPr lang="en-GB" b="1" dirty="0" smtClean="0"/>
              <a:t>WHO 2015 Guidelines</a:t>
            </a:r>
          </a:p>
        </p:txBody>
      </p:sp>
      <p:pic>
        <p:nvPicPr>
          <p:cNvPr id="5" name="Content Placeholder 4"/>
          <p:cNvPicPr>
            <a:picLocks noGrp="1" noChangeAspect="1"/>
          </p:cNvPicPr>
          <p:nvPr>
            <p:ph idx="1"/>
          </p:nvPr>
        </p:nvPicPr>
        <p:blipFill>
          <a:blip r:embed="rId3"/>
          <a:stretch>
            <a:fillRect/>
          </a:stretch>
        </p:blipFill>
        <p:spPr>
          <a:xfrm>
            <a:off x="2197100" y="1206500"/>
            <a:ext cx="2974975" cy="4464050"/>
          </a:xfrm>
          <a:effectLst>
            <a:outerShdw blurRad="292100" dist="139700" dir="2700000" algn="tl" rotWithShape="0">
              <a:srgbClr val="333333">
                <a:alpha val="65000"/>
              </a:srgbClr>
            </a:outerShdw>
          </a:effectLst>
        </p:spPr>
      </p:pic>
      <p:sp>
        <p:nvSpPr>
          <p:cNvPr id="204804" name="Rectangle 5"/>
          <p:cNvSpPr>
            <a:spLocks noChangeArrowheads="1"/>
          </p:cNvSpPr>
          <p:nvPr/>
        </p:nvSpPr>
        <p:spPr bwMode="auto">
          <a:xfrm>
            <a:off x="2927350" y="5940425"/>
            <a:ext cx="626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fr-FR" sz="1800" b="0" i="0" u="none" strike="noStrike" kern="1200" cap="none" spc="0" normalizeH="0" baseline="0" noProof="0" smtClean="0">
                <a:ln>
                  <a:noFill/>
                </a:ln>
                <a:solidFill>
                  <a:srgbClr val="B1001A"/>
                </a:solidFill>
                <a:effectLst/>
                <a:uLnTx/>
                <a:uFillTx/>
                <a:latin typeface="Corbel" panose="020B0503020204020204" pitchFamily="34" charset="0"/>
                <a:ea typeface="+mn-ea"/>
                <a:cs typeface="Arial" panose="020B0604020202020204" pitchFamily="34" charset="0"/>
                <a:hlinkClick r:id="rId4"/>
              </a:rPr>
              <a:t>http://www.who.int/hiv/pub/guidelines/earlyrelease-arv/en/</a:t>
            </a:r>
            <a:endParaRPr kumimoji="0" lang="en-GB" altLang="fr-FR" sz="1800" b="0" i="0" u="none" strike="noStrike" kern="1200" cap="none" spc="0" normalizeH="0" baseline="0" noProof="0" smtClean="0">
              <a:ln>
                <a:noFill/>
              </a:ln>
              <a:solidFill>
                <a:srgbClr val="B1001A"/>
              </a:solidFill>
              <a:effectLst/>
              <a:uLnTx/>
              <a:uFillTx/>
              <a:latin typeface="Corbel" panose="020B0503020204020204" pitchFamily="34" charset="0"/>
              <a:ea typeface="+mn-ea"/>
              <a:cs typeface="Arial" panose="020B0604020202020204" pitchFamily="34" charset="0"/>
            </a:endParaRPr>
          </a:p>
        </p:txBody>
      </p:sp>
      <p:sp>
        <p:nvSpPr>
          <p:cNvPr id="204805" name="Rectangle 6"/>
          <p:cNvSpPr>
            <a:spLocks noChangeArrowheads="1"/>
          </p:cNvSpPr>
          <p:nvPr/>
        </p:nvSpPr>
        <p:spPr bwMode="auto">
          <a:xfrm>
            <a:off x="7162800" y="6537325"/>
            <a:ext cx="4860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000" b="1" i="0" u="none" strike="noStrike" kern="1200" cap="none" spc="0" normalizeH="0" baseline="0" noProof="0" smtClean="0">
                <a:ln>
                  <a:noFill/>
                </a:ln>
                <a:solidFill>
                  <a:srgbClr val="000000"/>
                </a:solidFill>
                <a:effectLst/>
                <a:uLnTx/>
                <a:uFillTx/>
                <a:latin typeface="Corbel" panose="020B0503020204020204" pitchFamily="34" charset="0"/>
                <a:ea typeface="+mn-ea"/>
                <a:cs typeface="Arial" panose="020B0604020202020204" pitchFamily="34" charset="0"/>
              </a:rPr>
              <a:t>http://www.who.int/hiv/pub/guidelines/earlyrelease-arv/en/ (Accessed October 2015)</a:t>
            </a:r>
          </a:p>
        </p:txBody>
      </p:sp>
      <p:sp>
        <p:nvSpPr>
          <p:cNvPr id="204806" name="Rectangle 2"/>
          <p:cNvSpPr>
            <a:spLocks noChangeArrowheads="1"/>
          </p:cNvSpPr>
          <p:nvPr/>
        </p:nvSpPr>
        <p:spPr bwMode="auto">
          <a:xfrm>
            <a:off x="5613400" y="1143000"/>
            <a:ext cx="48609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3365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36550" marR="0" lvl="1" indent="0" algn="l" defTabSz="914400" rtl="0" eaLnBrk="0" fontAlgn="base" latinLnBrk="0" hangingPunct="0">
              <a:lnSpc>
                <a:spcPct val="100000"/>
              </a:lnSpc>
              <a:spcBef>
                <a:spcPct val="0"/>
              </a:spcBef>
              <a:spcAft>
                <a:spcPct val="0"/>
              </a:spcAft>
              <a:buClrTx/>
              <a:buSzTx/>
              <a:buFontTx/>
              <a:buNone/>
              <a:tabLst/>
              <a:defRPr/>
            </a:pPr>
            <a:r>
              <a:rPr kumimoji="0" lang="en-GB" altLang="fr-FR" sz="20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Oral PrEP  should be offered as an additional prevention choice for people at substantial risk of HIV infection as part of combination prevention approaches</a:t>
            </a:r>
          </a:p>
        </p:txBody>
      </p:sp>
      <p:sp>
        <p:nvSpPr>
          <p:cNvPr id="9" name="Rounded Rectangle 8"/>
          <p:cNvSpPr/>
          <p:nvPr/>
        </p:nvSpPr>
        <p:spPr>
          <a:xfrm>
            <a:off x="5735638" y="2924175"/>
            <a:ext cx="4618037" cy="2663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4808" name="TextBox 9"/>
          <p:cNvSpPr txBox="1">
            <a:spLocks noChangeArrowheads="1"/>
          </p:cNvSpPr>
          <p:nvPr/>
        </p:nvSpPr>
        <p:spPr bwMode="auto">
          <a:xfrm>
            <a:off x="5988050" y="2979738"/>
            <a:ext cx="41751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600" b="1" i="0" u="none" strike="noStrike" kern="1200" cap="none" spc="0" normalizeH="0" baseline="0" noProof="0" smtClean="0">
                <a:ln>
                  <a:noFill/>
                </a:ln>
                <a:solidFill>
                  <a:srgbClr val="000000"/>
                </a:solidFill>
                <a:effectLst/>
                <a:uLnTx/>
                <a:uFillTx/>
                <a:latin typeface="Corbel" panose="020B0503020204020204" pitchFamily="34" charset="0"/>
                <a:ea typeface="+mn-ea"/>
                <a:cs typeface="Arial" panose="020B0604020202020204" pitchFamily="34" charset="0"/>
              </a:rPr>
              <a:t>Defining “substantial risk”: </a:t>
            </a:r>
            <a:r>
              <a:rPr kumimoji="0" lang="en-GB" altLang="fr-FR" sz="1600" b="0" i="1" u="none" strike="noStrike" kern="1200" cap="none" spc="0" normalizeH="0" baseline="0" noProof="0" smtClean="0">
                <a:ln>
                  <a:noFill/>
                </a:ln>
                <a:solidFill>
                  <a:srgbClr val="000000"/>
                </a:solidFill>
                <a:effectLst/>
                <a:uLnTx/>
                <a:uFillTx/>
                <a:latin typeface="Corbel" panose="020B0503020204020204" pitchFamily="34" charset="0"/>
                <a:ea typeface="+mn-ea"/>
                <a:cs typeface="Arial" panose="020B0604020202020204" pitchFamily="34" charset="0"/>
              </a:rPr>
              <a:t>Substantial risk of HIV infection is provisionally defined as HIV </a:t>
            </a:r>
            <a:r>
              <a:rPr kumimoji="0" lang="en-GB" altLang="fr-FR" sz="1600" b="1" i="1" u="none" strike="noStrike" kern="1200" cap="none" spc="0" normalizeH="0" baseline="0" noProof="0" smtClean="0">
                <a:ln>
                  <a:noFill/>
                </a:ln>
                <a:solidFill>
                  <a:srgbClr val="000000"/>
                </a:solidFill>
                <a:effectLst/>
                <a:uLnTx/>
                <a:uFillTx/>
                <a:latin typeface="Corbel" panose="020B0503020204020204" pitchFamily="34" charset="0"/>
                <a:ea typeface="+mn-ea"/>
                <a:cs typeface="Arial" panose="020B0604020202020204" pitchFamily="34" charset="0"/>
              </a:rPr>
              <a:t>incidence greater than 3 per 100 person–years </a:t>
            </a:r>
            <a:r>
              <a:rPr kumimoji="0" lang="en-GB" altLang="fr-FR" sz="1600" b="0" i="1" u="none" strike="noStrike" kern="1200" cap="none" spc="0" normalizeH="0" baseline="0" noProof="0" smtClean="0">
                <a:ln>
                  <a:noFill/>
                </a:ln>
                <a:solidFill>
                  <a:srgbClr val="000000"/>
                </a:solidFill>
                <a:effectLst/>
                <a:uLnTx/>
                <a:uFillTx/>
                <a:latin typeface="Corbel" panose="020B0503020204020204" pitchFamily="34" charset="0"/>
                <a:ea typeface="+mn-ea"/>
                <a:cs typeface="Arial" panose="020B0604020202020204" pitchFamily="34" charset="0"/>
              </a:rPr>
              <a:t>in the absence of PrEP. HIV incidence greater than 3 per 100 person–years has been identified among some groups of men who have sex with men, transgender women in many settings and heterosexual men and women who have sexual partners with undiagnosed or untreated HIV infection.</a:t>
            </a:r>
          </a:p>
        </p:txBody>
      </p:sp>
    </p:spTree>
    <p:extLst>
      <p:ext uri="{BB962C8B-B14F-4D97-AF65-F5344CB8AC3E}">
        <p14:creationId xmlns:p14="http://schemas.microsoft.com/office/powerpoint/2010/main" val="3351841349"/>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el 1"/>
          <p:cNvSpPr>
            <a:spLocks noGrp="1"/>
          </p:cNvSpPr>
          <p:nvPr>
            <p:ph type="title"/>
          </p:nvPr>
        </p:nvSpPr>
        <p:spPr>
          <a:xfrm>
            <a:off x="1919288" y="52388"/>
            <a:ext cx="8229600" cy="1143000"/>
          </a:xfrm>
        </p:spPr>
        <p:txBody>
          <a:bodyPr/>
          <a:lstStyle/>
          <a:p>
            <a:r>
              <a:rPr lang="de-CH" altLang="de-DE" sz="3200" b="1" smtClean="0">
                <a:solidFill>
                  <a:srgbClr val="0000FF"/>
                </a:solidFill>
                <a:cs typeface="Arial" panose="020B0604020202020204" pitchFamily="34" charset="0"/>
              </a:rPr>
              <a:t>EACS Guidelines — PrEP</a:t>
            </a:r>
          </a:p>
        </p:txBody>
      </p:sp>
      <p:sp>
        <p:nvSpPr>
          <p:cNvPr id="209923" name="Textfeld 7"/>
          <p:cNvSpPr txBox="1">
            <a:spLocks noChangeArrowheads="1"/>
          </p:cNvSpPr>
          <p:nvPr/>
        </p:nvSpPr>
        <p:spPr bwMode="auto">
          <a:xfrm>
            <a:off x="5486400" y="6315075"/>
            <a:ext cx="6392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CH" altLang="de-DE"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EACS. Guidelines, </a:t>
            </a:r>
            <a:r>
              <a:rPr kumimoji="0" lang="de-CH" altLang="de-DE" sz="1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version</a:t>
            </a:r>
            <a:r>
              <a:rPr kumimoji="0" lang="de-CH" altLang="de-DE"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8, 2015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de-CH" altLang="de-DE" sz="1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(www.eacsociety.org/guidelines/eacs-guidelines/eacs-guidelines.html)</a:t>
            </a:r>
          </a:p>
        </p:txBody>
      </p:sp>
      <p:pic>
        <p:nvPicPr>
          <p:cNvPr id="2099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6404" y="53427"/>
            <a:ext cx="2010250" cy="162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9542" name="Textfeld 1"/>
          <p:cNvSpPr txBox="1">
            <a:spLocks noChangeArrowheads="1"/>
          </p:cNvSpPr>
          <p:nvPr/>
        </p:nvSpPr>
        <p:spPr bwMode="auto">
          <a:xfrm>
            <a:off x="1828800" y="1491172"/>
            <a:ext cx="9936163"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de-DE"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PrEP</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should be used in </a:t>
            </a: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adults at high risk of acquiring HIV infection when condoms </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are not used consistently</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de-DE"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PrEP</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is </a:t>
            </a: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recommended in HIV-negative MSM and transgender individuals when condoms are not used consistently</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with casual partners or with HIV-positive partners who are not on treatment.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 recent STI</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use of </a:t>
            </a: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PEP</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or </a:t>
            </a:r>
            <a:r>
              <a:rPr kumimoji="0" lang="en-US" altLang="de-DE" sz="18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chemsex</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may be markers of increased risk for HIV </a:t>
            </a:r>
            <a:r>
              <a:rPr kumimoji="0" lang="de-CH" altLang="de-DE"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acquisition</a:t>
            </a:r>
            <a:r>
              <a:rPr kumimoji="0" lang="de-CH"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de-CH"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de-DE"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PrEP</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may be considered in HIV-negative heterosexual women and men </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who are inconsistent in their use of condoms and have multiple sexual partners where some of whom are likely to have HIV and not being on treatment</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de-CH"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de-CH" altLang="de-DE" sz="1800" dirty="0" smtClean="0">
                <a:solidFill>
                  <a:srgbClr val="000000"/>
                </a:solidFill>
                <a:cs typeface="Arial" panose="020B0604020202020204" pitchFamily="34" charset="0"/>
              </a:rPr>
              <a:t>Oral </a:t>
            </a:r>
            <a:r>
              <a:rPr lang="de-CH" altLang="de-DE" sz="1800" dirty="0" err="1" smtClean="0">
                <a:solidFill>
                  <a:srgbClr val="000000"/>
                </a:solidFill>
                <a:cs typeface="Arial" panose="020B0604020202020204" pitchFamily="34" charset="0"/>
              </a:rPr>
              <a:t>PrEP</a:t>
            </a:r>
            <a:r>
              <a:rPr lang="de-CH" altLang="de-DE" sz="1800" dirty="0" smtClean="0">
                <a:solidFill>
                  <a:srgbClr val="000000"/>
                </a:solidFill>
                <a:cs typeface="Arial" panose="020B0604020202020204" pitchFamily="34" charset="0"/>
              </a:rPr>
              <a:t> </a:t>
            </a:r>
            <a:r>
              <a:rPr lang="de-CH" altLang="de-DE" sz="1800" dirty="0" err="1" smtClean="0">
                <a:solidFill>
                  <a:srgbClr val="000000"/>
                </a:solidFill>
                <a:cs typeface="Arial" panose="020B0604020202020204" pitchFamily="34" charset="0"/>
              </a:rPr>
              <a:t>with</a:t>
            </a:r>
            <a:r>
              <a:rPr lang="de-CH" altLang="de-DE" sz="1800" dirty="0" smtClean="0">
                <a:solidFill>
                  <a:srgbClr val="000000"/>
                </a:solidFill>
                <a:cs typeface="Arial" panose="020B0604020202020204" pitchFamily="34" charset="0"/>
              </a:rPr>
              <a:t> </a:t>
            </a:r>
            <a:r>
              <a:rPr lang="de-CH" altLang="de-DE" sz="1800" b="1" dirty="0" smtClean="0">
                <a:solidFill>
                  <a:srgbClr val="000000"/>
                </a:solidFill>
                <a:cs typeface="Arial" panose="020B0604020202020204" pitchFamily="34" charset="0"/>
              </a:rPr>
              <a:t>TDF/FTC </a:t>
            </a:r>
            <a:r>
              <a:rPr lang="de-CH" altLang="de-DE" sz="1800" b="1" dirty="0" err="1" smtClean="0">
                <a:solidFill>
                  <a:srgbClr val="000000"/>
                </a:solidFill>
                <a:cs typeface="Arial" panose="020B0604020202020204" pitchFamily="34" charset="0"/>
              </a:rPr>
              <a:t>daily</a:t>
            </a:r>
            <a:r>
              <a:rPr lang="de-CH" altLang="de-DE" sz="1800" b="1" dirty="0" smtClean="0">
                <a:solidFill>
                  <a:srgbClr val="000000"/>
                </a:solidFill>
                <a:cs typeface="Arial" panose="020B0604020202020204" pitchFamily="34" charset="0"/>
              </a:rPr>
              <a:t> </a:t>
            </a:r>
            <a:r>
              <a:rPr lang="de-CH" altLang="de-DE" sz="1800" b="1" dirty="0" err="1" smtClean="0">
                <a:solidFill>
                  <a:srgbClr val="000000"/>
                </a:solidFill>
                <a:cs typeface="Arial" panose="020B0604020202020204" pitchFamily="34" charset="0"/>
              </a:rPr>
              <a:t>or</a:t>
            </a:r>
            <a:r>
              <a:rPr lang="de-CH" altLang="de-DE" sz="1800" b="1" dirty="0" smtClean="0">
                <a:solidFill>
                  <a:srgbClr val="000000"/>
                </a:solidFill>
                <a:cs typeface="Arial" panose="020B0604020202020204" pitchFamily="34" charset="0"/>
              </a:rPr>
              <a:t> on </a:t>
            </a:r>
            <a:r>
              <a:rPr lang="de-CH" altLang="de-DE" sz="1800" b="1" dirty="0" err="1" smtClean="0">
                <a:solidFill>
                  <a:srgbClr val="000000"/>
                </a:solidFill>
                <a:cs typeface="Arial" panose="020B0604020202020204" pitchFamily="34" charset="0"/>
              </a:rPr>
              <a:t>demand</a:t>
            </a:r>
            <a:r>
              <a:rPr lang="de-CH" altLang="de-DE" sz="1800" b="1" dirty="0" smtClean="0">
                <a:solidFill>
                  <a:srgbClr val="000000"/>
                </a:solidFill>
                <a:cs typeface="Arial" panose="020B0604020202020204" pitchFamily="34" charset="0"/>
              </a:rPr>
              <a:t> </a:t>
            </a:r>
            <a:r>
              <a:rPr lang="de-CH" altLang="de-DE" sz="1800" b="1" dirty="0" err="1" smtClean="0">
                <a:solidFill>
                  <a:srgbClr val="000000"/>
                </a:solidFill>
                <a:cs typeface="Arial" panose="020B0604020202020204" pitchFamily="34" charset="0"/>
              </a:rPr>
              <a:t>for</a:t>
            </a:r>
            <a:r>
              <a:rPr lang="de-CH" altLang="de-DE" sz="1800" b="1" dirty="0" smtClean="0">
                <a:solidFill>
                  <a:srgbClr val="000000"/>
                </a:solidFill>
                <a:cs typeface="Arial" panose="020B0604020202020204" pitchFamily="34" charset="0"/>
              </a:rPr>
              <a:t> MSM</a:t>
            </a:r>
            <a:endParaRPr kumimoji="0" lang="de-CH" altLang="de-DE" sz="1800" b="1" i="0" u="none" strike="noStrike" kern="1200" cap="none" spc="0" normalizeH="0" baseline="0" noProof="0" dirty="0" smtClean="0">
              <a:ln>
                <a:noFill/>
              </a:ln>
              <a:solidFill>
                <a:srgbClr val="000000"/>
              </a:solidFill>
              <a:effectLst/>
              <a:uLnTx/>
              <a:uFillTx/>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de-CH"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altLang="de-DE" sz="1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PrEP</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provides a high level of protection against HIV acquisition but </a:t>
            </a:r>
            <a:r>
              <a:rPr kumimoji="0" lang="en-US" altLang="de-DE"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does not protect against other STIs</a:t>
            </a:r>
            <a:r>
              <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altLang="de-DE" sz="1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2"/>
          <p:cNvSpPr txBox="1">
            <a:spLocks noChangeArrowheads="1"/>
          </p:cNvSpPr>
          <p:nvPr/>
        </p:nvSpPr>
        <p:spPr bwMode="auto">
          <a:xfrm>
            <a:off x="2525516" y="357188"/>
            <a:ext cx="6770883" cy="838200"/>
          </a:xfrm>
          <a:prstGeom prst="rect">
            <a:avLst/>
          </a:prstGeom>
          <a:solidFill>
            <a:schemeClr val="accent5"/>
          </a:solidFill>
          <a:ln>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ts val="45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EACS Guidelines </a:t>
            </a:r>
            <a:r>
              <a:rPr lang="en-US" altLang="fr-FR" sz="4000" b="1" dirty="0" smtClean="0">
                <a:solidFill>
                  <a:srgbClr val="000000"/>
                </a:solidFill>
                <a:latin typeface="Arial"/>
              </a:rPr>
              <a:t>on</a:t>
            </a:r>
            <a:r>
              <a:rPr kumimoji="0" lang="en-US" altLang="fr-FR" sz="4000" b="1" i="0" u="none" strike="noStrike" kern="1200" cap="none" spc="0" normalizeH="0" baseline="0" noProof="0" dirty="0" smtClean="0">
                <a:ln>
                  <a:noFill/>
                </a:ln>
                <a:solidFill>
                  <a:srgbClr val="000000"/>
                </a:solidFill>
                <a:effectLst/>
                <a:uLnTx/>
                <a:uFillTx/>
                <a:latin typeface="Arial"/>
                <a:ea typeface="+mj-ea"/>
                <a:cs typeface="+mj-cs"/>
              </a:rPr>
              <a:t> </a:t>
            </a: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PrEP</a:t>
            </a:r>
          </a:p>
        </p:txBody>
      </p:sp>
      <p:pic>
        <p:nvPicPr>
          <p:cNvPr id="3" name="Image 2"/>
          <p:cNvPicPr>
            <a:picLocks noChangeAspect="1"/>
          </p:cNvPicPr>
          <p:nvPr/>
        </p:nvPicPr>
        <p:blipFill>
          <a:blip r:embed="rId3"/>
          <a:stretch>
            <a:fillRect/>
          </a:stretch>
        </p:blipFill>
        <p:spPr>
          <a:xfrm>
            <a:off x="219628" y="152400"/>
            <a:ext cx="1443994" cy="2057400"/>
          </a:xfrm>
          <a:prstGeom prst="rect">
            <a:avLst/>
          </a:prstGeom>
        </p:spPr>
      </p:pic>
    </p:spTree>
    <p:extLst>
      <p:ext uri="{BB962C8B-B14F-4D97-AF65-F5344CB8AC3E}">
        <p14:creationId xmlns:p14="http://schemas.microsoft.com/office/powerpoint/2010/main" val="2440372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3">
            <a:extLst>
              <a:ext uri="{FF2B5EF4-FFF2-40B4-BE49-F238E27FC236}">
                <a16:creationId xmlns:a16="http://schemas.microsoft.com/office/drawing/2014/main" id="{EF5723CC-B9F1-4840-B5CF-D6364C1BD6AE}"/>
              </a:ext>
            </a:extLst>
          </p:cNvPr>
          <p:cNvSpPr>
            <a:spLocks noChangeArrowheads="1"/>
          </p:cNvSpPr>
          <p:nvPr/>
        </p:nvSpPr>
        <p:spPr bwMode="auto">
          <a:xfrm>
            <a:off x="3532908" y="209551"/>
            <a:ext cx="5555673" cy="937683"/>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chemeClr val="accent5"/>
          </a:solidFill>
          <a:ln w="9525">
            <a:solidFill>
              <a:schemeClr val="tx1"/>
            </a:solidFill>
            <a:round/>
            <a:headEnd/>
            <a:tailEnd/>
          </a:ln>
        </p:spPr>
        <p:txBody>
          <a:bodyPr lIns="0" tIns="0" rIns="0" bIns="0" anchor="ctr" anchorCtr="1"/>
          <a:lstStyle/>
          <a:p>
            <a:pPr marL="0" marR="0" lvl="0" indent="0" algn="ctr" defTabSz="546086" rtl="0" eaLnBrk="1" fontAlgn="base" latinLnBrk="0" hangingPunct="1">
              <a:lnSpc>
                <a:spcPct val="97000"/>
              </a:lnSpc>
              <a:spcBef>
                <a:spcPct val="0"/>
              </a:spcBef>
              <a:spcAft>
                <a:spcPct val="0"/>
              </a:spcAft>
              <a:buClr>
                <a:srgbClr val="FFFFFF"/>
              </a:buClr>
              <a:buSzPct val="45000"/>
              <a:buFontTx/>
              <a:buNone/>
              <a:tabLst>
                <a:tab pos="865696" algn="l"/>
                <a:tab pos="1731390" algn="l"/>
                <a:tab pos="2599202" algn="l"/>
                <a:tab pos="3464897" algn="l"/>
                <a:tab pos="4330592" algn="l"/>
                <a:tab pos="5196287" algn="l"/>
                <a:tab pos="6064099" algn="l"/>
                <a:tab pos="6929793" algn="l"/>
                <a:tab pos="7795489" algn="l"/>
                <a:tab pos="8661183" algn="l"/>
                <a:tab pos="9526879" algn="l"/>
                <a:tab pos="10394691" algn="l"/>
              </a:tabLst>
              <a:defRPr/>
            </a:pPr>
            <a:r>
              <a:rPr kumimoji="0" lang="en-US" altLang="fr-FR" sz="2800" b="1" i="0" u="none" strike="noStrike" kern="1200" cap="none" spc="0" normalizeH="0" baseline="0" noProof="0" dirty="0" err="1">
                <a:ln>
                  <a:noFill/>
                </a:ln>
                <a:solidFill>
                  <a:srgbClr val="000000"/>
                </a:solidFill>
                <a:effectLst/>
                <a:uLnTx/>
                <a:uFillTx/>
                <a:latin typeface="Arial"/>
                <a:ea typeface="+mn-ea"/>
                <a:cs typeface="+mn-cs"/>
              </a:rPr>
              <a:t>PrEP</a:t>
            </a:r>
            <a:r>
              <a:rPr kumimoji="0" lang="en-US" altLang="fr-FR" sz="2800" b="1" i="0" u="none" strike="noStrike" kern="1200" cap="none" spc="0" normalizeH="0" baseline="0" noProof="0" dirty="0">
                <a:ln>
                  <a:noFill/>
                </a:ln>
                <a:solidFill>
                  <a:srgbClr val="000000"/>
                </a:solidFill>
                <a:effectLst/>
                <a:uLnTx/>
                <a:uFillTx/>
                <a:latin typeface="Arial"/>
                <a:ea typeface="+mn-ea"/>
                <a:cs typeface="+mn-cs"/>
              </a:rPr>
              <a:t> with Daily or On Demand </a:t>
            </a:r>
            <a:br>
              <a:rPr kumimoji="0" lang="en-US" altLang="fr-FR" sz="2800" b="1" i="0" u="none" strike="noStrike" kern="1200" cap="none" spc="0" normalizeH="0" baseline="0" noProof="0" dirty="0">
                <a:ln>
                  <a:noFill/>
                </a:ln>
                <a:solidFill>
                  <a:srgbClr val="000000"/>
                </a:solidFill>
                <a:effectLst/>
                <a:uLnTx/>
                <a:uFillTx/>
                <a:latin typeface="Arial"/>
                <a:ea typeface="+mn-ea"/>
                <a:cs typeface="+mn-cs"/>
              </a:rPr>
            </a:br>
            <a:r>
              <a:rPr kumimoji="0" lang="en-US" altLang="fr-FR" sz="2800" b="1" i="0" u="none" strike="noStrike" kern="1200" cap="none" spc="0" normalizeH="0" baseline="0" noProof="0" dirty="0">
                <a:ln>
                  <a:noFill/>
                </a:ln>
                <a:solidFill>
                  <a:srgbClr val="000000"/>
                </a:solidFill>
                <a:effectLst/>
                <a:uLnTx/>
                <a:uFillTx/>
                <a:latin typeface="Arial"/>
                <a:ea typeface="+mn-ea"/>
                <a:cs typeface="+mn-cs"/>
              </a:rPr>
              <a:t>TDF/FTC among MSM</a:t>
            </a:r>
            <a:endParaRPr kumimoji="0" lang="en-US" altLang="fr-FR" sz="32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Unicode MS" pitchFamily="34" charset="-128"/>
            </a:endParaRPr>
          </a:p>
        </p:txBody>
      </p:sp>
      <p:sp>
        <p:nvSpPr>
          <p:cNvPr id="93187" name="Text Box 6"/>
          <p:cNvSpPr txBox="1">
            <a:spLocks noChangeArrowheads="1"/>
          </p:cNvSpPr>
          <p:nvPr/>
        </p:nvSpPr>
        <p:spPr bwMode="auto">
          <a:xfrm>
            <a:off x="340881" y="1794115"/>
            <a:ext cx="11451166" cy="132369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base" latinLnBrk="0" hangingPunct="1">
              <a:lnSpc>
                <a:spcPct val="150000"/>
              </a:lnSpc>
              <a:spcBef>
                <a:spcPct val="0"/>
              </a:spcBef>
              <a:spcAft>
                <a:spcPct val="0"/>
              </a:spcAft>
              <a:buClrTx/>
              <a:buSzTx/>
              <a:buFontTx/>
              <a:buNone/>
              <a:tabLst/>
              <a:defRPr/>
            </a:pPr>
            <a:r>
              <a:rPr kumimoji="0" lang="fr-FR" altLang="fr-FR" sz="26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Global HIV Incidence: </a:t>
            </a:r>
            <a:r>
              <a:rPr kumimoji="0" lang="fr-FR" altLang="fr-FR" sz="2667"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0.11/100 </a:t>
            </a:r>
            <a:r>
              <a:rPr kumimoji="0" lang="fr-FR" altLang="fr-FR" sz="2667"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PY (95% CI: 0.04-0.23) (6 cases)</a:t>
            </a:r>
            <a:endParaRPr kumimoji="0" lang="fr-FR" altLang="fr-FR" sz="10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1219170" rtl="0" eaLnBrk="1" fontAlgn="base" latinLnBrk="0" hangingPunct="1">
              <a:lnSpc>
                <a:spcPct val="150000"/>
              </a:lnSpc>
              <a:spcBef>
                <a:spcPct val="0"/>
              </a:spcBef>
              <a:spcAft>
                <a:spcPct val="0"/>
              </a:spcAft>
              <a:buClrTx/>
              <a:buSzTx/>
              <a:buFontTx/>
              <a:buNone/>
              <a:tabLst/>
              <a:defRPr/>
            </a:pPr>
            <a:r>
              <a:rPr kumimoji="0" lang="fr-FR" altLang="fr-FR" sz="26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Mean</a:t>
            </a:r>
            <a:r>
              <a:rPr kumimoji="0" lang="fr-FR" altLang="fr-FR" sz="26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6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Follow</a:t>
            </a:r>
            <a:r>
              <a:rPr kumimoji="0" lang="fr-FR" altLang="fr-FR" sz="26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 of 22.1 </a:t>
            </a:r>
            <a:r>
              <a:rPr kumimoji="0" lang="fr-FR" altLang="fr-FR" sz="2667"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months</a:t>
            </a:r>
            <a:r>
              <a:rPr kumimoji="0" lang="fr-FR" altLang="fr-FR" sz="26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5633 </a:t>
            </a:r>
            <a:r>
              <a:rPr kumimoji="0" lang="fr-FR" altLang="fr-FR" sz="2667"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Person-</a:t>
            </a:r>
            <a:r>
              <a:rPr kumimoji="0" lang="fr-FR" altLang="fr-FR" sz="2667"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Years</a:t>
            </a:r>
            <a:endParaRPr kumimoji="0" lang="fr-FR" altLang="fr-FR" sz="26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Tableau 1">
            <a:extLst>
              <a:ext uri="{FF2B5EF4-FFF2-40B4-BE49-F238E27FC236}">
                <a16:creationId xmlns:a16="http://schemas.microsoft.com/office/drawing/2014/main" id="{FADDF719-71AE-4381-AADE-E4C9665614FA}"/>
              </a:ext>
            </a:extLst>
          </p:cNvPr>
          <p:cNvGraphicFramePr>
            <a:graphicFrameLocks noGrp="1"/>
          </p:cNvGraphicFramePr>
          <p:nvPr>
            <p:extLst/>
          </p:nvPr>
        </p:nvGraphicFramePr>
        <p:xfrm>
          <a:off x="340881" y="3879949"/>
          <a:ext cx="11451166" cy="1846581"/>
        </p:xfrm>
        <a:graphic>
          <a:graphicData uri="http://schemas.openxmlformats.org/drawingml/2006/table">
            <a:tbl>
              <a:tblPr/>
              <a:tblGrid>
                <a:gridCol w="3720657">
                  <a:extLst>
                    <a:ext uri="{9D8B030D-6E8A-4147-A177-3AD203B41FA5}">
                      <a16:colId xmlns:a16="http://schemas.microsoft.com/office/drawing/2014/main" val="20000"/>
                    </a:ext>
                  </a:extLst>
                </a:gridCol>
                <a:gridCol w="2751741">
                  <a:extLst>
                    <a:ext uri="{9D8B030D-6E8A-4147-A177-3AD203B41FA5}">
                      <a16:colId xmlns:a16="http://schemas.microsoft.com/office/drawing/2014/main" val="20001"/>
                    </a:ext>
                  </a:extLst>
                </a:gridCol>
                <a:gridCol w="3391563">
                  <a:extLst>
                    <a:ext uri="{9D8B030D-6E8A-4147-A177-3AD203B41FA5}">
                      <a16:colId xmlns:a16="http://schemas.microsoft.com/office/drawing/2014/main" val="20002"/>
                    </a:ext>
                  </a:extLst>
                </a:gridCol>
                <a:gridCol w="1587205">
                  <a:extLst>
                    <a:ext uri="{9D8B030D-6E8A-4147-A177-3AD203B41FA5}">
                      <a16:colId xmlns:a16="http://schemas.microsoft.com/office/drawing/2014/main" val="20003"/>
                    </a:ext>
                  </a:extLst>
                </a:gridCol>
              </a:tblGrid>
              <a:tr h="999701">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900" b="1" i="0" u="none" strike="noStrike" cap="none" normalizeH="0" baseline="0" dirty="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2000" b="1" i="0" u="none" strike="noStrike" cap="none" normalizeH="0" baseline="0" dirty="0" err="1">
                          <a:ln>
                            <a:noFill/>
                          </a:ln>
                          <a:solidFill>
                            <a:schemeClr val="tx1"/>
                          </a:solidFill>
                          <a:effectLst/>
                          <a:latin typeface="Arial" pitchFamily="34" charset="0"/>
                        </a:rPr>
                        <a:t>Treatment</a:t>
                      </a:r>
                      <a:endParaRPr kumimoji="0" lang="fr-FR" altLang="fr-FR" sz="2000" b="1" i="0" u="none" strike="noStrike" cap="none" normalizeH="0" baseline="0" dirty="0">
                        <a:ln>
                          <a:noFill/>
                        </a:ln>
                        <a:solidFill>
                          <a:schemeClr val="tx1"/>
                        </a:solidFill>
                        <a:effectLst/>
                        <a:latin typeface="Arial" pitchFamily="34" charset="0"/>
                      </a:endParaRPr>
                    </a:p>
                  </a:txBody>
                  <a:tcPr marL="121881" marR="121881" marT="45712" marB="45712"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dirty="0">
                          <a:ln>
                            <a:noFill/>
                          </a:ln>
                          <a:solidFill>
                            <a:schemeClr val="tx1"/>
                          </a:solidFill>
                          <a:effectLst/>
                          <a:latin typeface="Arial" pitchFamily="34" charset="0"/>
                        </a:rPr>
                        <a:t>Follow-Up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2000" b="1" i="0" u="none" strike="noStrike" cap="none" normalizeH="0" baseline="0" dirty="0" err="1">
                          <a:ln>
                            <a:noFill/>
                          </a:ln>
                          <a:solidFill>
                            <a:schemeClr val="tx1"/>
                          </a:solidFill>
                          <a:effectLst/>
                          <a:latin typeface="Arial" pitchFamily="34" charset="0"/>
                        </a:rPr>
                        <a:t>Pts</a:t>
                      </a:r>
                      <a:r>
                        <a:rPr kumimoji="0" lang="en-US" altLang="fr-FR" sz="2000" b="1" i="0" u="none" strike="noStrike" cap="none" normalizeH="0" baseline="0" dirty="0">
                          <a:ln>
                            <a:noFill/>
                          </a:ln>
                          <a:solidFill>
                            <a:schemeClr val="tx1"/>
                          </a:solidFill>
                          <a:effectLst/>
                          <a:latin typeface="Arial" pitchFamily="34" charset="0"/>
                        </a:rPr>
                        <a:t>-years</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900" b="1" i="0" u="none" strike="noStrike" cap="none" normalizeH="0" baseline="0" dirty="0">
                          <a:ln>
                            <a:noFill/>
                          </a:ln>
                          <a:solidFill>
                            <a:schemeClr val="bg1"/>
                          </a:solidFill>
                          <a:effectLst/>
                          <a:latin typeface="Arial" pitchFamily="34" charset="0"/>
                        </a:rPr>
                        <a:t>HIV Incidence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900" b="1" i="0" u="none" strike="noStrike" cap="none" normalizeH="0" baseline="0" dirty="0">
                          <a:ln>
                            <a:noFill/>
                          </a:ln>
                          <a:solidFill>
                            <a:schemeClr val="bg1"/>
                          </a:solidFill>
                          <a:effectLst/>
                          <a:latin typeface="Arial" pitchFamily="34" charset="0"/>
                        </a:rPr>
                        <a:t>per 100 Pts-</a:t>
                      </a:r>
                      <a:r>
                        <a:rPr kumimoji="0" lang="fr-FR" altLang="fr-FR" sz="1900" b="1" i="0" u="none" strike="noStrike" cap="none" normalizeH="0" baseline="0" dirty="0" err="1">
                          <a:ln>
                            <a:noFill/>
                          </a:ln>
                          <a:solidFill>
                            <a:schemeClr val="bg1"/>
                          </a:solidFill>
                          <a:effectLst/>
                          <a:latin typeface="Arial" pitchFamily="34" charset="0"/>
                        </a:rPr>
                        <a:t>years</a:t>
                      </a:r>
                      <a:endParaRPr kumimoji="0" lang="fr-FR" altLang="fr-FR" sz="1900" b="1" i="0" u="none" strike="noStrike" cap="none" normalizeH="0" baseline="0" dirty="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900" b="1" i="0" u="none" strike="noStrike" cap="none" normalizeH="0" baseline="0" dirty="0">
                          <a:ln>
                            <a:noFill/>
                          </a:ln>
                          <a:solidFill>
                            <a:schemeClr val="bg1"/>
                          </a:solidFill>
                          <a:effectLst/>
                          <a:latin typeface="Arial" pitchFamily="34" charset="0"/>
                        </a:rPr>
                        <a:t>(95% CI)</a:t>
                      </a:r>
                      <a:endParaRPr kumimoji="0" lang="en-US" altLang="fr-FR" sz="1900" b="1" i="0" u="none" strike="noStrike" cap="none" normalizeH="0" baseline="0" dirty="0">
                        <a:ln>
                          <a:noFill/>
                        </a:ln>
                        <a:solidFill>
                          <a:schemeClr val="bg1"/>
                        </a:solidFill>
                        <a:effectLst/>
                        <a:latin typeface="Arial" pitchFamily="34" charset="0"/>
                      </a:endParaRP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cap="none" normalizeH="0" baseline="0" dirty="0">
                          <a:ln>
                            <a:noFill/>
                          </a:ln>
                          <a:solidFill>
                            <a:schemeClr val="tx1"/>
                          </a:solidFill>
                          <a:effectLst/>
                          <a:latin typeface="Arial" pitchFamily="34" charset="0"/>
                        </a:rPr>
                        <a:t>IRR (95%CI)</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5896">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a:ln>
                            <a:noFill/>
                          </a:ln>
                          <a:solidFill>
                            <a:schemeClr val="bg1"/>
                          </a:solidFill>
                          <a:effectLst/>
                          <a:latin typeface="Arial" pitchFamily="34" charset="0"/>
                          <a:ea typeface="+mn-ea"/>
                          <a:cs typeface="+mn-cs"/>
                        </a:rPr>
                        <a:t>TDF/FTC Daily</a:t>
                      </a:r>
                    </a:p>
                  </a:txBody>
                  <a:tcPr marL="121881" marR="121881" marT="45712" marB="45712"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3399"/>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900" b="0" i="0" u="none" strike="noStrike" kern="1200" dirty="0">
                          <a:solidFill>
                            <a:schemeClr val="tx1"/>
                          </a:solidFill>
                          <a:effectLst/>
                          <a:latin typeface="Arial" pitchFamily="34" charset="0"/>
                          <a:ea typeface="+mn-ea"/>
                          <a:cs typeface="+mn-cs"/>
                        </a:rPr>
                        <a:t>2583.25</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rgbClr val="000000"/>
                          </a:solidFill>
                          <a:effectLst/>
                          <a:latin typeface="Arial" pitchFamily="34" charset="0"/>
                          <a:ea typeface="+mn-ea"/>
                          <a:cs typeface="+mn-cs"/>
                        </a:rPr>
                        <a:t>0.12 ( 0.02 – 0.34 )</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kern="1200" cap="none" normalizeH="0" baseline="0" dirty="0">
                          <a:ln>
                            <a:noFill/>
                          </a:ln>
                          <a:solidFill>
                            <a:schemeClr val="tx1"/>
                          </a:solidFill>
                          <a:effectLst/>
                          <a:latin typeface="Arial" pitchFamily="34" charset="0"/>
                          <a:ea typeface="+mn-ea"/>
                          <a:cs typeface="+mn-cs"/>
                        </a:rPr>
                        <a:t>0.99</a:t>
                      </a:r>
                      <a:r>
                        <a:rPr kumimoji="0" lang="en-US" sz="1900" b="0" i="0" u="none" strike="noStrike" kern="1200" cap="none" normalizeH="0" baseline="0" dirty="0">
                          <a:ln>
                            <a:noFill/>
                          </a:ln>
                          <a:solidFill>
                            <a:schemeClr val="tx1"/>
                          </a:solidFill>
                          <a:effectLst/>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chemeClr val="tx1"/>
                          </a:solidFill>
                          <a:effectLst/>
                          <a:latin typeface="Arial" pitchFamily="34" charset="0"/>
                          <a:ea typeface="+mn-ea"/>
                          <a:cs typeface="+mn-cs"/>
                        </a:rPr>
                        <a:t>(0.13-7.38)</a:t>
                      </a:r>
                    </a:p>
                  </a:txBody>
                  <a:tcPr marL="121881" marR="121881" marT="45712" marB="45712"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375904">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900" b="1" i="0" u="none" strike="noStrike" kern="1200" cap="none" normalizeH="0" baseline="0" dirty="0">
                          <a:ln>
                            <a:noFill/>
                          </a:ln>
                          <a:solidFill>
                            <a:schemeClr val="bg1"/>
                          </a:solidFill>
                          <a:effectLst/>
                          <a:latin typeface="Arial" pitchFamily="34" charset="0"/>
                          <a:ea typeface="+mn-ea"/>
                          <a:cs typeface="+mn-cs"/>
                        </a:rPr>
                        <a:t>TDF/FTC On Demand</a:t>
                      </a:r>
                    </a:p>
                  </a:txBody>
                  <a:tcPr marL="121881" marR="121881" marT="45712" marB="45712"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900" b="0" i="0" u="none" strike="noStrike" kern="1200" dirty="0">
                          <a:solidFill>
                            <a:schemeClr val="tx1"/>
                          </a:solidFill>
                          <a:effectLst/>
                          <a:latin typeface="Arial" pitchFamily="34" charset="0"/>
                          <a:ea typeface="+mn-ea"/>
                          <a:cs typeface="+mn-cs"/>
                        </a:rPr>
                        <a:t>2553.68</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0" u="none" strike="noStrike" kern="1200" cap="none" normalizeH="0" baseline="0" dirty="0">
                          <a:ln>
                            <a:noFill/>
                          </a:ln>
                          <a:solidFill>
                            <a:srgbClr val="000000"/>
                          </a:solidFill>
                          <a:effectLst/>
                          <a:latin typeface="Arial" pitchFamily="34" charset="0"/>
                          <a:ea typeface="+mn-ea"/>
                          <a:cs typeface="+mn-cs"/>
                        </a:rPr>
                        <a:t>0.12 ( 0.02 – 0.34 )</a:t>
                      </a:r>
                    </a:p>
                  </a:txBody>
                  <a:tcPr marL="121881" marR="121881" marT="45712" marB="4571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1" u="none" strike="noStrike" kern="1200" cap="none" normalizeH="0" baseline="0" dirty="0">
                        <a:ln>
                          <a:noFill/>
                        </a:ln>
                        <a:solidFill>
                          <a:srgbClr val="000000"/>
                        </a:solidFill>
                        <a:effectLst/>
                        <a:latin typeface="Arial" pitchFamily="34" charset="0"/>
                        <a:ea typeface="+mn-ea"/>
                        <a:cs typeface="+mn-cs"/>
                      </a:endParaRPr>
                    </a:p>
                  </a:txBody>
                  <a:tcPr marL="91428" marR="91428"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bl>
          </a:graphicData>
        </a:graphic>
      </p:graphicFrame>
      <p:pic>
        <p:nvPicPr>
          <p:cNvPr id="93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37" y="447773"/>
            <a:ext cx="3113616" cy="66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9" name="Image 8"/>
          <p:cNvPicPr>
            <a:picLocks noChangeAspect="1"/>
          </p:cNvPicPr>
          <p:nvPr/>
        </p:nvPicPr>
        <p:blipFill>
          <a:blip r:embed="rId4"/>
          <a:stretch>
            <a:fillRect/>
          </a:stretch>
        </p:blipFill>
        <p:spPr>
          <a:xfrm>
            <a:off x="9189030" y="117611"/>
            <a:ext cx="2835851" cy="1302264"/>
          </a:xfrm>
          <a:prstGeom prst="rect">
            <a:avLst/>
          </a:prstGeom>
        </p:spPr>
      </p:pic>
      <p:sp>
        <p:nvSpPr>
          <p:cNvPr id="7" name="ZoneTexte 6"/>
          <p:cNvSpPr txBox="1"/>
          <p:nvPr/>
        </p:nvSpPr>
        <p:spPr>
          <a:xfrm>
            <a:off x="8661991" y="6400800"/>
            <a:ext cx="35189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Molina JM et al Lancet HIV 2022</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3013137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764" y="172936"/>
            <a:ext cx="9439276" cy="708025"/>
          </a:xfrm>
          <a:prstGeom prst="rect">
            <a:avLst/>
          </a:prstGeom>
          <a:solidFill>
            <a:schemeClr val="accent5"/>
          </a:solidFill>
          <a:ln>
            <a:solidFill>
              <a:schemeClr val="tx2"/>
            </a:solidFill>
          </a:ln>
        </p:spPr>
        <p:txBody>
          <a:bodyPr wrap="square">
            <a:spAutoFit/>
          </a:bodyPr>
          <a:lstStyle/>
          <a:p>
            <a:pPr marL="1270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5"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PrEP</a:t>
            </a:r>
            <a:r>
              <a:rPr kumimoji="0" lang="en-US" sz="40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Initiations by Country, </a:t>
            </a:r>
            <a:r>
              <a:rPr kumimoji="0" lang="en-US" sz="4000" b="1" i="0" u="none" strike="noStrike" kern="120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2023</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Image 1"/>
          <p:cNvPicPr>
            <a:picLocks noChangeAspect="1"/>
          </p:cNvPicPr>
          <p:nvPr/>
        </p:nvPicPr>
        <p:blipFill>
          <a:blip r:embed="rId2"/>
          <a:stretch>
            <a:fillRect/>
          </a:stretch>
        </p:blipFill>
        <p:spPr>
          <a:xfrm>
            <a:off x="304800" y="1143000"/>
            <a:ext cx="11734800" cy="5543660"/>
          </a:xfrm>
          <a:prstGeom prst="rect">
            <a:avLst/>
          </a:prstGeom>
        </p:spPr>
      </p:pic>
    </p:spTree>
    <p:extLst>
      <p:ext uri="{BB962C8B-B14F-4D97-AF65-F5344CB8AC3E}">
        <p14:creationId xmlns:p14="http://schemas.microsoft.com/office/powerpoint/2010/main" val="10729355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CbT._w0atJJNmKsr3ExVt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CbT._w0atJJNmKsr3ExVtw"/>
</p:tagLst>
</file>

<file path=ppt/theme/theme1.xml><?xml version="1.0" encoding="utf-8"?>
<a:theme xmlns:a="http://schemas.openxmlformats.org/drawingml/2006/main" name="1_Theme1">
  <a:themeElements>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CDC_PowerPoint_Template_2009_rev_1_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1.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Use this master">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Use this master">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0.xml><?xml version="1.0" encoding="utf-8"?>
<a:theme xmlns:a="http://schemas.openxmlformats.org/drawingml/2006/main" name="8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Use this master">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DC_PowerPoint_Template_2018-newbuilding-16-9 V3.potx" id="{3426AD26-5EB0-4084-A74E-38ED914AF0A5}" vid="{BA067C81-9F1F-4477-A8FE-203D54361A55}"/>
    </a:ext>
  </a:extLst>
</a:theme>
</file>

<file path=ppt/theme/theme2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8.xml><?xml version="1.0" encoding="utf-8"?>
<a:theme xmlns:a="http://schemas.openxmlformats.org/drawingml/2006/main" name="1_Creating Possible_PURPOS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Creating Possible_PURPOS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CDC Presentation">
  <a:themeElements>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Use this master">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Custom 8">
      <a:dk1>
        <a:srgbClr val="0A3E53"/>
      </a:dk1>
      <a:lt1>
        <a:srgbClr val="FFFFFF"/>
      </a:lt1>
      <a:dk2>
        <a:srgbClr val="34558B"/>
      </a:dk2>
      <a:lt2>
        <a:srgbClr val="D6D2C4"/>
      </a:lt2>
      <a:accent1>
        <a:srgbClr val="4797A8"/>
      </a:accent1>
      <a:accent2>
        <a:srgbClr val="D668A1"/>
      </a:accent2>
      <a:accent3>
        <a:srgbClr val="61A851"/>
      </a:accent3>
      <a:accent4>
        <a:srgbClr val="549DF3"/>
      </a:accent4>
      <a:accent5>
        <a:srgbClr val="FFFFFF"/>
      </a:accent5>
      <a:accent6>
        <a:srgbClr val="BB2026"/>
      </a:accent6>
      <a:hlink>
        <a:srgbClr val="4797A8"/>
      </a:hlink>
      <a:folHlink>
        <a:srgbClr val="479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1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Powerpoint Template-DHAP" id="{83EEF60D-77BF-7C48-AA51-E93E0797039B}" vid="{4E097B03-DEEA-504B-9D29-B169EB765AB8}"/>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rgbClr val="000000"/>
    </a:dk1>
    <a:lt1>
      <a:srgbClr val="FFFFFF"/>
    </a:lt1>
    <a:dk2>
      <a:srgbClr val="CEC3B1"/>
    </a:dk2>
    <a:lt2>
      <a:srgbClr val="D5E8FA"/>
    </a:lt2>
    <a:accent1>
      <a:srgbClr val="7278B4"/>
    </a:accent1>
    <a:accent2>
      <a:srgbClr val="88AAD3"/>
    </a:accent2>
    <a:accent3>
      <a:srgbClr val="79A67F"/>
    </a:accent3>
    <a:accent4>
      <a:srgbClr val="306B7A"/>
    </a:accent4>
    <a:accent5>
      <a:srgbClr val="FFA004"/>
    </a:accent5>
    <a:accent6>
      <a:srgbClr val="DC460B"/>
    </a:accent6>
    <a:hlink>
      <a:srgbClr val="56C7AA"/>
    </a:hlink>
    <a:folHlink>
      <a:srgbClr val="59A8D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22789</TotalTime>
  <Words>4289</Words>
  <Application>Microsoft Office PowerPoint</Application>
  <PresentationFormat>Breedbeeld</PresentationFormat>
  <Paragraphs>824</Paragraphs>
  <Slides>53</Slides>
  <Notes>35</Notes>
  <HiddenSlides>0</HiddenSlides>
  <MMClips>0</MMClips>
  <ScaleCrop>false</ScaleCrop>
  <HeadingPairs>
    <vt:vector size="8" baseType="variant">
      <vt:variant>
        <vt:lpstr>Gebruikte lettertypen</vt:lpstr>
      </vt:variant>
      <vt:variant>
        <vt:i4>28</vt:i4>
      </vt:variant>
      <vt:variant>
        <vt:lpstr>Thema</vt:lpstr>
      </vt:variant>
      <vt:variant>
        <vt:i4>30</vt:i4>
      </vt:variant>
      <vt:variant>
        <vt:lpstr>Ingesloten OLE-bronprogramma's</vt:lpstr>
      </vt:variant>
      <vt:variant>
        <vt:i4>2</vt:i4>
      </vt:variant>
      <vt:variant>
        <vt:lpstr>Diatitels</vt:lpstr>
      </vt:variant>
      <vt:variant>
        <vt:i4>53</vt:i4>
      </vt:variant>
    </vt:vector>
  </HeadingPairs>
  <TitlesOfParts>
    <vt:vector size="113" baseType="lpstr">
      <vt:lpstr>ＭＳ Ｐゴシック</vt:lpstr>
      <vt:lpstr>ＭＳ Ｐゴシック</vt:lpstr>
      <vt:lpstr>Adobe Garamond Pro</vt:lpstr>
      <vt:lpstr>Apple Symbols</vt:lpstr>
      <vt:lpstr>Arial</vt:lpstr>
      <vt:lpstr>Arial </vt:lpstr>
      <vt:lpstr>Arial Black</vt:lpstr>
      <vt:lpstr>Arial Narrow</vt:lpstr>
      <vt:lpstr>Arial Unicode MS</vt:lpstr>
      <vt:lpstr>Calibri</vt:lpstr>
      <vt:lpstr>Calibri Light</vt:lpstr>
      <vt:lpstr>Corbel</vt:lpstr>
      <vt:lpstr>Courier New</vt:lpstr>
      <vt:lpstr>Garamond</vt:lpstr>
      <vt:lpstr>Gulim</vt:lpstr>
      <vt:lpstr>Invention</vt:lpstr>
      <vt:lpstr>Invention App</vt:lpstr>
      <vt:lpstr>Myriad Web Pro</vt:lpstr>
      <vt:lpstr>Roboto</vt:lpstr>
      <vt:lpstr>Roboto Light</vt:lpstr>
      <vt:lpstr>Rockwell Nova Light</vt:lpstr>
      <vt:lpstr>Segoe UI Light</vt:lpstr>
      <vt:lpstr>Symbol</vt:lpstr>
      <vt:lpstr>Tahoma</vt:lpstr>
      <vt:lpstr>Times New Roman</vt:lpstr>
      <vt:lpstr>Trebuchet MS</vt:lpstr>
      <vt:lpstr>Verdana</vt:lpstr>
      <vt:lpstr>Wingdings</vt:lpstr>
      <vt:lpstr>1_Theme1</vt:lpstr>
      <vt:lpstr>NCEH_ATSDR_combined</vt:lpstr>
      <vt:lpstr>ECDC Presentation</vt:lpstr>
      <vt:lpstr>Custom Design</vt:lpstr>
      <vt:lpstr>1_Use this master</vt:lpstr>
      <vt:lpstr>2_Office Theme</vt:lpstr>
      <vt:lpstr>Modèle par défaut</vt:lpstr>
      <vt:lpstr>1_2017_HTAA_Diabetes</vt:lpstr>
      <vt:lpstr>1_NCEH_ATSDR_combined</vt:lpstr>
      <vt:lpstr>2_2017_HTAA_Diabetes</vt:lpstr>
      <vt:lpstr>3_Modèle par défaut</vt:lpstr>
      <vt:lpstr>15_Modèle par défaut</vt:lpstr>
      <vt:lpstr>17_Modèle par défaut</vt:lpstr>
      <vt:lpstr>14_Modèle par défaut</vt:lpstr>
      <vt:lpstr>7_Modèle par défaut</vt:lpstr>
      <vt:lpstr>Use this master</vt:lpstr>
      <vt:lpstr>1_Office Theme</vt:lpstr>
      <vt:lpstr>3_Use this master</vt:lpstr>
      <vt:lpstr>5_Modèle par défaut</vt:lpstr>
      <vt:lpstr>8_Modèle par défaut</vt:lpstr>
      <vt:lpstr>Thème Office</vt:lpstr>
      <vt:lpstr>1_Modèle par défaut</vt:lpstr>
      <vt:lpstr>2_Use this master</vt:lpstr>
      <vt:lpstr>Theme_ECDC</vt:lpstr>
      <vt:lpstr>3_Office Theme</vt:lpstr>
      <vt:lpstr>4_Office Theme</vt:lpstr>
      <vt:lpstr>5_2022_CCO_Template</vt:lpstr>
      <vt:lpstr>1_Creating Possible_PURPOSE</vt:lpstr>
      <vt:lpstr>Creating Possible_PURPOSE</vt:lpstr>
      <vt:lpstr>18_Modèle par défaut</vt:lpstr>
      <vt:lpstr>think-cell Slide</vt:lpstr>
      <vt:lpstr>Graphique</vt:lpstr>
      <vt:lpstr>PowerPoint-presentatie</vt:lpstr>
      <vt:lpstr>Disclosures</vt:lpstr>
      <vt:lpstr>+ 52% New diagnoses annually relative to 2010 in Eastern Europe and Central Asia The region with the fastest growing epidemic in the world !</vt:lpstr>
      <vt:lpstr>Prevention of HIV/AIDS  without a Vaccine on the Horizon</vt:lpstr>
      <vt:lpstr>PowerPoint-presentatie</vt:lpstr>
      <vt:lpstr>WHO 2015 Guidelines</vt:lpstr>
      <vt:lpstr>EACS Guidelines — PrEP</vt:lpstr>
      <vt:lpstr>PowerPoint-presentatie</vt:lpstr>
      <vt:lpstr>PowerPoint-presentatie</vt:lpstr>
      <vt:lpstr>PowerPoint-presentatie</vt:lpstr>
      <vt:lpstr>Number of People Receiving PrEP in Europe in 2022</vt:lpstr>
      <vt:lpstr>Barriers to PrEP Implementation in Europe</vt:lpstr>
      <vt:lpstr>PowerPoint-presentatie</vt:lpstr>
      <vt:lpstr>HIV Incidence Rates Among Women on Oral TDF/FTC with Adherence Data (n = 2955)</vt:lpstr>
      <vt:lpstr>Limitations of Oral PrEP</vt:lpstr>
      <vt:lpstr>PowerPoint-presentatie</vt:lpstr>
      <vt:lpstr>PrEP with LA Injectable Cabotegravir  Highly Effective for Women</vt:lpstr>
      <vt:lpstr>Adherence to Pill and Injections</vt:lpstr>
      <vt:lpstr>PrEP with LA Injectable Cabotegravir  Highly Effective for MSM and TGW</vt:lpstr>
      <vt:lpstr>Cabotegravir for PrEP in Europe</vt:lpstr>
      <vt:lpstr>PowerPoint-presentatie</vt:lpstr>
      <vt:lpstr>Limitations of Cabotegravir LA  for the Prevention of HIV</vt:lpstr>
      <vt:lpstr>MK-8527 P007: Study Schema (NCT 06045507)</vt:lpstr>
      <vt:lpstr>Randomized Open-Label Evaluation of Persistence and Acceptability of LEN in France and the UK</vt:lpstr>
      <vt:lpstr>Population Impact of PrEP  The Situation in France Today</vt:lpstr>
      <vt:lpstr> New HIV Diagnoses in France (2012- 2021) </vt:lpstr>
      <vt:lpstr>PowerPoint-presentatie</vt:lpstr>
      <vt:lpstr>PowerPoint-presentatie</vt:lpstr>
      <vt:lpstr>PowerPoint-presentatie</vt:lpstr>
      <vt:lpstr>PowerPoint-presentatie</vt:lpstr>
      <vt:lpstr>PowerPoint-presentatie</vt:lpstr>
      <vt:lpstr>PowerPoint-presentatie</vt:lpstr>
      <vt:lpstr>PowerPoint-presentatie</vt:lpstr>
      <vt:lpstr>Reccurent STIs in the ANRS Ipergay PrEP Trial</vt:lpstr>
      <vt:lpstr>PowerPoint-presentatie</vt:lpstr>
      <vt:lpstr>Why Testing Doxycycline for PEP ? </vt:lpstr>
      <vt:lpstr>PowerPoint-presentatie</vt:lpstr>
      <vt:lpstr>PowerPoint-presentatie</vt:lpstr>
      <vt:lpstr>PowerPoint-presentatie</vt:lpstr>
      <vt:lpstr>PowerPoint-presentatie</vt:lpstr>
      <vt:lpstr>PowerPoint-presentatie</vt:lpstr>
      <vt:lpstr>PowerPoint-presentatie</vt:lpstr>
      <vt:lpstr>PowerPoint-presentatie</vt:lpstr>
      <vt:lpstr>Tetracycline resistance (TCN-R) in incident GC with culture data</vt:lpstr>
      <vt:lpstr>ANRS DOXYVAC Study Design</vt:lpstr>
      <vt:lpstr>PowerPoint-presentatie</vt:lpstr>
      <vt:lpstr>PowerPoint-presentatie</vt:lpstr>
      <vt:lpstr> DoxyPEP for Bacterial STIs  What the Guidelines Say ?   </vt:lpstr>
      <vt:lpstr>How to Use Doxy PEP</vt:lpstr>
      <vt:lpstr>DoxyPEP for STIs Summary</vt:lpstr>
      <vt:lpstr>Prevention Choices for HIV and STIs among Young MSM</vt:lpstr>
      <vt:lpstr> Summary </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SARLAT Nathalie</dc:creator>
  <cp:lastModifiedBy>Waart, Y. de</cp:lastModifiedBy>
  <cp:revision>693</cp:revision>
  <cp:lastPrinted>2023-10-14T11:00:44Z</cp:lastPrinted>
  <dcterms:created xsi:type="dcterms:W3CDTF">1601-01-01T00:00:00Z</dcterms:created>
  <dcterms:modified xsi:type="dcterms:W3CDTF">2023-11-23T12:58:54Z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