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6" r:id="rId4"/>
  </p:sldMasterIdLst>
  <p:notesMasterIdLst>
    <p:notesMasterId r:id="rId23"/>
  </p:notesMasterIdLst>
  <p:handoutMasterIdLst>
    <p:handoutMasterId r:id="rId24"/>
  </p:handoutMasterIdLst>
  <p:sldIdLst>
    <p:sldId id="299" r:id="rId5"/>
    <p:sldId id="268" r:id="rId6"/>
    <p:sldId id="269" r:id="rId7"/>
    <p:sldId id="452" r:id="rId8"/>
    <p:sldId id="450" r:id="rId9"/>
    <p:sldId id="451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293" r:id="rId20"/>
    <p:sldId id="289" r:id="rId21"/>
    <p:sldId id="449" r:id="rId22"/>
  </p:sldIdLst>
  <p:sldSz cx="9144000" cy="5143500" type="screen16x9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5376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3048" userDrawn="1">
          <p15:clr>
            <a:srgbClr val="A4A3A4"/>
          </p15:clr>
        </p15:guide>
        <p15:guide id="5" orient="horz" pos="2916" userDrawn="1">
          <p15:clr>
            <a:srgbClr val="A4A3A4"/>
          </p15:clr>
        </p15:guide>
        <p15:guide id="6" orient="horz" pos="3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A41"/>
    <a:srgbClr val="E38DB6"/>
    <a:srgbClr val="90D0DA"/>
    <a:srgbClr val="CB0133"/>
    <a:srgbClr val="CD0033"/>
    <a:srgbClr val="0C2074"/>
    <a:srgbClr val="515151"/>
    <a:srgbClr val="2F5597"/>
    <a:srgbClr val="86D2EE"/>
    <a:srgbClr val="C1C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5147" autoAdjust="0"/>
  </p:normalViewPr>
  <p:slideViewPr>
    <p:cSldViewPr snapToGrid="0" snapToObjects="1">
      <p:cViewPr varScale="1">
        <p:scale>
          <a:sx n="150" d="100"/>
          <a:sy n="150" d="100"/>
        </p:scale>
        <p:origin x="822" y="114"/>
      </p:cViewPr>
      <p:guideLst>
        <p:guide orient="horz" pos="849"/>
        <p:guide pos="5376"/>
        <p:guide pos="385"/>
        <p:guide pos="3048"/>
        <p:guide orient="horz" pos="2916"/>
        <p:guide orient="horz" pos="3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dPt>
            <c:idx val="0"/>
            <c:bubble3D val="0"/>
            <c:spPr>
              <a:solidFill>
                <a:srgbClr val="90D0DA"/>
              </a:solidFill>
              <a:ln w="19050">
                <a:solidFill>
                  <a:srgbClr val="90D0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F2-414D-94C6-5FF653E46369}"/>
              </c:ext>
            </c:extLst>
          </c:dPt>
          <c:dPt>
            <c:idx val="1"/>
            <c:bubble3D val="0"/>
            <c:spPr>
              <a:solidFill>
                <a:srgbClr val="B2CA41"/>
              </a:solidFill>
              <a:ln w="19050">
                <a:solidFill>
                  <a:srgbClr val="B2CA4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F2-414D-94C6-5FF653E46369}"/>
              </c:ext>
            </c:extLst>
          </c:dPt>
          <c:dPt>
            <c:idx val="2"/>
            <c:bubble3D val="0"/>
            <c:spPr>
              <a:solidFill>
                <a:srgbClr val="E38DB6"/>
              </a:solidFill>
              <a:ln w="19050">
                <a:solidFill>
                  <a:srgbClr val="E38DB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F2-414D-94C6-5FF653E46369}"/>
              </c:ext>
            </c:extLst>
          </c:dPt>
          <c:dPt>
            <c:idx val="3"/>
            <c:bubble3D val="0"/>
            <c:spPr>
              <a:solidFill>
                <a:srgbClr val="CB0133"/>
              </a:solidFill>
              <a:ln w="19050">
                <a:solidFill>
                  <a:srgbClr val="CD00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F2-414D-94C6-5FF653E463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F2-414D-94C6-5FF653E463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7F2-414D-94C6-5FF653E4636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7F2-414D-94C6-5FF653E4636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7F2-414D-94C6-5FF653E4636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7F2-414D-94C6-5FF653E4636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7F2-414D-94C6-5FF653E4636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7F2-414D-94C6-5FF653E4636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7F2-414D-94C6-5FF653E46369}"/>
              </c:ext>
            </c:extLst>
          </c:dPt>
          <c:dLbls>
            <c:dLbl>
              <c:idx val="0"/>
              <c:layout>
                <c:manualLayout>
                  <c:x val="0.14583333333333334"/>
                  <c:y val="-5.729100483608997E-17"/>
                </c:manualLayout>
              </c:layout>
              <c:tx>
                <c:rich>
                  <a:bodyPr/>
                  <a:lstStyle/>
                  <a:p>
                    <a:fld id="{BD6976E0-F2EB-4A67-A729-AFFEE64320DF}" type="CATEGORYNAME">
                      <a:rPr lang="pt-BR" smtClean="0">
                        <a:latin typeface="+mn-lt"/>
                      </a:rPr>
                      <a:pPr/>
                      <a:t>[CATEGORIENAAM]</a:t>
                    </a:fld>
                    <a:endParaRPr lang="pt-BR" baseline="0" dirty="0">
                      <a:latin typeface="+mn-lt"/>
                    </a:endParaRPr>
                  </a:p>
                  <a:p>
                    <a:r>
                      <a:rPr lang="pt-BR" dirty="0">
                        <a:latin typeface="+mn-lt"/>
                      </a:rPr>
                      <a:t>(n=</a:t>
                    </a:r>
                    <a:fld id="{74B1DA2B-0791-47C6-B15A-F8DDCDDA815E}" type="VALUE">
                      <a:rPr lang="pt-BR" smtClean="0">
                        <a:latin typeface="+mn-lt"/>
                      </a:rPr>
                      <a:pPr/>
                      <a:t>[WAARDE]</a:t>
                    </a:fld>
                    <a:r>
                      <a:rPr lang="pt-BR" dirty="0">
                        <a:latin typeface="+mn-lt"/>
                      </a:rPr>
                      <a:t>)</a:t>
                    </a:r>
                  </a:p>
                  <a:p>
                    <a:r>
                      <a:rPr lang="pt-BR" baseline="0" dirty="0">
                        <a:latin typeface="+mn-lt"/>
                      </a:rPr>
                      <a:t>49%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F2-414D-94C6-5FF653E46369}"/>
                </c:ext>
              </c:extLst>
            </c:dLbl>
            <c:dLbl>
              <c:idx val="1"/>
              <c:layout>
                <c:manualLayout>
                  <c:x val="-0.28466177235091988"/>
                  <c:y val="6.7822452297634381E-2"/>
                </c:manualLayout>
              </c:layout>
              <c:tx>
                <c:rich>
                  <a:bodyPr/>
                  <a:lstStyle/>
                  <a:p>
                    <a:fld id="{F917918A-2921-4504-8E30-A380E1C7A91C}" type="CATEGORYNAME">
                      <a:rPr lang="en-US">
                        <a:latin typeface="+mn-lt"/>
                      </a:rPr>
                      <a:pPr/>
                      <a:t>[CATEGORIENAAM]</a:t>
                    </a:fld>
                    <a:endParaRPr lang="en-US" baseline="0" dirty="0">
                      <a:latin typeface="+mn-lt"/>
                    </a:endParaRPr>
                  </a:p>
                  <a:p>
                    <a:r>
                      <a:rPr lang="en-US" dirty="0">
                        <a:latin typeface="+mn-lt"/>
                      </a:rPr>
                      <a:t>(n=</a:t>
                    </a:r>
                    <a:fld id="{8059670B-FEA8-4558-9AB9-E95E50F02256}" type="VALUE">
                      <a:rPr lang="en-US" smtClean="0">
                        <a:latin typeface="+mn-lt"/>
                      </a:rPr>
                      <a:pPr/>
                      <a:t>[WAARDE]</a:t>
                    </a:fld>
                    <a:r>
                      <a:rPr lang="en-US" dirty="0">
                        <a:latin typeface="+mn-lt"/>
                      </a:rPr>
                      <a:t>)</a:t>
                    </a:r>
                    <a:endParaRPr lang="en-US" baseline="0" dirty="0">
                      <a:latin typeface="+mn-lt"/>
                    </a:endParaRPr>
                  </a:p>
                  <a:p>
                    <a:r>
                      <a:rPr lang="en-US" dirty="0">
                        <a:latin typeface="+mn-lt"/>
                      </a:rPr>
                      <a:t>18.6%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F2-414D-94C6-5FF653E46369}"/>
                </c:ext>
              </c:extLst>
            </c:dLbl>
            <c:dLbl>
              <c:idx val="2"/>
              <c:layout>
                <c:manualLayout>
                  <c:x val="-0.2501912079830601"/>
                  <c:y val="4.6608049751219382E-3"/>
                </c:manualLayout>
              </c:layout>
              <c:tx>
                <c:rich>
                  <a:bodyPr/>
                  <a:lstStyle/>
                  <a:p>
                    <a:fld id="{D0E2FCCF-286D-403A-ABE1-5626DA8C2AA8}" type="CATEGORYNAME">
                      <a:rPr lang="en-US">
                        <a:latin typeface="+mn-lt"/>
                      </a:rPr>
                      <a:pPr/>
                      <a:t>[CATEGORIENAAM]</a:t>
                    </a:fld>
                    <a:endParaRPr lang="en-US" baseline="0" dirty="0">
                      <a:latin typeface="+mn-lt"/>
                    </a:endParaRPr>
                  </a:p>
                  <a:p>
                    <a:r>
                      <a:rPr lang="en-US" dirty="0">
                        <a:latin typeface="+mn-lt"/>
                      </a:rPr>
                      <a:t>(n=</a:t>
                    </a:r>
                    <a:fld id="{AD090B69-7894-4962-804D-9A07F57D2F38}" type="VALUE">
                      <a:rPr lang="en-US" smtClean="0">
                        <a:latin typeface="+mn-lt"/>
                      </a:rPr>
                      <a:pPr/>
                      <a:t>[WAARDE]</a:t>
                    </a:fld>
                    <a:r>
                      <a:rPr lang="en-US" dirty="0">
                        <a:latin typeface="+mn-lt"/>
                      </a:rPr>
                      <a:t>)</a:t>
                    </a:r>
                    <a:endParaRPr lang="en-US" baseline="0" dirty="0">
                      <a:latin typeface="+mn-lt"/>
                    </a:endParaRPr>
                  </a:p>
                  <a:p>
                    <a:r>
                      <a:rPr lang="en-US" dirty="0">
                        <a:latin typeface="+mn-lt"/>
                      </a:rPr>
                      <a:t>8.7%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7F2-414D-94C6-5FF653E46369}"/>
                </c:ext>
              </c:extLst>
            </c:dLbl>
            <c:dLbl>
              <c:idx val="3"/>
              <c:layout>
                <c:manualLayout>
                  <c:x val="-0.25766911382454005"/>
                  <c:y val="-0.14205446934566651"/>
                </c:manualLayout>
              </c:layout>
              <c:tx>
                <c:rich>
                  <a:bodyPr/>
                  <a:lstStyle/>
                  <a:p>
                    <a:fld id="{A02AB279-ECEA-4334-92C9-230D1BD82F6E}" type="CATEGORYNAME">
                      <a:rPr lang="en-US">
                        <a:latin typeface="+mn-lt"/>
                      </a:rPr>
                      <a:pPr/>
                      <a:t>[CATEGORIENAAM]</a:t>
                    </a:fld>
                    <a:endParaRPr lang="en-US" baseline="0" dirty="0">
                      <a:latin typeface="+mn-lt"/>
                    </a:endParaRPr>
                  </a:p>
                  <a:p>
                    <a:r>
                      <a:rPr lang="en-US" dirty="0">
                        <a:latin typeface="+mn-lt"/>
                      </a:rPr>
                      <a:t>(n=</a:t>
                    </a:r>
                    <a:fld id="{136EC306-9148-4F92-91EC-F684F7280285}" type="VALUE">
                      <a:rPr lang="en-US" smtClean="0">
                        <a:latin typeface="+mn-lt"/>
                      </a:rPr>
                      <a:pPr/>
                      <a:t>[WAARDE]</a:t>
                    </a:fld>
                    <a:r>
                      <a:rPr lang="en-US" dirty="0">
                        <a:latin typeface="+mn-lt"/>
                      </a:rPr>
                      <a:t>)</a:t>
                    </a:r>
                    <a:endParaRPr lang="en-US" baseline="0" dirty="0">
                      <a:latin typeface="+mn-lt"/>
                    </a:endParaRPr>
                  </a:p>
                  <a:p>
                    <a:r>
                      <a:rPr lang="en-US" dirty="0">
                        <a:latin typeface="+mn-lt"/>
                      </a:rPr>
                      <a:t>4.2%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7F2-414D-94C6-5FF653E463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F2-414D-94C6-5FF653E463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F2-414D-94C6-5FF653E463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F2-414D-94C6-5FF653E463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F2-414D-94C6-5FF653E4636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7F2-414D-94C6-5FF653E4636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7F2-414D-94C6-5FF653E4636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7F2-414D-94C6-5FF653E4636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7F2-414D-94C6-5FF653E463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Blad1!$A$2:$A$13</c:f>
              <c:strCache>
                <c:ptCount val="12"/>
                <c:pt idx="0">
                  <c:v>No reason</c:v>
                </c:pt>
                <c:pt idx="1">
                  <c:v>Pending appointment</c:v>
                </c:pt>
                <c:pt idx="2">
                  <c:v>Plan but not performed</c:v>
                </c:pt>
                <c:pt idx="3">
                  <c:v>Advise to GP/public health</c:v>
                </c:pt>
                <c:pt idx="4">
                  <c:v>No perceived indication</c:v>
                </c:pt>
                <c:pt idx="5">
                  <c:v>Palliative care</c:v>
                </c:pt>
                <c:pt idx="6">
                  <c:v>Alternative diagnosis</c:v>
                </c:pt>
                <c:pt idx="7">
                  <c:v>Ordered but not performed</c:v>
                </c:pt>
                <c:pt idx="8">
                  <c:v>Shared descision making</c:v>
                </c:pt>
                <c:pt idx="9">
                  <c:v>No perceived risk factors</c:v>
                </c:pt>
                <c:pt idx="10">
                  <c:v>No recommendation in local protocol</c:v>
                </c:pt>
                <c:pt idx="11">
                  <c:v>Other</c:v>
                </c:pt>
              </c:strCache>
            </c:strRef>
          </c:cat>
          <c:val>
            <c:numRef>
              <c:f>Blad1!$B$2:$B$13</c:f>
              <c:numCache>
                <c:formatCode>General</c:formatCode>
                <c:ptCount val="12"/>
                <c:pt idx="0">
                  <c:v>129</c:v>
                </c:pt>
                <c:pt idx="1">
                  <c:v>51</c:v>
                </c:pt>
                <c:pt idx="2">
                  <c:v>24</c:v>
                </c:pt>
                <c:pt idx="3">
                  <c:v>11</c:v>
                </c:pt>
                <c:pt idx="4">
                  <c:v>11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7F2-414D-94C6-5FF653E46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nl-NL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1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nl-N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2439A-4AB2-4547-B0A3-344DB0B5F4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5B05F2C-E876-4D2C-BFE7-412FF8A79CDB}">
      <dgm:prSet phldrT="[Tekst]" custT="1"/>
      <dgm:spPr>
        <a:solidFill>
          <a:srgbClr val="90D0DA"/>
        </a:solidFill>
        <a:ln>
          <a:solidFill>
            <a:schemeClr val="bg1"/>
          </a:solidFill>
        </a:ln>
      </dgm:spPr>
      <dgm:t>
        <a:bodyPr/>
        <a:lstStyle/>
        <a:p>
          <a:r>
            <a:rPr lang="nl-NL" sz="1400" dirty="0" err="1">
              <a:solidFill>
                <a:schemeClr val="tx1"/>
              </a:solidFill>
              <a:latin typeface="Arial Black" panose="020B0A04020102020204" pitchFamily="34" charset="0"/>
            </a:rPr>
            <a:t>Newly</a:t>
          </a:r>
          <a:r>
            <a:rPr lang="nl-NL" sz="1400" dirty="0">
              <a:solidFill>
                <a:schemeClr val="tx1"/>
              </a:solidFill>
              <a:latin typeface="Arial Black" panose="020B0A04020102020204" pitchFamily="34" charset="0"/>
            </a:rPr>
            <a:t> </a:t>
          </a:r>
          <a:r>
            <a:rPr lang="nl-NL" sz="1400" dirty="0" err="1">
              <a:solidFill>
                <a:schemeClr val="tx1"/>
              </a:solidFill>
              <a:latin typeface="Arial Black" panose="020B0A04020102020204" pitchFamily="34" charset="0"/>
            </a:rPr>
            <a:t>registered</a:t>
          </a:r>
          <a:r>
            <a:rPr lang="nl-NL" sz="1400" dirty="0">
              <a:solidFill>
                <a:schemeClr val="tx1"/>
              </a:solidFill>
              <a:latin typeface="Arial Black" panose="020B0A04020102020204" pitchFamily="34" charset="0"/>
            </a:rPr>
            <a:t> diagnoses</a:t>
          </a:r>
          <a:br>
            <a:rPr lang="nl-NL" sz="1400" dirty="0">
              <a:solidFill>
                <a:schemeClr val="tx1"/>
              </a:solidFill>
              <a:latin typeface="Arial Black" panose="020B0A04020102020204" pitchFamily="34" charset="0"/>
            </a:rPr>
          </a:br>
          <a:r>
            <a:rPr lang="nl-NL" sz="1600" dirty="0">
              <a:latin typeface="Arial Black" panose="020B0A04020102020204" pitchFamily="34" charset="0"/>
            </a:rPr>
            <a:t>270,000</a:t>
          </a:r>
          <a:endParaRPr lang="nl-NL" sz="14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15EC889E-DE20-4840-A169-20B4F32F8C00}" type="parTrans" cxnId="{1C638A62-FD34-404A-A13C-A22674512FD2}">
      <dgm:prSet/>
      <dgm:spPr/>
      <dgm:t>
        <a:bodyPr/>
        <a:lstStyle/>
        <a:p>
          <a:endParaRPr lang="nl-NL"/>
        </a:p>
      </dgm:t>
    </dgm:pt>
    <dgm:pt modelId="{8B00A81A-7562-43BC-829B-2817F9ADEEB8}" type="sibTrans" cxnId="{1C638A62-FD34-404A-A13C-A22674512FD2}">
      <dgm:prSet/>
      <dgm:spPr/>
      <dgm:t>
        <a:bodyPr/>
        <a:lstStyle/>
        <a:p>
          <a:endParaRPr lang="nl-NL"/>
        </a:p>
      </dgm:t>
    </dgm:pt>
    <dgm:pt modelId="{2753F89B-E0B3-4D15-B747-F600D23851EA}">
      <dgm:prSet phldrT="[Tekst]" custT="1"/>
      <dgm:spPr>
        <a:solidFill>
          <a:srgbClr val="B2CA41"/>
        </a:solidFill>
      </dgm:spPr>
      <dgm:t>
        <a:bodyPr/>
        <a:lstStyle/>
        <a:p>
          <a:r>
            <a:rPr lang="nl-NL" sz="1400" dirty="0" err="1">
              <a:solidFill>
                <a:schemeClr val="tx1"/>
              </a:solidFill>
              <a:latin typeface="Arial Black" panose="020B0A04020102020204" pitchFamily="34" charset="0"/>
            </a:rPr>
            <a:t>Flagged</a:t>
          </a:r>
          <a:r>
            <a:rPr lang="nl-NL" sz="1400" dirty="0">
              <a:solidFill>
                <a:schemeClr val="tx1"/>
              </a:solidFill>
              <a:latin typeface="Arial Black" panose="020B0A04020102020204" pitchFamily="34" charset="0"/>
            </a:rPr>
            <a:t> diagnoses</a:t>
          </a:r>
          <a:br>
            <a:rPr lang="nl-NL" sz="1400" dirty="0">
              <a:solidFill>
                <a:schemeClr val="tx1"/>
              </a:solidFill>
              <a:latin typeface="Arial Black" panose="020B0A04020102020204" pitchFamily="34" charset="0"/>
            </a:rPr>
          </a:br>
          <a:r>
            <a:rPr lang="nl-NL" sz="1600" dirty="0">
              <a:latin typeface="Arial Black" panose="020B0A04020102020204" pitchFamily="34" charset="0"/>
            </a:rPr>
            <a:t>23,000</a:t>
          </a:r>
          <a:endParaRPr lang="nl-NL" sz="14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728A6DE8-2101-429B-80E8-217CBAD16C54}" type="parTrans" cxnId="{70920F6B-47E7-4CCF-A8F1-1A54ABEA6F02}">
      <dgm:prSet/>
      <dgm:spPr/>
      <dgm:t>
        <a:bodyPr/>
        <a:lstStyle/>
        <a:p>
          <a:endParaRPr lang="nl-NL"/>
        </a:p>
      </dgm:t>
    </dgm:pt>
    <dgm:pt modelId="{987FBB85-3AFB-4DDD-810C-4B677F4EDBDA}" type="sibTrans" cxnId="{70920F6B-47E7-4CCF-A8F1-1A54ABEA6F02}">
      <dgm:prSet/>
      <dgm:spPr/>
      <dgm:t>
        <a:bodyPr/>
        <a:lstStyle/>
        <a:p>
          <a:endParaRPr lang="nl-NL"/>
        </a:p>
      </dgm:t>
    </dgm:pt>
    <dgm:pt modelId="{1A737027-863A-4775-977D-29A5B6674918}">
      <dgm:prSet phldrT="[Tekst]" custT="1"/>
      <dgm:spPr>
        <a:solidFill>
          <a:srgbClr val="E38DB6"/>
        </a:solidFill>
      </dgm:spPr>
      <dgm:t>
        <a:bodyPr/>
        <a:lstStyle/>
        <a:p>
          <a:r>
            <a:rPr lang="nl-NL" sz="1400" dirty="0">
              <a:solidFill>
                <a:schemeClr val="tx1"/>
              </a:solidFill>
              <a:latin typeface="Arial Black" panose="020B0A04020102020204" pitchFamily="34" charset="0"/>
            </a:rPr>
            <a:t>HIV indicator </a:t>
          </a:r>
          <a:r>
            <a:rPr lang="nl-NL" sz="1400" dirty="0" err="1">
              <a:solidFill>
                <a:schemeClr val="tx1"/>
              </a:solidFill>
              <a:latin typeface="Arial Black" panose="020B0A04020102020204" pitchFamily="34" charset="0"/>
            </a:rPr>
            <a:t>conditions</a:t>
          </a:r>
          <a:br>
            <a:rPr lang="nl-NL" sz="1400" dirty="0">
              <a:solidFill>
                <a:schemeClr val="tx1"/>
              </a:solidFill>
              <a:latin typeface="Arial Black" panose="020B0A04020102020204" pitchFamily="34" charset="0"/>
            </a:rPr>
          </a:br>
          <a:r>
            <a:rPr lang="nl-NL" sz="1600" dirty="0">
              <a:latin typeface="Arial Black" panose="020B0A04020102020204" pitchFamily="34" charset="0"/>
            </a:rPr>
            <a:t>2,588</a:t>
          </a:r>
          <a:endParaRPr lang="nl-NL" sz="14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43E6DE24-008B-4019-A719-878DAD2236BD}" type="parTrans" cxnId="{B6F2867C-6FF8-499F-B820-4066F1764370}">
      <dgm:prSet/>
      <dgm:spPr/>
      <dgm:t>
        <a:bodyPr/>
        <a:lstStyle/>
        <a:p>
          <a:endParaRPr lang="nl-NL"/>
        </a:p>
      </dgm:t>
    </dgm:pt>
    <dgm:pt modelId="{7A5A41D1-6CBA-4C04-A8CC-BE869BE848B5}" type="sibTrans" cxnId="{B6F2867C-6FF8-499F-B820-4066F1764370}">
      <dgm:prSet/>
      <dgm:spPr/>
      <dgm:t>
        <a:bodyPr/>
        <a:lstStyle/>
        <a:p>
          <a:endParaRPr lang="nl-NL"/>
        </a:p>
      </dgm:t>
    </dgm:pt>
    <dgm:pt modelId="{BC3839A1-3111-47E8-8664-8B7A26B16832}" type="pres">
      <dgm:prSet presAssocID="{0962439A-4AB2-4547-B0A3-344DB0B5F41C}" presName="CompostProcess" presStyleCnt="0">
        <dgm:presLayoutVars>
          <dgm:dir/>
          <dgm:resizeHandles val="exact"/>
        </dgm:presLayoutVars>
      </dgm:prSet>
      <dgm:spPr/>
    </dgm:pt>
    <dgm:pt modelId="{42352841-0EE2-4885-B3DF-52A8F94DE2B9}" type="pres">
      <dgm:prSet presAssocID="{0962439A-4AB2-4547-B0A3-344DB0B5F41C}" presName="arrow" presStyleLbl="bgShp" presStyleIdx="0" presStyleCnt="1" custLinFactNeighborX="54681" custLinFactNeighborY="-13217"/>
      <dgm:spPr/>
    </dgm:pt>
    <dgm:pt modelId="{7E6F2FD3-95B2-409D-8D72-9A2F8E5A4009}" type="pres">
      <dgm:prSet presAssocID="{0962439A-4AB2-4547-B0A3-344DB0B5F41C}" presName="linearProcess" presStyleCnt="0"/>
      <dgm:spPr/>
    </dgm:pt>
    <dgm:pt modelId="{4511D874-9B69-48A6-9F27-7E9F6F928E8F}" type="pres">
      <dgm:prSet presAssocID="{C5B05F2C-E876-4D2C-BFE7-412FF8A79CDB}" presName="textNode" presStyleLbl="node1" presStyleIdx="0" presStyleCnt="3">
        <dgm:presLayoutVars>
          <dgm:bulletEnabled val="1"/>
        </dgm:presLayoutVars>
      </dgm:prSet>
      <dgm:spPr/>
    </dgm:pt>
    <dgm:pt modelId="{9E54DD14-E7A2-4168-9E78-AEBA232F2E5B}" type="pres">
      <dgm:prSet presAssocID="{8B00A81A-7562-43BC-829B-2817F9ADEEB8}" presName="sibTrans" presStyleCnt="0"/>
      <dgm:spPr/>
    </dgm:pt>
    <dgm:pt modelId="{EAF76F7F-558F-43DF-9BAB-8A1896370001}" type="pres">
      <dgm:prSet presAssocID="{2753F89B-E0B3-4D15-B747-F600D23851EA}" presName="textNode" presStyleLbl="node1" presStyleIdx="1" presStyleCnt="3">
        <dgm:presLayoutVars>
          <dgm:bulletEnabled val="1"/>
        </dgm:presLayoutVars>
      </dgm:prSet>
      <dgm:spPr/>
    </dgm:pt>
    <dgm:pt modelId="{0686D0E3-9E38-40AF-98F1-E57BFCDF1CB2}" type="pres">
      <dgm:prSet presAssocID="{987FBB85-3AFB-4DDD-810C-4B677F4EDBDA}" presName="sibTrans" presStyleCnt="0"/>
      <dgm:spPr/>
    </dgm:pt>
    <dgm:pt modelId="{DE6C7F26-5B11-4D64-8F4C-DE64EC76A6BB}" type="pres">
      <dgm:prSet presAssocID="{1A737027-863A-4775-977D-29A5B667491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E2A7F1C-4E28-42D6-AFA1-E748A94C7F0B}" type="presOf" srcId="{1A737027-863A-4775-977D-29A5B6674918}" destId="{DE6C7F26-5B11-4D64-8F4C-DE64EC76A6BB}" srcOrd="0" destOrd="0" presId="urn:microsoft.com/office/officeart/2005/8/layout/hProcess9"/>
    <dgm:cxn modelId="{3B1E0F22-AD6D-471D-AF1E-2935A68D9120}" type="presOf" srcId="{0962439A-4AB2-4547-B0A3-344DB0B5F41C}" destId="{BC3839A1-3111-47E8-8664-8B7A26B16832}" srcOrd="0" destOrd="0" presId="urn:microsoft.com/office/officeart/2005/8/layout/hProcess9"/>
    <dgm:cxn modelId="{1C638A62-FD34-404A-A13C-A22674512FD2}" srcId="{0962439A-4AB2-4547-B0A3-344DB0B5F41C}" destId="{C5B05F2C-E876-4D2C-BFE7-412FF8A79CDB}" srcOrd="0" destOrd="0" parTransId="{15EC889E-DE20-4840-A169-20B4F32F8C00}" sibTransId="{8B00A81A-7562-43BC-829B-2817F9ADEEB8}"/>
    <dgm:cxn modelId="{70920F6B-47E7-4CCF-A8F1-1A54ABEA6F02}" srcId="{0962439A-4AB2-4547-B0A3-344DB0B5F41C}" destId="{2753F89B-E0B3-4D15-B747-F600D23851EA}" srcOrd="1" destOrd="0" parTransId="{728A6DE8-2101-429B-80E8-217CBAD16C54}" sibTransId="{987FBB85-3AFB-4DDD-810C-4B677F4EDBDA}"/>
    <dgm:cxn modelId="{B6F2867C-6FF8-499F-B820-4066F1764370}" srcId="{0962439A-4AB2-4547-B0A3-344DB0B5F41C}" destId="{1A737027-863A-4775-977D-29A5B6674918}" srcOrd="2" destOrd="0" parTransId="{43E6DE24-008B-4019-A719-878DAD2236BD}" sibTransId="{7A5A41D1-6CBA-4C04-A8CC-BE869BE848B5}"/>
    <dgm:cxn modelId="{6D099085-C0E1-4980-8F6C-7A1D201E53A4}" type="presOf" srcId="{C5B05F2C-E876-4D2C-BFE7-412FF8A79CDB}" destId="{4511D874-9B69-48A6-9F27-7E9F6F928E8F}" srcOrd="0" destOrd="0" presId="urn:microsoft.com/office/officeart/2005/8/layout/hProcess9"/>
    <dgm:cxn modelId="{B780CDA9-F01E-4341-A3B2-B351AAA87585}" type="presOf" srcId="{2753F89B-E0B3-4D15-B747-F600D23851EA}" destId="{EAF76F7F-558F-43DF-9BAB-8A1896370001}" srcOrd="0" destOrd="0" presId="urn:microsoft.com/office/officeart/2005/8/layout/hProcess9"/>
    <dgm:cxn modelId="{A82010A6-9232-4379-98BC-8A283687AE90}" type="presParOf" srcId="{BC3839A1-3111-47E8-8664-8B7A26B16832}" destId="{42352841-0EE2-4885-B3DF-52A8F94DE2B9}" srcOrd="0" destOrd="0" presId="urn:microsoft.com/office/officeart/2005/8/layout/hProcess9"/>
    <dgm:cxn modelId="{AE54D717-C0A2-471C-96E8-28FF639ED997}" type="presParOf" srcId="{BC3839A1-3111-47E8-8664-8B7A26B16832}" destId="{7E6F2FD3-95B2-409D-8D72-9A2F8E5A4009}" srcOrd="1" destOrd="0" presId="urn:microsoft.com/office/officeart/2005/8/layout/hProcess9"/>
    <dgm:cxn modelId="{FD033147-D027-4D04-A188-BEAFC2F94EC4}" type="presParOf" srcId="{7E6F2FD3-95B2-409D-8D72-9A2F8E5A4009}" destId="{4511D874-9B69-48A6-9F27-7E9F6F928E8F}" srcOrd="0" destOrd="0" presId="urn:microsoft.com/office/officeart/2005/8/layout/hProcess9"/>
    <dgm:cxn modelId="{8151DA46-9383-4A17-8CAF-817732805939}" type="presParOf" srcId="{7E6F2FD3-95B2-409D-8D72-9A2F8E5A4009}" destId="{9E54DD14-E7A2-4168-9E78-AEBA232F2E5B}" srcOrd="1" destOrd="0" presId="urn:microsoft.com/office/officeart/2005/8/layout/hProcess9"/>
    <dgm:cxn modelId="{0466D9DD-2B2A-41CF-B716-DA38F7DEFBB1}" type="presParOf" srcId="{7E6F2FD3-95B2-409D-8D72-9A2F8E5A4009}" destId="{EAF76F7F-558F-43DF-9BAB-8A1896370001}" srcOrd="2" destOrd="0" presId="urn:microsoft.com/office/officeart/2005/8/layout/hProcess9"/>
    <dgm:cxn modelId="{03FDFA74-60EE-458A-B634-D9F2B77A6451}" type="presParOf" srcId="{7E6F2FD3-95B2-409D-8D72-9A2F8E5A4009}" destId="{0686D0E3-9E38-40AF-98F1-E57BFCDF1CB2}" srcOrd="3" destOrd="0" presId="urn:microsoft.com/office/officeart/2005/8/layout/hProcess9"/>
    <dgm:cxn modelId="{8444C736-A84C-47D1-90FD-C6626F9877B3}" type="presParOf" srcId="{7E6F2FD3-95B2-409D-8D72-9A2F8E5A4009}" destId="{DE6C7F26-5B11-4D64-8F4C-DE64EC76A6B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52841-0EE2-4885-B3DF-52A8F94DE2B9}">
      <dsp:nvSpPr>
        <dsp:cNvPr id="0" name=""/>
        <dsp:cNvSpPr/>
      </dsp:nvSpPr>
      <dsp:spPr>
        <a:xfrm>
          <a:off x="815227" y="0"/>
          <a:ext cx="4619622" cy="294329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1D874-9B69-48A6-9F27-7E9F6F928E8F}">
      <dsp:nvSpPr>
        <dsp:cNvPr id="0" name=""/>
        <dsp:cNvSpPr/>
      </dsp:nvSpPr>
      <dsp:spPr>
        <a:xfrm>
          <a:off x="0" y="882987"/>
          <a:ext cx="1630455" cy="1177316"/>
        </a:xfrm>
        <a:prstGeom prst="roundRect">
          <a:avLst/>
        </a:prstGeom>
        <a:solidFill>
          <a:srgbClr val="90D0D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>
              <a:solidFill>
                <a:schemeClr val="tx1"/>
              </a:solidFill>
              <a:latin typeface="Arial Black" panose="020B0A04020102020204" pitchFamily="34" charset="0"/>
            </a:rPr>
            <a:t>Newly</a:t>
          </a:r>
          <a:r>
            <a:rPr lang="nl-NL" sz="1400" kern="1200" dirty="0">
              <a:solidFill>
                <a:schemeClr val="tx1"/>
              </a:solidFill>
              <a:latin typeface="Arial Black" panose="020B0A04020102020204" pitchFamily="34" charset="0"/>
            </a:rPr>
            <a:t> </a:t>
          </a:r>
          <a:r>
            <a:rPr lang="nl-NL" sz="1400" kern="1200" dirty="0" err="1">
              <a:solidFill>
                <a:schemeClr val="tx1"/>
              </a:solidFill>
              <a:latin typeface="Arial Black" panose="020B0A04020102020204" pitchFamily="34" charset="0"/>
            </a:rPr>
            <a:t>registered</a:t>
          </a:r>
          <a:r>
            <a:rPr lang="nl-NL" sz="1400" kern="1200" dirty="0">
              <a:solidFill>
                <a:schemeClr val="tx1"/>
              </a:solidFill>
              <a:latin typeface="Arial Black" panose="020B0A04020102020204" pitchFamily="34" charset="0"/>
            </a:rPr>
            <a:t> diagnoses</a:t>
          </a:r>
          <a:br>
            <a:rPr lang="nl-NL" sz="1400" kern="1200" dirty="0">
              <a:solidFill>
                <a:schemeClr val="tx1"/>
              </a:solidFill>
              <a:latin typeface="Arial Black" panose="020B0A04020102020204" pitchFamily="34" charset="0"/>
            </a:rPr>
          </a:br>
          <a:r>
            <a:rPr lang="nl-NL" sz="1600" kern="1200" dirty="0">
              <a:latin typeface="Arial Black" panose="020B0A04020102020204" pitchFamily="34" charset="0"/>
            </a:rPr>
            <a:t>270,000</a:t>
          </a:r>
          <a:endParaRPr lang="nl-NL" sz="14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57472" y="940459"/>
        <a:ext cx="1515511" cy="1062372"/>
      </dsp:txXfrm>
    </dsp:sp>
    <dsp:sp modelId="{EAF76F7F-558F-43DF-9BAB-8A1896370001}">
      <dsp:nvSpPr>
        <dsp:cNvPr id="0" name=""/>
        <dsp:cNvSpPr/>
      </dsp:nvSpPr>
      <dsp:spPr>
        <a:xfrm>
          <a:off x="1902197" y="882987"/>
          <a:ext cx="1630455" cy="1177316"/>
        </a:xfrm>
        <a:prstGeom prst="roundRect">
          <a:avLst/>
        </a:prstGeom>
        <a:solidFill>
          <a:srgbClr val="B2CA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>
              <a:solidFill>
                <a:schemeClr val="tx1"/>
              </a:solidFill>
              <a:latin typeface="Arial Black" panose="020B0A04020102020204" pitchFamily="34" charset="0"/>
            </a:rPr>
            <a:t>Flagged</a:t>
          </a:r>
          <a:r>
            <a:rPr lang="nl-NL" sz="1400" kern="1200" dirty="0">
              <a:solidFill>
                <a:schemeClr val="tx1"/>
              </a:solidFill>
              <a:latin typeface="Arial Black" panose="020B0A04020102020204" pitchFamily="34" charset="0"/>
            </a:rPr>
            <a:t> diagnoses</a:t>
          </a:r>
          <a:br>
            <a:rPr lang="nl-NL" sz="1400" kern="1200" dirty="0">
              <a:solidFill>
                <a:schemeClr val="tx1"/>
              </a:solidFill>
              <a:latin typeface="Arial Black" panose="020B0A04020102020204" pitchFamily="34" charset="0"/>
            </a:rPr>
          </a:br>
          <a:r>
            <a:rPr lang="nl-NL" sz="1600" kern="1200" dirty="0">
              <a:latin typeface="Arial Black" panose="020B0A04020102020204" pitchFamily="34" charset="0"/>
            </a:rPr>
            <a:t>23,000</a:t>
          </a:r>
          <a:endParaRPr lang="nl-NL" sz="14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959669" y="940459"/>
        <a:ext cx="1515511" cy="1062372"/>
      </dsp:txXfrm>
    </dsp:sp>
    <dsp:sp modelId="{DE6C7F26-5B11-4D64-8F4C-DE64EC76A6BB}">
      <dsp:nvSpPr>
        <dsp:cNvPr id="0" name=""/>
        <dsp:cNvSpPr/>
      </dsp:nvSpPr>
      <dsp:spPr>
        <a:xfrm>
          <a:off x="3804395" y="882987"/>
          <a:ext cx="1630455" cy="1177316"/>
        </a:xfrm>
        <a:prstGeom prst="roundRect">
          <a:avLst/>
        </a:prstGeom>
        <a:solidFill>
          <a:srgbClr val="E38D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chemeClr val="tx1"/>
              </a:solidFill>
              <a:latin typeface="Arial Black" panose="020B0A04020102020204" pitchFamily="34" charset="0"/>
            </a:rPr>
            <a:t>HIV indicator </a:t>
          </a:r>
          <a:r>
            <a:rPr lang="nl-NL" sz="1400" kern="1200" dirty="0" err="1">
              <a:solidFill>
                <a:schemeClr val="tx1"/>
              </a:solidFill>
              <a:latin typeface="Arial Black" panose="020B0A04020102020204" pitchFamily="34" charset="0"/>
            </a:rPr>
            <a:t>conditions</a:t>
          </a:r>
          <a:br>
            <a:rPr lang="nl-NL" sz="1400" kern="1200" dirty="0">
              <a:solidFill>
                <a:schemeClr val="tx1"/>
              </a:solidFill>
              <a:latin typeface="Arial Black" panose="020B0A04020102020204" pitchFamily="34" charset="0"/>
            </a:rPr>
          </a:br>
          <a:r>
            <a:rPr lang="nl-NL" sz="1600" kern="1200" dirty="0">
              <a:latin typeface="Arial Black" panose="020B0A04020102020204" pitchFamily="34" charset="0"/>
            </a:rPr>
            <a:t>2,588</a:t>
          </a:r>
          <a:endParaRPr lang="nl-NL" sz="14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3861867" y="940459"/>
        <a:ext cx="1515511" cy="1062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41BC64-677B-4E4B-B401-7A1727C81DD2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70413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fld id="{36A3B2E1-E125-244B-8917-BE3A68C7BB7D}" type="slidenum">
              <a:rPr lang="nl-NL" altLang="x-none"/>
              <a:pPr/>
              <a:t>‹nr.›</a:t>
            </a:fld>
            <a:endParaRPr lang="nl-NL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Good</a:t>
            </a:r>
            <a:r>
              <a:rPr lang="nl-NL" baseline="0" dirty="0"/>
              <a:t> </a:t>
            </a:r>
            <a:r>
              <a:rPr lang="nl-NL" baseline="0" dirty="0" err="1"/>
              <a:t>afternoon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thanks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organising</a:t>
            </a:r>
            <a:r>
              <a:rPr lang="nl-NL" baseline="0" dirty="0"/>
              <a:t> </a:t>
            </a:r>
            <a:r>
              <a:rPr lang="nl-NL" baseline="0" dirty="0" err="1"/>
              <a:t>committee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opportunity </a:t>
            </a:r>
            <a:r>
              <a:rPr lang="nl-NL" baseline="0" dirty="0" err="1"/>
              <a:t>to</a:t>
            </a:r>
            <a:r>
              <a:rPr lang="nl-NL" baseline="0" dirty="0"/>
              <a:t> present </a:t>
            </a:r>
            <a:r>
              <a:rPr lang="nl-NL" baseline="0" dirty="0" err="1"/>
              <a:t>my</a:t>
            </a:r>
            <a:r>
              <a:rPr lang="nl-NL" baseline="0" dirty="0"/>
              <a:t> data on </a:t>
            </a:r>
            <a:r>
              <a:rPr lang="nl-NL" baseline="0" dirty="0" err="1"/>
              <a:t>the</a:t>
            </a:r>
            <a:r>
              <a:rPr lang="nl-NL" baseline="0" dirty="0"/>
              <a:t> effect of </a:t>
            </a:r>
            <a:r>
              <a:rPr lang="nl-NL" baseline="0" dirty="0" err="1"/>
              <a:t>implementing</a:t>
            </a:r>
            <a:r>
              <a:rPr lang="nl-NL" baseline="0" dirty="0"/>
              <a:t> HIV teams on HIV indicator </a:t>
            </a:r>
            <a:r>
              <a:rPr lang="nl-NL" baseline="0" dirty="0" err="1"/>
              <a:t>condition-guided</a:t>
            </a:r>
            <a:r>
              <a:rPr lang="nl-NL" baseline="0" dirty="0"/>
              <a:t> </a:t>
            </a:r>
            <a:r>
              <a:rPr lang="nl-NL" baseline="0" dirty="0" err="1"/>
              <a:t>testing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2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3917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hese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are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my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disclosures</a:t>
            </a:r>
            <a:endParaRPr lang="nl-NL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+mn-cs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3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30487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2021 Late stage 57%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advanced</a:t>
            </a:r>
            <a:r>
              <a:rPr lang="nl-NL" dirty="0"/>
              <a:t> stage 41%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5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22994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17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255524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l">
              <a:defRPr/>
            </a:lvl1pPr>
            <a:lvl2pPr marL="628650" indent="-285750" algn="l">
              <a:buClr>
                <a:srgbClr val="86D2EE"/>
              </a:buClr>
              <a:buFont typeface="Wingdings" charset="2"/>
              <a:buChar char="§"/>
              <a:defRPr i="0"/>
            </a:lvl2pPr>
            <a:lvl3pPr marL="1028700" indent="-342900" algn="l">
              <a:buFont typeface="Arial" charset="0"/>
              <a:buChar char="•"/>
              <a:defRPr sz="1200" b="0" i="0">
                <a:solidFill>
                  <a:srgbClr val="0C2074"/>
                </a:solidFill>
                <a:latin typeface="+mn-lt"/>
                <a:ea typeface="Arial" charset="0"/>
                <a:cs typeface="Arial" charset="0"/>
              </a:defRPr>
            </a:lvl3pPr>
            <a:lvl4pPr marL="7938" indent="0" algn="l">
              <a:tabLst/>
              <a:defRPr sz="1400" b="0" spc="0">
                <a:solidFill>
                  <a:srgbClr val="0C2074"/>
                </a:solidFill>
              </a:defRPr>
            </a:lvl4pPr>
            <a:lvl5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5pPr>
            <a:lvl6pPr marL="0" indent="0">
              <a:buNone/>
              <a:tabLst/>
              <a:defRPr sz="1400">
                <a:solidFill>
                  <a:srgbClr val="0C2074"/>
                </a:solidFill>
              </a:defRPr>
            </a:lvl6pPr>
            <a:lvl7pPr marL="7938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7pPr>
            <a:lvl8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8pPr>
            <a:lvl9pPr marL="0" indent="0">
              <a:buNone/>
              <a:tabLst/>
              <a:defRPr sz="1400">
                <a:solidFill>
                  <a:srgbClr val="0C2074"/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8"/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 algn="l">
              <a:defRPr/>
            </a:lvl1pPr>
            <a:lvl2pPr marL="628650" indent="-285750" algn="l">
              <a:buClr>
                <a:srgbClr val="86D2EE"/>
              </a:buClr>
              <a:buFont typeface="Wingdings" charset="2"/>
              <a:buChar char="§"/>
              <a:defRPr i="0"/>
            </a:lvl2pPr>
            <a:lvl3pPr marL="1028700" indent="-342900" algn="l">
              <a:buFont typeface="Arial" charset="0"/>
              <a:buChar char="•"/>
              <a:defRPr sz="1200" b="0" i="0">
                <a:solidFill>
                  <a:srgbClr val="0C2074"/>
                </a:solidFill>
                <a:latin typeface="+mn-lt"/>
                <a:ea typeface="Arial" charset="0"/>
                <a:cs typeface="Arial" charset="0"/>
              </a:defRPr>
            </a:lvl3pPr>
            <a:lvl4pPr marL="7938" indent="0" algn="l">
              <a:tabLst/>
              <a:defRPr sz="1400" b="0" spc="0">
                <a:solidFill>
                  <a:srgbClr val="0C2074"/>
                </a:solidFill>
              </a:defRPr>
            </a:lvl4pPr>
            <a:lvl5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5pPr>
            <a:lvl6pPr marL="0" indent="0">
              <a:buNone/>
              <a:tabLst/>
              <a:defRPr sz="1400">
                <a:solidFill>
                  <a:srgbClr val="0C2074"/>
                </a:solidFill>
              </a:defRPr>
            </a:lvl6pPr>
            <a:lvl7pPr marL="7938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7pPr>
            <a:lvl8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8pPr>
            <a:lvl9pPr marL="0" indent="0">
              <a:buNone/>
              <a:tabLst/>
              <a:defRPr sz="1400">
                <a:solidFill>
                  <a:srgbClr val="0C2074"/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8"/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F4E9-FBA0-4FF0-BADC-BB53750D56DD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A983-0F2F-44FA-98CC-3BC415EFF0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19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588" y="4593931"/>
            <a:ext cx="873461" cy="346473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45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45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137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137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238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238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/>
          <p:cNvSpPr/>
          <p:nvPr userDrawn="1"/>
        </p:nvSpPr>
        <p:spPr>
          <a:xfrm>
            <a:off x="330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/>
          <p:cNvSpPr/>
          <p:nvPr userDrawn="1"/>
        </p:nvSpPr>
        <p:spPr>
          <a:xfrm>
            <a:off x="330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 18"/>
          <p:cNvSpPr/>
          <p:nvPr userDrawn="1"/>
        </p:nvSpPr>
        <p:spPr>
          <a:xfrm>
            <a:off x="422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/>
          <p:cNvSpPr/>
          <p:nvPr userDrawn="1"/>
        </p:nvSpPr>
        <p:spPr>
          <a:xfrm>
            <a:off x="422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/>
          <p:cNvSpPr/>
          <p:nvPr userDrawn="1"/>
        </p:nvSpPr>
        <p:spPr>
          <a:xfrm>
            <a:off x="514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/>
          <p:cNvSpPr/>
          <p:nvPr userDrawn="1"/>
        </p:nvSpPr>
        <p:spPr>
          <a:xfrm>
            <a:off x="514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/>
          <p:cNvSpPr/>
          <p:nvPr userDrawn="1"/>
        </p:nvSpPr>
        <p:spPr>
          <a:xfrm>
            <a:off x="616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616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/>
          <p:cNvSpPr/>
          <p:nvPr userDrawn="1"/>
        </p:nvSpPr>
        <p:spPr>
          <a:xfrm>
            <a:off x="708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/>
          <p:cNvSpPr/>
          <p:nvPr userDrawn="1"/>
        </p:nvSpPr>
        <p:spPr>
          <a:xfrm>
            <a:off x="708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26"/>
          <p:cNvSpPr/>
          <p:nvPr userDrawn="1"/>
        </p:nvSpPr>
        <p:spPr>
          <a:xfrm>
            <a:off x="807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 27"/>
          <p:cNvSpPr/>
          <p:nvPr userDrawn="1"/>
        </p:nvSpPr>
        <p:spPr>
          <a:xfrm>
            <a:off x="807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Rechthoek 28"/>
          <p:cNvSpPr/>
          <p:nvPr userDrawn="1"/>
        </p:nvSpPr>
        <p:spPr>
          <a:xfrm>
            <a:off x="899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899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/>
          <p:cNvSpPr/>
          <p:nvPr userDrawn="1"/>
        </p:nvSpPr>
        <p:spPr>
          <a:xfrm>
            <a:off x="1000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Rechthoek 31"/>
          <p:cNvSpPr/>
          <p:nvPr userDrawn="1"/>
        </p:nvSpPr>
        <p:spPr>
          <a:xfrm>
            <a:off x="1000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Rechthoek 32"/>
          <p:cNvSpPr/>
          <p:nvPr userDrawn="1"/>
        </p:nvSpPr>
        <p:spPr>
          <a:xfrm>
            <a:off x="1092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Rechthoek 33"/>
          <p:cNvSpPr/>
          <p:nvPr userDrawn="1"/>
        </p:nvSpPr>
        <p:spPr>
          <a:xfrm>
            <a:off x="1092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5" name="Rechthoek 34"/>
          <p:cNvSpPr/>
          <p:nvPr userDrawn="1"/>
        </p:nvSpPr>
        <p:spPr>
          <a:xfrm>
            <a:off x="1184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Rechthoek 35"/>
          <p:cNvSpPr/>
          <p:nvPr userDrawn="1"/>
        </p:nvSpPr>
        <p:spPr>
          <a:xfrm>
            <a:off x="1184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7" name="Rechthoek 36"/>
          <p:cNvSpPr/>
          <p:nvPr userDrawn="1"/>
        </p:nvSpPr>
        <p:spPr>
          <a:xfrm>
            <a:off x="1276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Rechthoek 37"/>
          <p:cNvSpPr/>
          <p:nvPr userDrawn="1"/>
        </p:nvSpPr>
        <p:spPr>
          <a:xfrm>
            <a:off x="1276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Rechthoek 38"/>
          <p:cNvSpPr/>
          <p:nvPr userDrawn="1"/>
        </p:nvSpPr>
        <p:spPr>
          <a:xfrm>
            <a:off x="1378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" name="Rechthoek 39"/>
          <p:cNvSpPr/>
          <p:nvPr userDrawn="1"/>
        </p:nvSpPr>
        <p:spPr>
          <a:xfrm>
            <a:off x="1378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1" name="Rechthoek 40"/>
          <p:cNvSpPr/>
          <p:nvPr userDrawn="1"/>
        </p:nvSpPr>
        <p:spPr>
          <a:xfrm>
            <a:off x="1470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Rechthoek 41"/>
          <p:cNvSpPr/>
          <p:nvPr userDrawn="1"/>
        </p:nvSpPr>
        <p:spPr>
          <a:xfrm>
            <a:off x="1470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3" name="Rechthoek 42"/>
          <p:cNvSpPr/>
          <p:nvPr userDrawn="1"/>
        </p:nvSpPr>
        <p:spPr>
          <a:xfrm>
            <a:off x="1569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4" name="Rechthoek 43"/>
          <p:cNvSpPr/>
          <p:nvPr userDrawn="1"/>
        </p:nvSpPr>
        <p:spPr>
          <a:xfrm>
            <a:off x="1569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" name="Rechthoek 44"/>
          <p:cNvSpPr/>
          <p:nvPr userDrawn="1"/>
        </p:nvSpPr>
        <p:spPr>
          <a:xfrm>
            <a:off x="1661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6" name="Rechthoek 45"/>
          <p:cNvSpPr/>
          <p:nvPr userDrawn="1"/>
        </p:nvSpPr>
        <p:spPr>
          <a:xfrm>
            <a:off x="1661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7" name="Rechthoek 46"/>
          <p:cNvSpPr/>
          <p:nvPr userDrawn="1"/>
        </p:nvSpPr>
        <p:spPr>
          <a:xfrm>
            <a:off x="1762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8" name="Rechthoek 47"/>
          <p:cNvSpPr/>
          <p:nvPr userDrawn="1"/>
        </p:nvSpPr>
        <p:spPr>
          <a:xfrm>
            <a:off x="1762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9" name="Rechthoek 48"/>
          <p:cNvSpPr/>
          <p:nvPr userDrawn="1"/>
        </p:nvSpPr>
        <p:spPr>
          <a:xfrm>
            <a:off x="1854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0" name="Rechthoek 49"/>
          <p:cNvSpPr/>
          <p:nvPr userDrawn="1"/>
        </p:nvSpPr>
        <p:spPr>
          <a:xfrm>
            <a:off x="1854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1" name="Rechthoek 50"/>
          <p:cNvSpPr/>
          <p:nvPr userDrawn="1"/>
        </p:nvSpPr>
        <p:spPr>
          <a:xfrm>
            <a:off x="1946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2" name="Rechthoek 51"/>
          <p:cNvSpPr/>
          <p:nvPr userDrawn="1"/>
        </p:nvSpPr>
        <p:spPr>
          <a:xfrm>
            <a:off x="1946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3" name="Rechthoek 52"/>
          <p:cNvSpPr/>
          <p:nvPr userDrawn="1"/>
        </p:nvSpPr>
        <p:spPr>
          <a:xfrm>
            <a:off x="2038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4" name="Rechthoek 53"/>
          <p:cNvSpPr/>
          <p:nvPr userDrawn="1"/>
        </p:nvSpPr>
        <p:spPr>
          <a:xfrm>
            <a:off x="2038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5" name="Rechthoek 54"/>
          <p:cNvSpPr/>
          <p:nvPr userDrawn="1"/>
        </p:nvSpPr>
        <p:spPr>
          <a:xfrm>
            <a:off x="2140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6" name="Rechthoek 55"/>
          <p:cNvSpPr/>
          <p:nvPr userDrawn="1"/>
        </p:nvSpPr>
        <p:spPr>
          <a:xfrm>
            <a:off x="2140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7" name="Rechthoek 56"/>
          <p:cNvSpPr/>
          <p:nvPr userDrawn="1"/>
        </p:nvSpPr>
        <p:spPr>
          <a:xfrm>
            <a:off x="2232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8" name="Rechthoek 57"/>
          <p:cNvSpPr/>
          <p:nvPr userDrawn="1"/>
        </p:nvSpPr>
        <p:spPr>
          <a:xfrm>
            <a:off x="2232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9" name="Rechthoek 58"/>
          <p:cNvSpPr/>
          <p:nvPr userDrawn="1"/>
        </p:nvSpPr>
        <p:spPr>
          <a:xfrm>
            <a:off x="2331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0" name="Rechthoek 59"/>
          <p:cNvSpPr/>
          <p:nvPr userDrawn="1"/>
        </p:nvSpPr>
        <p:spPr>
          <a:xfrm>
            <a:off x="2331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1" name="Rechthoek 60"/>
          <p:cNvSpPr/>
          <p:nvPr userDrawn="1"/>
        </p:nvSpPr>
        <p:spPr>
          <a:xfrm>
            <a:off x="2423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2" name="Rechthoek 61"/>
          <p:cNvSpPr/>
          <p:nvPr userDrawn="1"/>
        </p:nvSpPr>
        <p:spPr>
          <a:xfrm>
            <a:off x="2423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3" name="Rechthoek 62"/>
          <p:cNvSpPr/>
          <p:nvPr userDrawn="1"/>
        </p:nvSpPr>
        <p:spPr>
          <a:xfrm>
            <a:off x="2524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4" name="Rechthoek 63"/>
          <p:cNvSpPr/>
          <p:nvPr userDrawn="1"/>
        </p:nvSpPr>
        <p:spPr>
          <a:xfrm>
            <a:off x="2524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5" name="Rechthoek 64"/>
          <p:cNvSpPr/>
          <p:nvPr userDrawn="1"/>
        </p:nvSpPr>
        <p:spPr>
          <a:xfrm>
            <a:off x="2616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6" name="Rechthoek 65"/>
          <p:cNvSpPr/>
          <p:nvPr userDrawn="1"/>
        </p:nvSpPr>
        <p:spPr>
          <a:xfrm>
            <a:off x="2616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7" name="Rechthoek 66"/>
          <p:cNvSpPr/>
          <p:nvPr userDrawn="1"/>
        </p:nvSpPr>
        <p:spPr>
          <a:xfrm>
            <a:off x="2708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8" name="Rechthoek 67"/>
          <p:cNvSpPr/>
          <p:nvPr userDrawn="1"/>
        </p:nvSpPr>
        <p:spPr>
          <a:xfrm>
            <a:off x="2708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9" name="Rechthoek 68"/>
          <p:cNvSpPr/>
          <p:nvPr userDrawn="1"/>
        </p:nvSpPr>
        <p:spPr>
          <a:xfrm>
            <a:off x="2800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0" name="Rechthoek 69"/>
          <p:cNvSpPr/>
          <p:nvPr userDrawn="1"/>
        </p:nvSpPr>
        <p:spPr>
          <a:xfrm>
            <a:off x="2800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1" name="Rechthoek 70"/>
          <p:cNvSpPr/>
          <p:nvPr userDrawn="1"/>
        </p:nvSpPr>
        <p:spPr>
          <a:xfrm>
            <a:off x="2902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2" name="Rechthoek 71"/>
          <p:cNvSpPr/>
          <p:nvPr userDrawn="1"/>
        </p:nvSpPr>
        <p:spPr>
          <a:xfrm>
            <a:off x="2902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3" name="Rechthoek 72"/>
          <p:cNvSpPr/>
          <p:nvPr userDrawn="1"/>
        </p:nvSpPr>
        <p:spPr>
          <a:xfrm>
            <a:off x="3000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4" name="Rechthoek 73"/>
          <p:cNvSpPr/>
          <p:nvPr userDrawn="1"/>
        </p:nvSpPr>
        <p:spPr>
          <a:xfrm>
            <a:off x="3000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5" name="Rechthoek 74"/>
          <p:cNvSpPr/>
          <p:nvPr userDrawn="1"/>
        </p:nvSpPr>
        <p:spPr>
          <a:xfrm>
            <a:off x="3095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6" name="Rechthoek 75"/>
          <p:cNvSpPr/>
          <p:nvPr userDrawn="1"/>
        </p:nvSpPr>
        <p:spPr>
          <a:xfrm>
            <a:off x="3095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7" name="Rechthoek 76"/>
          <p:cNvSpPr/>
          <p:nvPr userDrawn="1"/>
        </p:nvSpPr>
        <p:spPr>
          <a:xfrm>
            <a:off x="3187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8" name="Rechthoek 77"/>
          <p:cNvSpPr/>
          <p:nvPr userDrawn="1"/>
        </p:nvSpPr>
        <p:spPr>
          <a:xfrm>
            <a:off x="3187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9" name="Rechthoek 78"/>
          <p:cNvSpPr/>
          <p:nvPr userDrawn="1"/>
        </p:nvSpPr>
        <p:spPr>
          <a:xfrm>
            <a:off x="3288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0" name="Rechthoek 79"/>
          <p:cNvSpPr/>
          <p:nvPr userDrawn="1"/>
        </p:nvSpPr>
        <p:spPr>
          <a:xfrm>
            <a:off x="3288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1" name="Rechthoek 80"/>
          <p:cNvSpPr/>
          <p:nvPr userDrawn="1"/>
        </p:nvSpPr>
        <p:spPr>
          <a:xfrm>
            <a:off x="3381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2" name="Rechthoek 81"/>
          <p:cNvSpPr/>
          <p:nvPr userDrawn="1"/>
        </p:nvSpPr>
        <p:spPr>
          <a:xfrm>
            <a:off x="3381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3" name="Rechthoek 82"/>
          <p:cNvSpPr/>
          <p:nvPr userDrawn="1"/>
        </p:nvSpPr>
        <p:spPr>
          <a:xfrm>
            <a:off x="3473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4" name="Rechthoek 83"/>
          <p:cNvSpPr/>
          <p:nvPr userDrawn="1"/>
        </p:nvSpPr>
        <p:spPr>
          <a:xfrm>
            <a:off x="3473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5" name="Rechthoek 84"/>
          <p:cNvSpPr/>
          <p:nvPr userDrawn="1"/>
        </p:nvSpPr>
        <p:spPr>
          <a:xfrm>
            <a:off x="3565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6" name="Rechthoek 85"/>
          <p:cNvSpPr/>
          <p:nvPr userDrawn="1"/>
        </p:nvSpPr>
        <p:spPr>
          <a:xfrm>
            <a:off x="3565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7" name="Rechthoek 86"/>
          <p:cNvSpPr/>
          <p:nvPr userDrawn="1"/>
        </p:nvSpPr>
        <p:spPr>
          <a:xfrm>
            <a:off x="3666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8" name="Rechthoek 87"/>
          <p:cNvSpPr/>
          <p:nvPr userDrawn="1"/>
        </p:nvSpPr>
        <p:spPr>
          <a:xfrm>
            <a:off x="3666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9" name="Rechthoek 88"/>
          <p:cNvSpPr/>
          <p:nvPr userDrawn="1"/>
        </p:nvSpPr>
        <p:spPr>
          <a:xfrm>
            <a:off x="3758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0" name="Rechthoek 89"/>
          <p:cNvSpPr/>
          <p:nvPr userDrawn="1"/>
        </p:nvSpPr>
        <p:spPr>
          <a:xfrm>
            <a:off x="3758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1" name="Rechthoek 90"/>
          <p:cNvSpPr/>
          <p:nvPr userDrawn="1"/>
        </p:nvSpPr>
        <p:spPr>
          <a:xfrm>
            <a:off x="3857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2" name="Rechthoek 91"/>
          <p:cNvSpPr/>
          <p:nvPr userDrawn="1"/>
        </p:nvSpPr>
        <p:spPr>
          <a:xfrm>
            <a:off x="3857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3" name="Rechthoek 92"/>
          <p:cNvSpPr/>
          <p:nvPr userDrawn="1"/>
        </p:nvSpPr>
        <p:spPr>
          <a:xfrm>
            <a:off x="3949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4" name="Rechthoek 93"/>
          <p:cNvSpPr/>
          <p:nvPr userDrawn="1"/>
        </p:nvSpPr>
        <p:spPr>
          <a:xfrm>
            <a:off x="3949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5" name="Rechthoek 94"/>
          <p:cNvSpPr/>
          <p:nvPr userDrawn="1"/>
        </p:nvSpPr>
        <p:spPr>
          <a:xfrm>
            <a:off x="4050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6" name="Rechthoek 95"/>
          <p:cNvSpPr/>
          <p:nvPr userDrawn="1"/>
        </p:nvSpPr>
        <p:spPr>
          <a:xfrm>
            <a:off x="4050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7" name="Rechthoek 96"/>
          <p:cNvSpPr/>
          <p:nvPr userDrawn="1"/>
        </p:nvSpPr>
        <p:spPr>
          <a:xfrm>
            <a:off x="4143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8" name="Rechthoek 97"/>
          <p:cNvSpPr/>
          <p:nvPr userDrawn="1"/>
        </p:nvSpPr>
        <p:spPr>
          <a:xfrm>
            <a:off x="4143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9" name="Rechthoek 98"/>
          <p:cNvSpPr/>
          <p:nvPr userDrawn="1"/>
        </p:nvSpPr>
        <p:spPr>
          <a:xfrm>
            <a:off x="4235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0" name="Rechthoek 99"/>
          <p:cNvSpPr/>
          <p:nvPr userDrawn="1"/>
        </p:nvSpPr>
        <p:spPr>
          <a:xfrm>
            <a:off x="4235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1" name="Rechthoek 100"/>
          <p:cNvSpPr/>
          <p:nvPr userDrawn="1"/>
        </p:nvSpPr>
        <p:spPr>
          <a:xfrm>
            <a:off x="4327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2" name="Rechthoek 101"/>
          <p:cNvSpPr/>
          <p:nvPr userDrawn="1"/>
        </p:nvSpPr>
        <p:spPr>
          <a:xfrm>
            <a:off x="4327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3" name="Rechthoek 102"/>
          <p:cNvSpPr/>
          <p:nvPr userDrawn="1"/>
        </p:nvSpPr>
        <p:spPr>
          <a:xfrm>
            <a:off x="4428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4" name="Rechthoek 103"/>
          <p:cNvSpPr/>
          <p:nvPr userDrawn="1"/>
        </p:nvSpPr>
        <p:spPr>
          <a:xfrm>
            <a:off x="4428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5" name="Rechthoek 104"/>
          <p:cNvSpPr/>
          <p:nvPr userDrawn="1"/>
        </p:nvSpPr>
        <p:spPr>
          <a:xfrm>
            <a:off x="4520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6" name="Rechthoek 105"/>
          <p:cNvSpPr/>
          <p:nvPr userDrawn="1"/>
        </p:nvSpPr>
        <p:spPr>
          <a:xfrm>
            <a:off x="4520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7" name="Rechthoek 106"/>
          <p:cNvSpPr/>
          <p:nvPr userDrawn="1"/>
        </p:nvSpPr>
        <p:spPr>
          <a:xfrm>
            <a:off x="4619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8" name="Rechthoek 107"/>
          <p:cNvSpPr/>
          <p:nvPr userDrawn="1"/>
        </p:nvSpPr>
        <p:spPr>
          <a:xfrm>
            <a:off x="4619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9" name="Rechthoek 108"/>
          <p:cNvSpPr/>
          <p:nvPr userDrawn="1"/>
        </p:nvSpPr>
        <p:spPr>
          <a:xfrm>
            <a:off x="4711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0" name="Rechthoek 109"/>
          <p:cNvSpPr/>
          <p:nvPr userDrawn="1"/>
        </p:nvSpPr>
        <p:spPr>
          <a:xfrm>
            <a:off x="4711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1" name="Rechthoek 110"/>
          <p:cNvSpPr/>
          <p:nvPr userDrawn="1"/>
        </p:nvSpPr>
        <p:spPr>
          <a:xfrm>
            <a:off x="4812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2" name="Rechthoek 111"/>
          <p:cNvSpPr/>
          <p:nvPr userDrawn="1"/>
        </p:nvSpPr>
        <p:spPr>
          <a:xfrm>
            <a:off x="4812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3" name="Rechthoek 112"/>
          <p:cNvSpPr/>
          <p:nvPr userDrawn="1"/>
        </p:nvSpPr>
        <p:spPr>
          <a:xfrm>
            <a:off x="4905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4" name="Rechthoek 113"/>
          <p:cNvSpPr/>
          <p:nvPr userDrawn="1"/>
        </p:nvSpPr>
        <p:spPr>
          <a:xfrm>
            <a:off x="4905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5" name="Rechthoek 114"/>
          <p:cNvSpPr/>
          <p:nvPr userDrawn="1"/>
        </p:nvSpPr>
        <p:spPr>
          <a:xfrm>
            <a:off x="4997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6" name="Rechthoek 115"/>
          <p:cNvSpPr/>
          <p:nvPr userDrawn="1"/>
        </p:nvSpPr>
        <p:spPr>
          <a:xfrm>
            <a:off x="4997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7" name="Rechthoek 116"/>
          <p:cNvSpPr/>
          <p:nvPr userDrawn="1"/>
        </p:nvSpPr>
        <p:spPr>
          <a:xfrm>
            <a:off x="5089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8" name="Rechthoek 117"/>
          <p:cNvSpPr/>
          <p:nvPr userDrawn="1"/>
        </p:nvSpPr>
        <p:spPr>
          <a:xfrm>
            <a:off x="5089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9" name="Rechthoek 118"/>
          <p:cNvSpPr/>
          <p:nvPr userDrawn="1"/>
        </p:nvSpPr>
        <p:spPr>
          <a:xfrm>
            <a:off x="5190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0" name="Rechthoek 119"/>
          <p:cNvSpPr/>
          <p:nvPr userDrawn="1"/>
        </p:nvSpPr>
        <p:spPr>
          <a:xfrm>
            <a:off x="5190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1" name="Rechthoek 120"/>
          <p:cNvSpPr/>
          <p:nvPr userDrawn="1"/>
        </p:nvSpPr>
        <p:spPr>
          <a:xfrm>
            <a:off x="5282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2" name="Rechthoek 121"/>
          <p:cNvSpPr/>
          <p:nvPr userDrawn="1"/>
        </p:nvSpPr>
        <p:spPr>
          <a:xfrm>
            <a:off x="5282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3" name="Rechthoek 122"/>
          <p:cNvSpPr/>
          <p:nvPr userDrawn="1"/>
        </p:nvSpPr>
        <p:spPr>
          <a:xfrm>
            <a:off x="5381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4" name="Rechthoek 123"/>
          <p:cNvSpPr/>
          <p:nvPr userDrawn="1"/>
        </p:nvSpPr>
        <p:spPr>
          <a:xfrm>
            <a:off x="5381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5" name="Rechthoek 124"/>
          <p:cNvSpPr/>
          <p:nvPr userDrawn="1"/>
        </p:nvSpPr>
        <p:spPr>
          <a:xfrm>
            <a:off x="5473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6" name="Rechthoek 125"/>
          <p:cNvSpPr/>
          <p:nvPr userDrawn="1"/>
        </p:nvSpPr>
        <p:spPr>
          <a:xfrm>
            <a:off x="5473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7" name="Rechthoek 126"/>
          <p:cNvSpPr/>
          <p:nvPr userDrawn="1"/>
        </p:nvSpPr>
        <p:spPr>
          <a:xfrm>
            <a:off x="5574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8" name="Rechthoek 127"/>
          <p:cNvSpPr/>
          <p:nvPr userDrawn="1"/>
        </p:nvSpPr>
        <p:spPr>
          <a:xfrm>
            <a:off x="5574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9" name="Rechthoek 128"/>
          <p:cNvSpPr/>
          <p:nvPr userDrawn="1"/>
        </p:nvSpPr>
        <p:spPr>
          <a:xfrm>
            <a:off x="5667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0" name="Rechthoek 129"/>
          <p:cNvSpPr/>
          <p:nvPr userDrawn="1"/>
        </p:nvSpPr>
        <p:spPr>
          <a:xfrm>
            <a:off x="5667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1" name="Rechthoek 130"/>
          <p:cNvSpPr/>
          <p:nvPr userDrawn="1"/>
        </p:nvSpPr>
        <p:spPr>
          <a:xfrm>
            <a:off x="576451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2" name="Rechthoek 131"/>
          <p:cNvSpPr/>
          <p:nvPr userDrawn="1"/>
        </p:nvSpPr>
        <p:spPr>
          <a:xfrm>
            <a:off x="576451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3" name="Rechthoek 132"/>
          <p:cNvSpPr/>
          <p:nvPr userDrawn="1"/>
        </p:nvSpPr>
        <p:spPr>
          <a:xfrm>
            <a:off x="58565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4" name="Rechthoek 133"/>
          <p:cNvSpPr/>
          <p:nvPr userDrawn="1"/>
        </p:nvSpPr>
        <p:spPr>
          <a:xfrm>
            <a:off x="585659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5" name="Rechthoek 134"/>
          <p:cNvSpPr/>
          <p:nvPr userDrawn="1"/>
        </p:nvSpPr>
        <p:spPr>
          <a:xfrm>
            <a:off x="59581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6" name="Rechthoek 135"/>
          <p:cNvSpPr/>
          <p:nvPr userDrawn="1"/>
        </p:nvSpPr>
        <p:spPr>
          <a:xfrm>
            <a:off x="595819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7" name="Rechthoek 136"/>
          <p:cNvSpPr/>
          <p:nvPr userDrawn="1"/>
        </p:nvSpPr>
        <p:spPr>
          <a:xfrm>
            <a:off x="605026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8" name="Rechthoek 137"/>
          <p:cNvSpPr/>
          <p:nvPr userDrawn="1"/>
        </p:nvSpPr>
        <p:spPr>
          <a:xfrm>
            <a:off x="605026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9" name="Rechthoek 138"/>
          <p:cNvSpPr/>
          <p:nvPr userDrawn="1"/>
        </p:nvSpPr>
        <p:spPr>
          <a:xfrm>
            <a:off x="61521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0" name="Rechthoek 139"/>
          <p:cNvSpPr/>
          <p:nvPr userDrawn="1"/>
        </p:nvSpPr>
        <p:spPr>
          <a:xfrm>
            <a:off x="61521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1" name="Rechthoek 140"/>
          <p:cNvSpPr/>
          <p:nvPr userDrawn="1"/>
        </p:nvSpPr>
        <p:spPr>
          <a:xfrm>
            <a:off x="624426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2" name="Rechthoek 141"/>
          <p:cNvSpPr/>
          <p:nvPr userDrawn="1"/>
        </p:nvSpPr>
        <p:spPr>
          <a:xfrm>
            <a:off x="624426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3" name="Rechthoek 142"/>
          <p:cNvSpPr/>
          <p:nvPr userDrawn="1"/>
        </p:nvSpPr>
        <p:spPr>
          <a:xfrm>
            <a:off x="633633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4" name="Rechthoek 143"/>
          <p:cNvSpPr/>
          <p:nvPr userDrawn="1"/>
        </p:nvSpPr>
        <p:spPr>
          <a:xfrm>
            <a:off x="633633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5" name="Rechthoek 144"/>
          <p:cNvSpPr/>
          <p:nvPr userDrawn="1"/>
        </p:nvSpPr>
        <p:spPr>
          <a:xfrm>
            <a:off x="64284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6" name="Rechthoek 145"/>
          <p:cNvSpPr/>
          <p:nvPr userDrawn="1"/>
        </p:nvSpPr>
        <p:spPr>
          <a:xfrm>
            <a:off x="64284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7" name="Rechthoek 146"/>
          <p:cNvSpPr/>
          <p:nvPr userDrawn="1"/>
        </p:nvSpPr>
        <p:spPr>
          <a:xfrm>
            <a:off x="65300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8" name="Rechthoek 147"/>
          <p:cNvSpPr/>
          <p:nvPr userDrawn="1"/>
        </p:nvSpPr>
        <p:spPr>
          <a:xfrm>
            <a:off x="65300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9" name="Rechthoek 148"/>
          <p:cNvSpPr/>
          <p:nvPr userDrawn="1"/>
        </p:nvSpPr>
        <p:spPr>
          <a:xfrm>
            <a:off x="66220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0" name="Rechthoek 149"/>
          <p:cNvSpPr/>
          <p:nvPr userDrawn="1"/>
        </p:nvSpPr>
        <p:spPr>
          <a:xfrm>
            <a:off x="66220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1" name="Rechthoek 150"/>
          <p:cNvSpPr/>
          <p:nvPr userDrawn="1"/>
        </p:nvSpPr>
        <p:spPr>
          <a:xfrm>
            <a:off x="67205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2" name="Rechthoek 151"/>
          <p:cNvSpPr/>
          <p:nvPr userDrawn="1"/>
        </p:nvSpPr>
        <p:spPr>
          <a:xfrm>
            <a:off x="67205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3" name="Rechthoek 152"/>
          <p:cNvSpPr/>
          <p:nvPr userDrawn="1"/>
        </p:nvSpPr>
        <p:spPr>
          <a:xfrm>
            <a:off x="68125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4" name="Rechthoek 153"/>
          <p:cNvSpPr/>
          <p:nvPr userDrawn="1"/>
        </p:nvSpPr>
        <p:spPr>
          <a:xfrm>
            <a:off x="68125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5" name="Rechthoek 154"/>
          <p:cNvSpPr/>
          <p:nvPr userDrawn="1"/>
        </p:nvSpPr>
        <p:spPr>
          <a:xfrm>
            <a:off x="69141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6" name="Rechthoek 155"/>
          <p:cNvSpPr/>
          <p:nvPr userDrawn="1"/>
        </p:nvSpPr>
        <p:spPr>
          <a:xfrm>
            <a:off x="69141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7" name="Rechthoek 156"/>
          <p:cNvSpPr/>
          <p:nvPr userDrawn="1"/>
        </p:nvSpPr>
        <p:spPr>
          <a:xfrm>
            <a:off x="700626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8" name="Rechthoek 157"/>
          <p:cNvSpPr/>
          <p:nvPr userDrawn="1"/>
        </p:nvSpPr>
        <p:spPr>
          <a:xfrm>
            <a:off x="700626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9" name="Rechthoek 158"/>
          <p:cNvSpPr/>
          <p:nvPr userDrawn="1"/>
        </p:nvSpPr>
        <p:spPr>
          <a:xfrm>
            <a:off x="709833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0" name="Rechthoek 159"/>
          <p:cNvSpPr/>
          <p:nvPr userDrawn="1"/>
        </p:nvSpPr>
        <p:spPr>
          <a:xfrm>
            <a:off x="709833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1" name="Rechthoek 160"/>
          <p:cNvSpPr/>
          <p:nvPr userDrawn="1"/>
        </p:nvSpPr>
        <p:spPr>
          <a:xfrm>
            <a:off x="71904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2" name="Rechthoek 161"/>
          <p:cNvSpPr/>
          <p:nvPr userDrawn="1"/>
        </p:nvSpPr>
        <p:spPr>
          <a:xfrm>
            <a:off x="71904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3" name="Rechthoek 162"/>
          <p:cNvSpPr/>
          <p:nvPr userDrawn="1"/>
        </p:nvSpPr>
        <p:spPr>
          <a:xfrm>
            <a:off x="72920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4" name="Rechthoek 163"/>
          <p:cNvSpPr/>
          <p:nvPr userDrawn="1"/>
        </p:nvSpPr>
        <p:spPr>
          <a:xfrm>
            <a:off x="72920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5" name="Rechthoek 164"/>
          <p:cNvSpPr/>
          <p:nvPr userDrawn="1"/>
        </p:nvSpPr>
        <p:spPr>
          <a:xfrm>
            <a:off x="73840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6" name="Rechthoek 165"/>
          <p:cNvSpPr/>
          <p:nvPr userDrawn="1"/>
        </p:nvSpPr>
        <p:spPr>
          <a:xfrm>
            <a:off x="74821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7" name="Rechthoek 166"/>
          <p:cNvSpPr/>
          <p:nvPr userDrawn="1"/>
        </p:nvSpPr>
        <p:spPr>
          <a:xfrm>
            <a:off x="757426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857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8" r:id="rId2"/>
    <p:sldLayoutId id="2147483695" r:id="rId3"/>
    <p:sldLayoutId id="214748369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spc="-150">
          <a:solidFill>
            <a:srgbClr val="0C2074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charset="0"/>
        <a:buNone/>
        <a:defRPr sz="1400" kern="1200">
          <a:solidFill>
            <a:srgbClr val="0C2074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1400" i="1" kern="1200">
          <a:solidFill>
            <a:srgbClr val="0C2074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2400" b="1" i="0" kern="1200">
          <a:solidFill>
            <a:srgbClr val="86D2EE"/>
          </a:solidFill>
          <a:latin typeface="Arial Black" charset="0"/>
          <a:ea typeface="Arial Black" charset="0"/>
          <a:cs typeface="Arial Black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4800" b="1" i="0" kern="1200" spc="-150">
          <a:solidFill>
            <a:srgbClr val="0C2074"/>
          </a:solidFill>
          <a:latin typeface="Arial Black" charset="0"/>
          <a:ea typeface="Arial Black" charset="0"/>
          <a:cs typeface="Arial Black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0C207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8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0.png"/><Relationship Id="rId10" Type="http://schemas.openxmlformats.org/officeDocument/2006/relationships/image" Target="../media/image11.svg"/><Relationship Id="rId4" Type="http://schemas.openxmlformats.org/officeDocument/2006/relationships/image" Target="../media/image49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1.png"/><Relationship Id="rId3" Type="http://schemas.openxmlformats.org/officeDocument/2006/relationships/image" Target="../media/image51.png"/><Relationship Id="rId21" Type="http://schemas.openxmlformats.org/officeDocument/2006/relationships/image" Target="../media/image67.jpeg"/><Relationship Id="rId7" Type="http://schemas.openxmlformats.org/officeDocument/2006/relationships/image" Target="../media/image55.jpeg"/><Relationship Id="rId12" Type="http://schemas.openxmlformats.org/officeDocument/2006/relationships/image" Target="file:////Users/casperrokx/Library/Group%20Containers/UBF8T346G9.ms/WebArchiveCopyPasteTempFiles/com.microsoft.Word/Flag-Italy.jpg" TargetMode="External"/><Relationship Id="rId17" Type="http://schemas.openxmlformats.org/officeDocument/2006/relationships/image" Target="../media/image63.png"/><Relationship Id="rId25" Type="http://schemas.openxmlformats.org/officeDocument/2006/relationships/image" Target="../media/image7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2.jpeg"/><Relationship Id="rId20" Type="http://schemas.openxmlformats.org/officeDocument/2006/relationships/image" Target="../media/image66.jpe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11" Type="http://schemas.openxmlformats.org/officeDocument/2006/relationships/image" Target="../media/image58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5" Type="http://schemas.openxmlformats.org/officeDocument/2006/relationships/image" Target="../media/image53.png"/><Relationship Id="rId15" Type="http://schemas.openxmlformats.org/officeDocument/2006/relationships/image" Target="../media/image61.jpeg"/><Relationship Id="rId23" Type="http://schemas.openxmlformats.org/officeDocument/2006/relationships/image" Target="file:////Users/casperrokx/Library/Group%20Containers/UBF8T346G9.ms/WebArchiveCopyPasteTempFiles/com.microsoft.Word/1200px-Flag_of_Germany.svg.png" TargetMode="External"/><Relationship Id="rId28" Type="http://schemas.openxmlformats.org/officeDocument/2006/relationships/image" Target="../media/image73.jpg"/><Relationship Id="rId10" Type="http://schemas.openxmlformats.org/officeDocument/2006/relationships/image" Target="file:////Users/casperrokx/Library/Group%20Containers/UBF8T346G9.ms/WebArchiveCopyPasteTempFiles/com.microsoft.Word/France-Flag.png" TargetMode="External"/><Relationship Id="rId19" Type="http://schemas.openxmlformats.org/officeDocument/2006/relationships/image" Target="../media/image65.png"/><Relationship Id="rId31" Type="http://schemas.openxmlformats.org/officeDocument/2006/relationships/image" Target="../media/image76.png"/><Relationship Id="rId4" Type="http://schemas.openxmlformats.org/officeDocument/2006/relationships/image" Target="../media/image52.svg"/><Relationship Id="rId9" Type="http://schemas.openxmlformats.org/officeDocument/2006/relationships/image" Target="../media/image57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2.png"/><Relationship Id="rId30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2.svg"/><Relationship Id="rId7" Type="http://schemas.openxmlformats.org/officeDocument/2006/relationships/image" Target="../media/image11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53.png"/><Relationship Id="rId4" Type="http://schemas.openxmlformats.org/officeDocument/2006/relationships/image" Target="../media/image78.jpe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57B0956-5BDC-404A-93CA-5DCF46A629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9712" y="0"/>
            <a:ext cx="5514288" cy="5143500"/>
          </a:xfrm>
          <a:prstGeom prst="rect">
            <a:avLst/>
          </a:prstGeom>
        </p:spPr>
      </p:pic>
      <p:pic>
        <p:nvPicPr>
          <p:cNvPr id="12" name="Picture 1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15E746A-69DC-4269-9932-77718589DB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68" y="300968"/>
            <a:ext cx="8020534" cy="453956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B9EF38-8545-4950-AAE2-1B06C2DB63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333" y="296838"/>
            <a:ext cx="4019420" cy="454929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D611B2C-2979-49B4-8284-76DE1D2056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1310" y="296153"/>
            <a:ext cx="4029045" cy="45395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511ED26-AFE5-4593-8FA1-363049D1CB0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521" y="1014024"/>
            <a:ext cx="2617082" cy="23890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0E561BA-ACBB-449E-9518-CF7AD70987D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08763" y="3609659"/>
            <a:ext cx="2639683" cy="34972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DCBF4D5-969E-4378-96F1-754CECF0BE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07323" y="-421329"/>
            <a:ext cx="450440" cy="35527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1F22CA0-2F7A-4606-AFE6-F8F6274F33F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345" y="4093798"/>
            <a:ext cx="1443038" cy="5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4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Implementation</a:t>
            </a:r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periods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2F72526-3C0D-85A5-47FB-220C4FE9E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1064296" y="1543340"/>
            <a:ext cx="7015408" cy="2049937"/>
          </a:xfrm>
          <a:prstGeom prst="rect">
            <a:avLst/>
          </a:prstGeom>
        </p:spPr>
      </p:pic>
      <p:pic>
        <p:nvPicPr>
          <p:cNvPr id="6" name="Afbeelding 4">
            <a:extLst>
              <a:ext uri="{FF2B5EF4-FFF2-40B4-BE49-F238E27FC236}">
                <a16:creationId xmlns:a16="http://schemas.microsoft.com/office/drawing/2014/main" id="{645B1884-EF63-7303-7ED1-18B105DF2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978" y="4924235"/>
            <a:ext cx="640080" cy="224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454" y="-1480"/>
            <a:ext cx="947008" cy="10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2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Overall HIV </a:t>
            </a:r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testing</a:t>
            </a:r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0274"/>
            <a:ext cx="7886700" cy="326350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tx1"/>
                </a:solidFill>
              </a:rPr>
              <a:t>69.7%</a:t>
            </a:r>
            <a:r>
              <a:rPr lang="nl-NL" sz="1600" dirty="0">
                <a:solidFill>
                  <a:schemeClr val="tx1"/>
                </a:solidFill>
              </a:rPr>
              <a:t> (1,804/2,588)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Both </a:t>
            </a:r>
            <a:r>
              <a:rPr lang="nl-NL" sz="1600" dirty="0" err="1">
                <a:solidFill>
                  <a:schemeClr val="tx1"/>
                </a:solidFill>
              </a:rPr>
              <a:t>hospitals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comparable</a:t>
            </a:r>
            <a:r>
              <a:rPr lang="nl-NL" sz="1600" dirty="0">
                <a:solidFill>
                  <a:schemeClr val="tx1"/>
                </a:solidFill>
              </a:rPr>
              <a:t> (68.1% versus 75.1%)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454" y="-1480"/>
            <a:ext cx="947008" cy="10182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45B1884-EF63-7303-7ED1-18B105DF2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978" y="4924235"/>
            <a:ext cx="640080" cy="224191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726172B-915A-BAC9-C072-4C4979161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654282"/>
              </p:ext>
            </p:extLst>
          </p:nvPr>
        </p:nvGraphicFramePr>
        <p:xfrm>
          <a:off x="700003" y="2093039"/>
          <a:ext cx="5434850" cy="2943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504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HIV </a:t>
            </a:r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testing</a:t>
            </a:r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3609975" cy="3263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 err="1">
                <a:solidFill>
                  <a:schemeClr val="tx1"/>
                </a:solidFill>
              </a:rPr>
              <a:t>Testing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rate</a:t>
            </a:r>
            <a:r>
              <a:rPr lang="nl-NL" sz="1600" b="1" dirty="0">
                <a:solidFill>
                  <a:schemeClr val="tx1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</a:rPr>
              <a:t>49.1%		75.1%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tx1"/>
                </a:solidFill>
              </a:rPr>
              <a:t>HIV </a:t>
            </a:r>
            <a:r>
              <a:rPr lang="fr-FR" sz="1600" b="1" dirty="0" err="1">
                <a:solidFill>
                  <a:schemeClr val="tx1"/>
                </a:solidFill>
              </a:rPr>
              <a:t>positivity</a:t>
            </a:r>
            <a:r>
              <a:rPr lang="fr-FR" sz="1600" b="1" dirty="0">
                <a:solidFill>
                  <a:schemeClr val="tx1"/>
                </a:solidFill>
              </a:rPr>
              <a:t> rate</a:t>
            </a:r>
            <a:r>
              <a:rPr lang="fr-FR" sz="1600" dirty="0">
                <a:solidFill>
                  <a:schemeClr val="tx1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</a:rPr>
              <a:t>0.4% (1/265)         	0.6% (9/1,539) </a:t>
            </a:r>
            <a:endParaRPr lang="fr-FR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r-FR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454" y="-1480"/>
            <a:ext cx="947008" cy="1018218"/>
          </a:xfrm>
          <a:prstGeom prst="rect">
            <a:avLst/>
          </a:prstGeom>
        </p:spPr>
      </p:pic>
      <p:pic>
        <p:nvPicPr>
          <p:cNvPr id="5" name="Graphic 23">
            <a:extLst>
              <a:ext uri="{FF2B5EF4-FFF2-40B4-BE49-F238E27FC236}">
                <a16:creationId xmlns:a16="http://schemas.microsoft.com/office/drawing/2014/main" id="{B4B5C0D2-8EC2-7725-C0E3-52F5640A63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500" y="1968153"/>
            <a:ext cx="661257" cy="274320"/>
          </a:xfrm>
          <a:prstGeom prst="rect">
            <a:avLst/>
          </a:prstGeom>
        </p:spPr>
      </p:pic>
      <p:pic>
        <p:nvPicPr>
          <p:cNvPr id="6" name="Graphic 18">
            <a:extLst>
              <a:ext uri="{FF2B5EF4-FFF2-40B4-BE49-F238E27FC236}">
                <a16:creationId xmlns:a16="http://schemas.microsoft.com/office/drawing/2014/main" id="{3ADA4096-0AFA-4A17-BB98-ADA421BD8B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8472" y="2873077"/>
            <a:ext cx="730637" cy="303102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D2F72526-3C0D-85A5-47FB-220C4FE9E2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5108878" y="3832209"/>
            <a:ext cx="3101576" cy="906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2"/>
          <a:stretch/>
        </p:blipFill>
        <p:spPr>
          <a:xfrm>
            <a:off x="4144179" y="1195926"/>
            <a:ext cx="4756934" cy="2450554"/>
          </a:xfrm>
          <a:prstGeom prst="rect">
            <a:avLst/>
          </a:prstGeom>
        </p:spPr>
      </p:pic>
      <p:pic>
        <p:nvPicPr>
          <p:cNvPr id="10" name="Afbeelding 4">
            <a:extLst>
              <a:ext uri="{FF2B5EF4-FFF2-40B4-BE49-F238E27FC236}">
                <a16:creationId xmlns:a16="http://schemas.microsoft.com/office/drawing/2014/main" id="{645B1884-EF63-7303-7ED1-18B105DF2F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978" y="4924235"/>
            <a:ext cx="640080" cy="2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2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HIV </a:t>
            </a:r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testing</a:t>
            </a:r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rate</a:t>
            </a:r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 per </a:t>
            </a:r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specialty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454" y="-1480"/>
            <a:ext cx="947008" cy="1018218"/>
          </a:xfrm>
          <a:prstGeom prst="rect">
            <a:avLst/>
          </a:prstGeom>
        </p:spPr>
      </p:pic>
      <p:sp>
        <p:nvSpPr>
          <p:cNvPr id="7" name="Rechthoek 11">
            <a:extLst>
              <a:ext uri="{FF2B5EF4-FFF2-40B4-BE49-F238E27FC236}">
                <a16:creationId xmlns:a16="http://schemas.microsoft.com/office/drawing/2014/main" id="{D30089AB-7EA7-D246-B667-4CE6CB692BFC}"/>
              </a:ext>
            </a:extLst>
          </p:cNvPr>
          <p:cNvSpPr/>
          <p:nvPr/>
        </p:nvSpPr>
        <p:spPr>
          <a:xfrm>
            <a:off x="4173427" y="4715404"/>
            <a:ext cx="2789348" cy="253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0859" b="12131"/>
          <a:stretch/>
        </p:blipFill>
        <p:spPr>
          <a:xfrm>
            <a:off x="621967" y="1038733"/>
            <a:ext cx="6497339" cy="36766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65678" y="4461478"/>
            <a:ext cx="2853628" cy="243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2F72526-3C0D-85A5-47FB-220C4FE9E2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5461649" y="4179094"/>
            <a:ext cx="3002251" cy="877273"/>
          </a:xfrm>
          <a:prstGeom prst="rect">
            <a:avLst/>
          </a:prstGeom>
        </p:spPr>
      </p:pic>
      <p:pic>
        <p:nvPicPr>
          <p:cNvPr id="11" name="Afbeelding 4">
            <a:extLst>
              <a:ext uri="{FF2B5EF4-FFF2-40B4-BE49-F238E27FC236}">
                <a16:creationId xmlns:a16="http://schemas.microsoft.com/office/drawing/2014/main" id="{645B1884-EF63-7303-7ED1-18B105DF2F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978" y="4924235"/>
            <a:ext cx="640080" cy="2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4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Reasons</a:t>
            </a:r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not</a:t>
            </a:r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to</a:t>
            </a:r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454" y="-1480"/>
            <a:ext cx="947008" cy="10182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45B1884-EF63-7303-7ED1-18B105DF2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978" y="4924235"/>
            <a:ext cx="640080" cy="224191"/>
          </a:xfrm>
          <a:prstGeom prst="rect">
            <a:avLst/>
          </a:prstGeom>
        </p:spPr>
      </p:pic>
      <p:graphicFrame>
        <p:nvGraphicFramePr>
          <p:cNvPr id="6" name="Grafiek 15">
            <a:extLst>
              <a:ext uri="{FF2B5EF4-FFF2-40B4-BE49-F238E27FC236}">
                <a16:creationId xmlns:a16="http://schemas.microsoft.com/office/drawing/2014/main" id="{924FA528-B769-CD6C-65FF-D8DC6DAA6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7598"/>
              </p:ext>
            </p:extLst>
          </p:nvPr>
        </p:nvGraphicFramePr>
        <p:xfrm>
          <a:off x="628650" y="1104380"/>
          <a:ext cx="7891328" cy="373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048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600" dirty="0">
                <a:solidFill>
                  <a:schemeClr val="tx1"/>
                </a:solidFill>
              </a:rPr>
              <a:t>	</a:t>
            </a:r>
            <a:r>
              <a:rPr lang="nl-NL" sz="1600" dirty="0" err="1">
                <a:solidFill>
                  <a:schemeClr val="tx1"/>
                </a:solidFill>
              </a:rPr>
              <a:t>Implementing</a:t>
            </a:r>
            <a:r>
              <a:rPr lang="nl-NL" sz="1600" dirty="0">
                <a:solidFill>
                  <a:schemeClr val="tx1"/>
                </a:solidFill>
              </a:rPr>
              <a:t> HIV teams in </a:t>
            </a:r>
            <a:r>
              <a:rPr lang="nl-NL" sz="1600" dirty="0" err="1">
                <a:solidFill>
                  <a:schemeClr val="tx1"/>
                </a:solidFill>
              </a:rPr>
              <a:t>hospitals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sustainably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increased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b="1" dirty="0">
                <a:solidFill>
                  <a:schemeClr val="tx1"/>
                </a:solidFill>
              </a:rPr>
              <a:t>HIV indicator </a:t>
            </a:r>
            <a:r>
              <a:rPr lang="nl-NL" sz="1600" b="1" dirty="0" err="1">
                <a:solidFill>
                  <a:schemeClr val="tx1"/>
                </a:solidFill>
              </a:rPr>
              <a:t>condition-guided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testing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and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can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be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successfully</a:t>
            </a:r>
            <a:r>
              <a:rPr lang="nl-NL" sz="1600" dirty="0">
                <a:solidFill>
                  <a:schemeClr val="tx1"/>
                </a:solidFill>
              </a:rPr>
              <a:t> expanded </a:t>
            </a:r>
            <a:r>
              <a:rPr lang="nl-NL" sz="1600" dirty="0" err="1">
                <a:solidFill>
                  <a:schemeClr val="tx1"/>
                </a:solidFill>
              </a:rPr>
              <a:t>across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hospitals</a:t>
            </a:r>
            <a:endParaRPr lang="nl-NL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chemeClr val="tx1"/>
                </a:solidFill>
              </a:rPr>
              <a:t>	The </a:t>
            </a:r>
            <a:r>
              <a:rPr lang="nl-NL" sz="1600" dirty="0" err="1">
                <a:solidFill>
                  <a:schemeClr val="tx1"/>
                </a:solidFill>
              </a:rPr>
              <a:t>results</a:t>
            </a:r>
            <a:r>
              <a:rPr lang="nl-NL" sz="1600" dirty="0">
                <a:solidFill>
                  <a:schemeClr val="tx1"/>
                </a:solidFill>
              </a:rPr>
              <a:t> of </a:t>
            </a:r>
            <a:r>
              <a:rPr lang="nl-NL" sz="1600" dirty="0" err="1">
                <a:solidFill>
                  <a:schemeClr val="tx1"/>
                </a:solidFill>
              </a:rPr>
              <a:t>this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study</a:t>
            </a:r>
            <a:r>
              <a:rPr lang="nl-NL" sz="1600" dirty="0">
                <a:solidFill>
                  <a:schemeClr val="tx1"/>
                </a:solidFill>
              </a:rPr>
              <a:t> support </a:t>
            </a:r>
            <a:r>
              <a:rPr lang="nl-NL" sz="1600" dirty="0" err="1">
                <a:solidFill>
                  <a:schemeClr val="tx1"/>
                </a:solidFill>
              </a:rPr>
              <a:t>the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further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roll</a:t>
            </a:r>
            <a:r>
              <a:rPr lang="nl-NL" sz="1600" b="1" dirty="0">
                <a:solidFill>
                  <a:schemeClr val="tx1"/>
                </a:solidFill>
              </a:rPr>
              <a:t>-out</a:t>
            </a:r>
            <a:r>
              <a:rPr lang="nl-NL" sz="1600" dirty="0">
                <a:solidFill>
                  <a:schemeClr val="tx1"/>
                </a:solidFill>
              </a:rPr>
              <a:t> of HIV teams in </a:t>
            </a:r>
            <a:r>
              <a:rPr lang="nl-NL" sz="1600" b="1" dirty="0" err="1">
                <a:solidFill>
                  <a:schemeClr val="tx1"/>
                </a:solidFill>
              </a:rPr>
              <a:t>other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hospitals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and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b="1" dirty="0">
                <a:solidFill>
                  <a:schemeClr val="tx1"/>
                </a:solidFill>
              </a:rPr>
              <a:t>different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settings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454" y="-1480"/>
            <a:ext cx="947008" cy="1018218"/>
          </a:xfrm>
          <a:prstGeom prst="rect">
            <a:avLst/>
          </a:prstGeom>
        </p:spPr>
      </p:pic>
      <p:pic>
        <p:nvPicPr>
          <p:cNvPr id="5" name="Graphic 11">
            <a:extLst>
              <a:ext uri="{FF2B5EF4-FFF2-40B4-BE49-F238E27FC236}">
                <a16:creationId xmlns:a16="http://schemas.microsoft.com/office/drawing/2014/main" id="{9D3A12D4-B541-9958-4A43-5F414C4C4B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729" y="1482377"/>
            <a:ext cx="731520" cy="303469"/>
          </a:xfrm>
          <a:prstGeom prst="rect">
            <a:avLst/>
          </a:prstGeom>
        </p:spPr>
      </p:pic>
      <p:pic>
        <p:nvPicPr>
          <p:cNvPr id="6" name="Graphic 10">
            <a:extLst>
              <a:ext uri="{FF2B5EF4-FFF2-40B4-BE49-F238E27FC236}">
                <a16:creationId xmlns:a16="http://schemas.microsoft.com/office/drawing/2014/main" id="{87E4ED78-ADF5-D1DD-BA7C-854736A39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941" y="2757964"/>
            <a:ext cx="731520" cy="305204"/>
          </a:xfrm>
          <a:prstGeom prst="rect">
            <a:avLst/>
          </a:prstGeom>
        </p:spPr>
      </p:pic>
      <p:pic>
        <p:nvPicPr>
          <p:cNvPr id="7" name="Afbeelding 4">
            <a:extLst>
              <a:ext uri="{FF2B5EF4-FFF2-40B4-BE49-F238E27FC236}">
                <a16:creationId xmlns:a16="http://schemas.microsoft.com/office/drawing/2014/main" id="{645B1884-EF63-7303-7ED1-18B105DF2F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978" y="4924235"/>
            <a:ext cx="640080" cy="2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3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2816EA5-20E8-447A-A498-288DA35AAC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9712" y="0"/>
            <a:ext cx="5514288" cy="5143500"/>
          </a:xfrm>
          <a:prstGeom prst="rect">
            <a:avLst/>
          </a:prstGeom>
        </p:spPr>
      </p:pic>
      <p:pic>
        <p:nvPicPr>
          <p:cNvPr id="16" name="Picture 15" descr="A close up of a person&#10;&#10;Description automatically generated">
            <a:extLst>
              <a:ext uri="{FF2B5EF4-FFF2-40B4-BE49-F238E27FC236}">
                <a16:creationId xmlns:a16="http://schemas.microsoft.com/office/drawing/2014/main" id="{B68FCB87-14AF-428D-8218-28AAE1272B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19" y="285155"/>
            <a:ext cx="8030832" cy="454269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143790E-E525-4FCE-BC8D-E28B3C5141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781" y="285155"/>
            <a:ext cx="4019421" cy="454929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D611B2C-2979-49B4-8284-76DE1D2056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3730" y="299128"/>
            <a:ext cx="4019421" cy="45287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511ED26-AFE5-4593-8FA1-363049D1CB0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830" y="1014024"/>
            <a:ext cx="2617082" cy="23890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0E561BA-ACBB-449E-9518-CF7AD70987D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08763" y="3609659"/>
            <a:ext cx="2639683" cy="34972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DCBF4D5-969E-4378-96F1-754CECF0BE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07323" y="-421329"/>
            <a:ext cx="450440" cy="35527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C1ABAD-C123-28CC-37B5-9013A3889171}"/>
              </a:ext>
            </a:extLst>
          </p:cNvPr>
          <p:cNvSpPr txBox="1">
            <a:spLocks/>
          </p:cNvSpPr>
          <p:nvPr/>
        </p:nvSpPr>
        <p:spPr>
          <a:xfrm>
            <a:off x="5808396" y="3943551"/>
            <a:ext cx="195995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15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EUROPE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BF8C5B-9742-A5FE-D0D1-88D4D3A3CC18}"/>
              </a:ext>
            </a:extLst>
          </p:cNvPr>
          <p:cNvSpPr txBox="1">
            <a:spLocks/>
          </p:cNvSpPr>
          <p:nvPr/>
        </p:nvSpPr>
        <p:spPr>
          <a:xfrm>
            <a:off x="4769833" y="267839"/>
            <a:ext cx="4019420" cy="934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15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What’s</a:t>
            </a:r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 next?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2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0F7E462-24F8-4B40-B4FE-DA04B62CBB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9712" y="0"/>
            <a:ext cx="5514288" cy="5143500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D44CCAF3-ED37-4B80-943A-153117E11C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834" y="298687"/>
            <a:ext cx="4019420" cy="454492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1D6EC70-7F21-DA05-1E62-87BB8F6DBF12}"/>
              </a:ext>
            </a:extLst>
          </p:cNvPr>
          <p:cNvSpPr/>
          <p:nvPr/>
        </p:nvSpPr>
        <p:spPr>
          <a:xfrm>
            <a:off x="2957983" y="291646"/>
            <a:ext cx="5810246" cy="4544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39F17B23-F6E6-5B23-C641-4D10BD579D9A}"/>
              </a:ext>
            </a:extLst>
          </p:cNvPr>
          <p:cNvGrpSpPr/>
          <p:nvPr/>
        </p:nvGrpSpPr>
        <p:grpSpPr>
          <a:xfrm>
            <a:off x="985604" y="1348261"/>
            <a:ext cx="3079067" cy="3203306"/>
            <a:chOff x="1009624" y="1446683"/>
            <a:chExt cx="5034322" cy="4030332"/>
          </a:xfrm>
        </p:grpSpPr>
        <p:sp>
          <p:nvSpPr>
            <p:cNvPr id="45" name="Ukraine">
              <a:extLst>
                <a:ext uri="{FF2B5EF4-FFF2-40B4-BE49-F238E27FC236}">
                  <a16:creationId xmlns:a16="http://schemas.microsoft.com/office/drawing/2014/main" id="{0A675010-0BD0-0030-12D6-1E82EB6B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176" y="3446026"/>
              <a:ext cx="1646404" cy="837546"/>
            </a:xfrm>
            <a:custGeom>
              <a:avLst/>
              <a:gdLst/>
              <a:ahLst/>
              <a:cxnLst>
                <a:cxn ang="0">
                  <a:pos x="5060" y="758"/>
                </a:cxn>
                <a:cxn ang="0">
                  <a:pos x="5388" y="705"/>
                </a:cxn>
                <a:cxn ang="0">
                  <a:pos x="5767" y="748"/>
                </a:cxn>
                <a:cxn ang="0">
                  <a:pos x="5856" y="1101"/>
                </a:cxn>
                <a:cxn ang="0">
                  <a:pos x="5942" y="1635"/>
                </a:cxn>
                <a:cxn ang="0">
                  <a:pos x="5568" y="1869"/>
                </a:cxn>
                <a:cxn ang="0">
                  <a:pos x="5176" y="2323"/>
                </a:cxn>
                <a:cxn ang="0">
                  <a:pos x="4816" y="2599"/>
                </a:cxn>
                <a:cxn ang="0">
                  <a:pos x="4730" y="2769"/>
                </a:cxn>
                <a:cxn ang="0">
                  <a:pos x="4643" y="2960"/>
                </a:cxn>
                <a:cxn ang="0">
                  <a:pos x="4499" y="2985"/>
                </a:cxn>
                <a:cxn ang="0">
                  <a:pos x="4323" y="2851"/>
                </a:cxn>
                <a:cxn ang="0">
                  <a:pos x="4302" y="2982"/>
                </a:cxn>
                <a:cxn ang="0">
                  <a:pos x="4459" y="3006"/>
                </a:cxn>
                <a:cxn ang="0">
                  <a:pos x="4643" y="3111"/>
                </a:cxn>
                <a:cxn ang="0">
                  <a:pos x="4917" y="3190"/>
                </a:cxn>
                <a:cxn ang="0">
                  <a:pos x="5301" y="3089"/>
                </a:cxn>
                <a:cxn ang="0">
                  <a:pos x="5179" y="3308"/>
                </a:cxn>
                <a:cxn ang="0">
                  <a:pos x="4708" y="3568"/>
                </a:cxn>
                <a:cxn ang="0">
                  <a:pos x="4546" y="3815"/>
                </a:cxn>
                <a:cxn ang="0">
                  <a:pos x="4244" y="3503"/>
                </a:cxn>
                <a:cxn ang="0">
                  <a:pos x="3910" y="3419"/>
                </a:cxn>
                <a:cxn ang="0">
                  <a:pos x="4251" y="3089"/>
                </a:cxn>
                <a:cxn ang="0">
                  <a:pos x="4017" y="3035"/>
                </a:cxn>
                <a:cxn ang="0">
                  <a:pos x="3686" y="3118"/>
                </a:cxn>
                <a:cxn ang="0">
                  <a:pos x="3445" y="3009"/>
                </a:cxn>
                <a:cxn ang="0">
                  <a:pos x="3496" y="2880"/>
                </a:cxn>
                <a:cxn ang="0">
                  <a:pos x="3172" y="3053"/>
                </a:cxn>
                <a:cxn ang="0">
                  <a:pos x="2974" y="3207"/>
                </a:cxn>
                <a:cxn ang="0">
                  <a:pos x="2928" y="3470"/>
                </a:cxn>
                <a:cxn ang="0">
                  <a:pos x="2863" y="3664"/>
                </a:cxn>
                <a:cxn ang="0">
                  <a:pos x="2489" y="3862"/>
                </a:cxn>
                <a:cxn ang="0">
                  <a:pos x="2607" y="3510"/>
                </a:cxn>
                <a:cxn ang="0">
                  <a:pos x="2776" y="3276"/>
                </a:cxn>
                <a:cxn ang="0">
                  <a:pos x="2845" y="3006"/>
                </a:cxn>
                <a:cxn ang="0">
                  <a:pos x="2571" y="2766"/>
                </a:cxn>
                <a:cxn ang="0">
                  <a:pos x="2380" y="2485"/>
                </a:cxn>
                <a:cxn ang="0">
                  <a:pos x="2010" y="2416"/>
                </a:cxn>
                <a:cxn ang="0">
                  <a:pos x="1618" y="2499"/>
                </a:cxn>
                <a:cxn ang="0">
                  <a:pos x="942" y="2769"/>
                </a:cxn>
                <a:cxn ang="0">
                  <a:pos x="234" y="2748"/>
                </a:cxn>
                <a:cxn ang="0">
                  <a:pos x="58" y="2345"/>
                </a:cxn>
                <a:cxn ang="0">
                  <a:pos x="298" y="1701"/>
                </a:cxn>
                <a:cxn ang="0">
                  <a:pos x="374" y="1161"/>
                </a:cxn>
                <a:cxn ang="0">
                  <a:pos x="564" y="906"/>
                </a:cxn>
                <a:cxn ang="0">
                  <a:pos x="867" y="736"/>
                </a:cxn>
                <a:cxn ang="0">
                  <a:pos x="1230" y="762"/>
                </a:cxn>
                <a:cxn ang="0">
                  <a:pos x="1553" y="830"/>
                </a:cxn>
                <a:cxn ang="0">
                  <a:pos x="1841" y="802"/>
                </a:cxn>
                <a:cxn ang="0">
                  <a:pos x="2165" y="754"/>
                </a:cxn>
                <a:cxn ang="0">
                  <a:pos x="2532" y="769"/>
                </a:cxn>
                <a:cxn ang="0">
                  <a:pos x="2578" y="435"/>
                </a:cxn>
                <a:cxn ang="0">
                  <a:pos x="2852" y="266"/>
                </a:cxn>
                <a:cxn ang="0">
                  <a:pos x="3122" y="118"/>
                </a:cxn>
                <a:cxn ang="0">
                  <a:pos x="3507" y="36"/>
                </a:cxn>
                <a:cxn ang="0">
                  <a:pos x="3701" y="449"/>
                </a:cxn>
                <a:cxn ang="0">
                  <a:pos x="4172" y="654"/>
                </a:cxn>
              </a:cxnLst>
              <a:rect l="0" t="0" r="r" b="b"/>
              <a:pathLst>
                <a:path w="5980" h="3862">
                  <a:moveTo>
                    <a:pt x="4503" y="754"/>
                  </a:moveTo>
                  <a:lnTo>
                    <a:pt x="4543" y="726"/>
                  </a:lnTo>
                  <a:lnTo>
                    <a:pt x="4590" y="733"/>
                  </a:lnTo>
                  <a:lnTo>
                    <a:pt x="4636" y="709"/>
                  </a:lnTo>
                  <a:lnTo>
                    <a:pt x="4784" y="578"/>
                  </a:lnTo>
                  <a:lnTo>
                    <a:pt x="4833" y="575"/>
                  </a:lnTo>
                  <a:lnTo>
                    <a:pt x="4978" y="712"/>
                  </a:lnTo>
                  <a:lnTo>
                    <a:pt x="5060" y="758"/>
                  </a:lnTo>
                  <a:lnTo>
                    <a:pt x="5107" y="740"/>
                  </a:lnTo>
                  <a:lnTo>
                    <a:pt x="5111" y="691"/>
                  </a:lnTo>
                  <a:lnTo>
                    <a:pt x="5158" y="676"/>
                  </a:lnTo>
                  <a:lnTo>
                    <a:pt x="5201" y="705"/>
                  </a:lnTo>
                  <a:lnTo>
                    <a:pt x="5247" y="694"/>
                  </a:lnTo>
                  <a:lnTo>
                    <a:pt x="5298" y="701"/>
                  </a:lnTo>
                  <a:lnTo>
                    <a:pt x="5341" y="722"/>
                  </a:lnTo>
                  <a:lnTo>
                    <a:pt x="5388" y="705"/>
                  </a:lnTo>
                  <a:lnTo>
                    <a:pt x="5427" y="685"/>
                  </a:lnTo>
                  <a:lnTo>
                    <a:pt x="5521" y="711"/>
                  </a:lnTo>
                  <a:lnTo>
                    <a:pt x="5564" y="693"/>
                  </a:lnTo>
                  <a:lnTo>
                    <a:pt x="5656" y="727"/>
                  </a:lnTo>
                  <a:lnTo>
                    <a:pt x="5709" y="718"/>
                  </a:lnTo>
                  <a:lnTo>
                    <a:pt x="5752" y="698"/>
                  </a:lnTo>
                  <a:lnTo>
                    <a:pt x="5799" y="710"/>
                  </a:lnTo>
                  <a:lnTo>
                    <a:pt x="5767" y="748"/>
                  </a:lnTo>
                  <a:lnTo>
                    <a:pt x="5862" y="865"/>
                  </a:lnTo>
                  <a:lnTo>
                    <a:pt x="5845" y="967"/>
                  </a:lnTo>
                  <a:lnTo>
                    <a:pt x="5803" y="991"/>
                  </a:lnTo>
                  <a:lnTo>
                    <a:pt x="5763" y="1020"/>
                  </a:lnTo>
                  <a:lnTo>
                    <a:pt x="5804" y="1049"/>
                  </a:lnTo>
                  <a:lnTo>
                    <a:pt x="5856" y="1040"/>
                  </a:lnTo>
                  <a:lnTo>
                    <a:pt x="5897" y="1068"/>
                  </a:lnTo>
                  <a:lnTo>
                    <a:pt x="5856" y="1101"/>
                  </a:lnTo>
                  <a:lnTo>
                    <a:pt x="5814" y="1127"/>
                  </a:lnTo>
                  <a:lnTo>
                    <a:pt x="5822" y="1225"/>
                  </a:lnTo>
                  <a:lnTo>
                    <a:pt x="5863" y="1250"/>
                  </a:lnTo>
                  <a:lnTo>
                    <a:pt x="5897" y="1289"/>
                  </a:lnTo>
                  <a:lnTo>
                    <a:pt x="5903" y="1338"/>
                  </a:lnTo>
                  <a:lnTo>
                    <a:pt x="5952" y="1347"/>
                  </a:lnTo>
                  <a:lnTo>
                    <a:pt x="5980" y="1601"/>
                  </a:lnTo>
                  <a:lnTo>
                    <a:pt x="5942" y="1635"/>
                  </a:lnTo>
                  <a:lnTo>
                    <a:pt x="5890" y="1636"/>
                  </a:lnTo>
                  <a:lnTo>
                    <a:pt x="5841" y="1647"/>
                  </a:lnTo>
                  <a:lnTo>
                    <a:pt x="5798" y="1673"/>
                  </a:lnTo>
                  <a:lnTo>
                    <a:pt x="5747" y="1662"/>
                  </a:lnTo>
                  <a:lnTo>
                    <a:pt x="5697" y="1656"/>
                  </a:lnTo>
                  <a:lnTo>
                    <a:pt x="5649" y="1801"/>
                  </a:lnTo>
                  <a:lnTo>
                    <a:pt x="5605" y="1831"/>
                  </a:lnTo>
                  <a:lnTo>
                    <a:pt x="5568" y="1869"/>
                  </a:lnTo>
                  <a:lnTo>
                    <a:pt x="5556" y="1970"/>
                  </a:lnTo>
                  <a:lnTo>
                    <a:pt x="5579" y="2018"/>
                  </a:lnTo>
                  <a:lnTo>
                    <a:pt x="5406" y="2115"/>
                  </a:lnTo>
                  <a:lnTo>
                    <a:pt x="5359" y="2147"/>
                  </a:lnTo>
                  <a:lnTo>
                    <a:pt x="5319" y="2226"/>
                  </a:lnTo>
                  <a:lnTo>
                    <a:pt x="5272" y="2233"/>
                  </a:lnTo>
                  <a:lnTo>
                    <a:pt x="5234" y="2280"/>
                  </a:lnTo>
                  <a:lnTo>
                    <a:pt x="5176" y="2323"/>
                  </a:lnTo>
                  <a:lnTo>
                    <a:pt x="5179" y="2394"/>
                  </a:lnTo>
                  <a:lnTo>
                    <a:pt x="5093" y="2376"/>
                  </a:lnTo>
                  <a:lnTo>
                    <a:pt x="4978" y="2488"/>
                  </a:lnTo>
                  <a:lnTo>
                    <a:pt x="4967" y="2521"/>
                  </a:lnTo>
                  <a:lnTo>
                    <a:pt x="4949" y="2492"/>
                  </a:lnTo>
                  <a:lnTo>
                    <a:pt x="4891" y="2536"/>
                  </a:lnTo>
                  <a:lnTo>
                    <a:pt x="4844" y="2554"/>
                  </a:lnTo>
                  <a:lnTo>
                    <a:pt x="4816" y="2599"/>
                  </a:lnTo>
                  <a:lnTo>
                    <a:pt x="4777" y="2675"/>
                  </a:lnTo>
                  <a:lnTo>
                    <a:pt x="4755" y="2683"/>
                  </a:lnTo>
                  <a:lnTo>
                    <a:pt x="4740" y="2762"/>
                  </a:lnTo>
                  <a:lnTo>
                    <a:pt x="4712" y="2844"/>
                  </a:lnTo>
                  <a:lnTo>
                    <a:pt x="4672" y="2877"/>
                  </a:lnTo>
                  <a:lnTo>
                    <a:pt x="4679" y="2841"/>
                  </a:lnTo>
                  <a:lnTo>
                    <a:pt x="4712" y="2808"/>
                  </a:lnTo>
                  <a:lnTo>
                    <a:pt x="4730" y="2769"/>
                  </a:lnTo>
                  <a:lnTo>
                    <a:pt x="4704" y="2722"/>
                  </a:lnTo>
                  <a:lnTo>
                    <a:pt x="4675" y="2686"/>
                  </a:lnTo>
                  <a:lnTo>
                    <a:pt x="4646" y="2697"/>
                  </a:lnTo>
                  <a:lnTo>
                    <a:pt x="4650" y="2730"/>
                  </a:lnTo>
                  <a:lnTo>
                    <a:pt x="4643" y="2794"/>
                  </a:lnTo>
                  <a:lnTo>
                    <a:pt x="4619" y="2833"/>
                  </a:lnTo>
                  <a:lnTo>
                    <a:pt x="4601" y="2877"/>
                  </a:lnTo>
                  <a:lnTo>
                    <a:pt x="4643" y="2960"/>
                  </a:lnTo>
                  <a:lnTo>
                    <a:pt x="4657" y="3017"/>
                  </a:lnTo>
                  <a:lnTo>
                    <a:pt x="4628" y="3027"/>
                  </a:lnTo>
                  <a:lnTo>
                    <a:pt x="4625" y="3002"/>
                  </a:lnTo>
                  <a:lnTo>
                    <a:pt x="4568" y="2942"/>
                  </a:lnTo>
                  <a:lnTo>
                    <a:pt x="4568" y="2917"/>
                  </a:lnTo>
                  <a:lnTo>
                    <a:pt x="4546" y="2895"/>
                  </a:lnTo>
                  <a:lnTo>
                    <a:pt x="4514" y="2938"/>
                  </a:lnTo>
                  <a:lnTo>
                    <a:pt x="4499" y="2985"/>
                  </a:lnTo>
                  <a:lnTo>
                    <a:pt x="4485" y="2978"/>
                  </a:lnTo>
                  <a:lnTo>
                    <a:pt x="4492" y="2938"/>
                  </a:lnTo>
                  <a:lnTo>
                    <a:pt x="4467" y="2917"/>
                  </a:lnTo>
                  <a:lnTo>
                    <a:pt x="4423" y="2935"/>
                  </a:lnTo>
                  <a:lnTo>
                    <a:pt x="4385" y="2942"/>
                  </a:lnTo>
                  <a:lnTo>
                    <a:pt x="4374" y="2931"/>
                  </a:lnTo>
                  <a:lnTo>
                    <a:pt x="4356" y="2877"/>
                  </a:lnTo>
                  <a:lnTo>
                    <a:pt x="4323" y="2851"/>
                  </a:lnTo>
                  <a:lnTo>
                    <a:pt x="4334" y="2942"/>
                  </a:lnTo>
                  <a:lnTo>
                    <a:pt x="4323" y="2956"/>
                  </a:lnTo>
                  <a:lnTo>
                    <a:pt x="4294" y="2960"/>
                  </a:lnTo>
                  <a:lnTo>
                    <a:pt x="4218" y="2946"/>
                  </a:lnTo>
                  <a:lnTo>
                    <a:pt x="4201" y="2953"/>
                  </a:lnTo>
                  <a:lnTo>
                    <a:pt x="4236" y="2967"/>
                  </a:lnTo>
                  <a:lnTo>
                    <a:pt x="4276" y="2995"/>
                  </a:lnTo>
                  <a:lnTo>
                    <a:pt x="4302" y="2982"/>
                  </a:lnTo>
                  <a:lnTo>
                    <a:pt x="4323" y="2988"/>
                  </a:lnTo>
                  <a:lnTo>
                    <a:pt x="4349" y="3017"/>
                  </a:lnTo>
                  <a:lnTo>
                    <a:pt x="4363" y="3053"/>
                  </a:lnTo>
                  <a:lnTo>
                    <a:pt x="4396" y="3071"/>
                  </a:lnTo>
                  <a:lnTo>
                    <a:pt x="4403" y="3053"/>
                  </a:lnTo>
                  <a:lnTo>
                    <a:pt x="4399" y="3009"/>
                  </a:lnTo>
                  <a:lnTo>
                    <a:pt x="4431" y="3013"/>
                  </a:lnTo>
                  <a:lnTo>
                    <a:pt x="4459" y="3006"/>
                  </a:lnTo>
                  <a:lnTo>
                    <a:pt x="4496" y="3020"/>
                  </a:lnTo>
                  <a:lnTo>
                    <a:pt x="4528" y="3006"/>
                  </a:lnTo>
                  <a:lnTo>
                    <a:pt x="4525" y="3093"/>
                  </a:lnTo>
                  <a:lnTo>
                    <a:pt x="4539" y="3103"/>
                  </a:lnTo>
                  <a:lnTo>
                    <a:pt x="4579" y="3071"/>
                  </a:lnTo>
                  <a:lnTo>
                    <a:pt x="4593" y="3075"/>
                  </a:lnTo>
                  <a:lnTo>
                    <a:pt x="4601" y="3136"/>
                  </a:lnTo>
                  <a:lnTo>
                    <a:pt x="4643" y="3111"/>
                  </a:lnTo>
                  <a:lnTo>
                    <a:pt x="4675" y="3103"/>
                  </a:lnTo>
                  <a:lnTo>
                    <a:pt x="4730" y="3140"/>
                  </a:lnTo>
                  <a:lnTo>
                    <a:pt x="4755" y="3214"/>
                  </a:lnTo>
                  <a:lnTo>
                    <a:pt x="4788" y="3265"/>
                  </a:lnTo>
                  <a:lnTo>
                    <a:pt x="4798" y="3232"/>
                  </a:lnTo>
                  <a:lnTo>
                    <a:pt x="4891" y="3232"/>
                  </a:lnTo>
                  <a:lnTo>
                    <a:pt x="4920" y="3232"/>
                  </a:lnTo>
                  <a:lnTo>
                    <a:pt x="4917" y="3190"/>
                  </a:lnTo>
                  <a:lnTo>
                    <a:pt x="5003" y="3222"/>
                  </a:lnTo>
                  <a:lnTo>
                    <a:pt x="5049" y="3118"/>
                  </a:lnTo>
                  <a:lnTo>
                    <a:pt x="5078" y="3103"/>
                  </a:lnTo>
                  <a:lnTo>
                    <a:pt x="5100" y="3136"/>
                  </a:lnTo>
                  <a:lnTo>
                    <a:pt x="5143" y="3093"/>
                  </a:lnTo>
                  <a:lnTo>
                    <a:pt x="5219" y="3046"/>
                  </a:lnTo>
                  <a:lnTo>
                    <a:pt x="5294" y="3035"/>
                  </a:lnTo>
                  <a:lnTo>
                    <a:pt x="5301" y="3089"/>
                  </a:lnTo>
                  <a:lnTo>
                    <a:pt x="5280" y="3122"/>
                  </a:lnTo>
                  <a:lnTo>
                    <a:pt x="5287" y="3169"/>
                  </a:lnTo>
                  <a:lnTo>
                    <a:pt x="5305" y="3211"/>
                  </a:lnTo>
                  <a:lnTo>
                    <a:pt x="5308" y="3236"/>
                  </a:lnTo>
                  <a:lnTo>
                    <a:pt x="5294" y="3251"/>
                  </a:lnTo>
                  <a:lnTo>
                    <a:pt x="5198" y="3280"/>
                  </a:lnTo>
                  <a:lnTo>
                    <a:pt x="5187" y="3290"/>
                  </a:lnTo>
                  <a:lnTo>
                    <a:pt x="5179" y="3308"/>
                  </a:lnTo>
                  <a:lnTo>
                    <a:pt x="5111" y="3316"/>
                  </a:lnTo>
                  <a:lnTo>
                    <a:pt x="5053" y="3305"/>
                  </a:lnTo>
                  <a:lnTo>
                    <a:pt x="4964" y="3308"/>
                  </a:lnTo>
                  <a:lnTo>
                    <a:pt x="4920" y="3384"/>
                  </a:lnTo>
                  <a:lnTo>
                    <a:pt x="4880" y="3452"/>
                  </a:lnTo>
                  <a:lnTo>
                    <a:pt x="4844" y="3528"/>
                  </a:lnTo>
                  <a:lnTo>
                    <a:pt x="4762" y="3535"/>
                  </a:lnTo>
                  <a:lnTo>
                    <a:pt x="4708" y="3568"/>
                  </a:lnTo>
                  <a:lnTo>
                    <a:pt x="4675" y="3589"/>
                  </a:lnTo>
                  <a:lnTo>
                    <a:pt x="4719" y="3600"/>
                  </a:lnTo>
                  <a:lnTo>
                    <a:pt x="4675" y="3621"/>
                  </a:lnTo>
                  <a:lnTo>
                    <a:pt x="4657" y="3675"/>
                  </a:lnTo>
                  <a:lnTo>
                    <a:pt x="4657" y="3708"/>
                  </a:lnTo>
                  <a:lnTo>
                    <a:pt x="4646" y="3733"/>
                  </a:lnTo>
                  <a:lnTo>
                    <a:pt x="4604" y="3751"/>
                  </a:lnTo>
                  <a:lnTo>
                    <a:pt x="4546" y="3815"/>
                  </a:lnTo>
                  <a:lnTo>
                    <a:pt x="4434" y="3840"/>
                  </a:lnTo>
                  <a:lnTo>
                    <a:pt x="4412" y="3837"/>
                  </a:lnTo>
                  <a:lnTo>
                    <a:pt x="4323" y="3798"/>
                  </a:lnTo>
                  <a:lnTo>
                    <a:pt x="4338" y="3744"/>
                  </a:lnTo>
                  <a:lnTo>
                    <a:pt x="4320" y="3679"/>
                  </a:lnTo>
                  <a:lnTo>
                    <a:pt x="4320" y="3621"/>
                  </a:lnTo>
                  <a:lnTo>
                    <a:pt x="4294" y="3564"/>
                  </a:lnTo>
                  <a:lnTo>
                    <a:pt x="4244" y="3503"/>
                  </a:lnTo>
                  <a:lnTo>
                    <a:pt x="4201" y="3499"/>
                  </a:lnTo>
                  <a:lnTo>
                    <a:pt x="4154" y="3521"/>
                  </a:lnTo>
                  <a:lnTo>
                    <a:pt x="4093" y="3481"/>
                  </a:lnTo>
                  <a:lnTo>
                    <a:pt x="4010" y="3456"/>
                  </a:lnTo>
                  <a:lnTo>
                    <a:pt x="3971" y="3470"/>
                  </a:lnTo>
                  <a:lnTo>
                    <a:pt x="3906" y="3481"/>
                  </a:lnTo>
                  <a:lnTo>
                    <a:pt x="3895" y="3466"/>
                  </a:lnTo>
                  <a:lnTo>
                    <a:pt x="3910" y="3419"/>
                  </a:lnTo>
                  <a:lnTo>
                    <a:pt x="3964" y="3374"/>
                  </a:lnTo>
                  <a:lnTo>
                    <a:pt x="3978" y="3341"/>
                  </a:lnTo>
                  <a:lnTo>
                    <a:pt x="4021" y="3265"/>
                  </a:lnTo>
                  <a:lnTo>
                    <a:pt x="4068" y="3211"/>
                  </a:lnTo>
                  <a:lnTo>
                    <a:pt x="4097" y="3194"/>
                  </a:lnTo>
                  <a:lnTo>
                    <a:pt x="4172" y="3150"/>
                  </a:lnTo>
                  <a:lnTo>
                    <a:pt x="4229" y="3114"/>
                  </a:lnTo>
                  <a:lnTo>
                    <a:pt x="4251" y="3089"/>
                  </a:lnTo>
                  <a:lnTo>
                    <a:pt x="4218" y="3082"/>
                  </a:lnTo>
                  <a:lnTo>
                    <a:pt x="4205" y="3035"/>
                  </a:lnTo>
                  <a:lnTo>
                    <a:pt x="4151" y="3006"/>
                  </a:lnTo>
                  <a:lnTo>
                    <a:pt x="4129" y="3056"/>
                  </a:lnTo>
                  <a:lnTo>
                    <a:pt x="4086" y="3049"/>
                  </a:lnTo>
                  <a:lnTo>
                    <a:pt x="4057" y="3038"/>
                  </a:lnTo>
                  <a:lnTo>
                    <a:pt x="4046" y="3013"/>
                  </a:lnTo>
                  <a:lnTo>
                    <a:pt x="4017" y="3035"/>
                  </a:lnTo>
                  <a:lnTo>
                    <a:pt x="3996" y="3042"/>
                  </a:lnTo>
                  <a:lnTo>
                    <a:pt x="3993" y="3067"/>
                  </a:lnTo>
                  <a:lnTo>
                    <a:pt x="3949" y="3075"/>
                  </a:lnTo>
                  <a:lnTo>
                    <a:pt x="3844" y="3129"/>
                  </a:lnTo>
                  <a:lnTo>
                    <a:pt x="3816" y="3147"/>
                  </a:lnTo>
                  <a:lnTo>
                    <a:pt x="3752" y="3143"/>
                  </a:lnTo>
                  <a:lnTo>
                    <a:pt x="3708" y="3136"/>
                  </a:lnTo>
                  <a:lnTo>
                    <a:pt x="3686" y="3118"/>
                  </a:lnTo>
                  <a:lnTo>
                    <a:pt x="3658" y="3103"/>
                  </a:lnTo>
                  <a:lnTo>
                    <a:pt x="3618" y="3103"/>
                  </a:lnTo>
                  <a:lnTo>
                    <a:pt x="3547" y="3129"/>
                  </a:lnTo>
                  <a:lnTo>
                    <a:pt x="3532" y="3103"/>
                  </a:lnTo>
                  <a:lnTo>
                    <a:pt x="3600" y="3020"/>
                  </a:lnTo>
                  <a:lnTo>
                    <a:pt x="3585" y="3006"/>
                  </a:lnTo>
                  <a:lnTo>
                    <a:pt x="3485" y="3017"/>
                  </a:lnTo>
                  <a:lnTo>
                    <a:pt x="3445" y="3009"/>
                  </a:lnTo>
                  <a:lnTo>
                    <a:pt x="3492" y="2974"/>
                  </a:lnTo>
                  <a:lnTo>
                    <a:pt x="3585" y="2967"/>
                  </a:lnTo>
                  <a:lnTo>
                    <a:pt x="3650" y="2964"/>
                  </a:lnTo>
                  <a:lnTo>
                    <a:pt x="3643" y="2931"/>
                  </a:lnTo>
                  <a:lnTo>
                    <a:pt x="3603" y="2935"/>
                  </a:lnTo>
                  <a:lnTo>
                    <a:pt x="3547" y="2888"/>
                  </a:lnTo>
                  <a:lnTo>
                    <a:pt x="3503" y="2833"/>
                  </a:lnTo>
                  <a:lnTo>
                    <a:pt x="3496" y="2880"/>
                  </a:lnTo>
                  <a:lnTo>
                    <a:pt x="3456" y="2917"/>
                  </a:lnTo>
                  <a:lnTo>
                    <a:pt x="3402" y="2949"/>
                  </a:lnTo>
                  <a:lnTo>
                    <a:pt x="3398" y="2884"/>
                  </a:lnTo>
                  <a:lnTo>
                    <a:pt x="3367" y="2924"/>
                  </a:lnTo>
                  <a:lnTo>
                    <a:pt x="3305" y="2978"/>
                  </a:lnTo>
                  <a:lnTo>
                    <a:pt x="3258" y="2995"/>
                  </a:lnTo>
                  <a:lnTo>
                    <a:pt x="3208" y="3020"/>
                  </a:lnTo>
                  <a:lnTo>
                    <a:pt x="3172" y="3053"/>
                  </a:lnTo>
                  <a:lnTo>
                    <a:pt x="3129" y="3071"/>
                  </a:lnTo>
                  <a:lnTo>
                    <a:pt x="3137" y="3129"/>
                  </a:lnTo>
                  <a:lnTo>
                    <a:pt x="3108" y="3204"/>
                  </a:lnTo>
                  <a:lnTo>
                    <a:pt x="3086" y="3254"/>
                  </a:lnTo>
                  <a:lnTo>
                    <a:pt x="3061" y="3254"/>
                  </a:lnTo>
                  <a:lnTo>
                    <a:pt x="3028" y="3207"/>
                  </a:lnTo>
                  <a:lnTo>
                    <a:pt x="2999" y="3200"/>
                  </a:lnTo>
                  <a:lnTo>
                    <a:pt x="2974" y="3207"/>
                  </a:lnTo>
                  <a:lnTo>
                    <a:pt x="2942" y="3190"/>
                  </a:lnTo>
                  <a:lnTo>
                    <a:pt x="2967" y="3229"/>
                  </a:lnTo>
                  <a:lnTo>
                    <a:pt x="3035" y="3265"/>
                  </a:lnTo>
                  <a:lnTo>
                    <a:pt x="3064" y="3330"/>
                  </a:lnTo>
                  <a:lnTo>
                    <a:pt x="3039" y="3405"/>
                  </a:lnTo>
                  <a:lnTo>
                    <a:pt x="3014" y="3448"/>
                  </a:lnTo>
                  <a:lnTo>
                    <a:pt x="2974" y="3459"/>
                  </a:lnTo>
                  <a:lnTo>
                    <a:pt x="2928" y="3470"/>
                  </a:lnTo>
                  <a:lnTo>
                    <a:pt x="2921" y="3506"/>
                  </a:lnTo>
                  <a:lnTo>
                    <a:pt x="2885" y="3532"/>
                  </a:lnTo>
                  <a:lnTo>
                    <a:pt x="2892" y="3579"/>
                  </a:lnTo>
                  <a:lnTo>
                    <a:pt x="2856" y="3571"/>
                  </a:lnTo>
                  <a:lnTo>
                    <a:pt x="2838" y="3510"/>
                  </a:lnTo>
                  <a:lnTo>
                    <a:pt x="2819" y="3488"/>
                  </a:lnTo>
                  <a:lnTo>
                    <a:pt x="2845" y="3610"/>
                  </a:lnTo>
                  <a:lnTo>
                    <a:pt x="2863" y="3664"/>
                  </a:lnTo>
                  <a:lnTo>
                    <a:pt x="2877" y="3704"/>
                  </a:lnTo>
                  <a:lnTo>
                    <a:pt x="2859" y="3715"/>
                  </a:lnTo>
                  <a:lnTo>
                    <a:pt x="2819" y="3704"/>
                  </a:lnTo>
                  <a:lnTo>
                    <a:pt x="2765" y="3711"/>
                  </a:lnTo>
                  <a:lnTo>
                    <a:pt x="2712" y="3747"/>
                  </a:lnTo>
                  <a:lnTo>
                    <a:pt x="2618" y="3784"/>
                  </a:lnTo>
                  <a:lnTo>
                    <a:pt x="2560" y="3847"/>
                  </a:lnTo>
                  <a:lnTo>
                    <a:pt x="2489" y="3862"/>
                  </a:lnTo>
                  <a:lnTo>
                    <a:pt x="2460" y="3833"/>
                  </a:lnTo>
                  <a:lnTo>
                    <a:pt x="2493" y="3780"/>
                  </a:lnTo>
                  <a:lnTo>
                    <a:pt x="2489" y="3729"/>
                  </a:lnTo>
                  <a:lnTo>
                    <a:pt x="2496" y="3675"/>
                  </a:lnTo>
                  <a:lnTo>
                    <a:pt x="2540" y="3639"/>
                  </a:lnTo>
                  <a:lnTo>
                    <a:pt x="2536" y="3586"/>
                  </a:lnTo>
                  <a:lnTo>
                    <a:pt x="2564" y="3542"/>
                  </a:lnTo>
                  <a:lnTo>
                    <a:pt x="2607" y="3510"/>
                  </a:lnTo>
                  <a:lnTo>
                    <a:pt x="2604" y="3456"/>
                  </a:lnTo>
                  <a:lnTo>
                    <a:pt x="2596" y="3405"/>
                  </a:lnTo>
                  <a:lnTo>
                    <a:pt x="2593" y="3352"/>
                  </a:lnTo>
                  <a:lnTo>
                    <a:pt x="2607" y="3298"/>
                  </a:lnTo>
                  <a:lnTo>
                    <a:pt x="2651" y="3265"/>
                  </a:lnTo>
                  <a:lnTo>
                    <a:pt x="2687" y="3305"/>
                  </a:lnTo>
                  <a:lnTo>
                    <a:pt x="2727" y="3269"/>
                  </a:lnTo>
                  <a:lnTo>
                    <a:pt x="2776" y="3276"/>
                  </a:lnTo>
                  <a:lnTo>
                    <a:pt x="2827" y="3269"/>
                  </a:lnTo>
                  <a:lnTo>
                    <a:pt x="2881" y="3276"/>
                  </a:lnTo>
                  <a:lnTo>
                    <a:pt x="2917" y="3236"/>
                  </a:lnTo>
                  <a:lnTo>
                    <a:pt x="2928" y="3187"/>
                  </a:lnTo>
                  <a:lnTo>
                    <a:pt x="2899" y="3143"/>
                  </a:lnTo>
                  <a:lnTo>
                    <a:pt x="2895" y="3089"/>
                  </a:lnTo>
                  <a:lnTo>
                    <a:pt x="2877" y="3042"/>
                  </a:lnTo>
                  <a:lnTo>
                    <a:pt x="2845" y="3006"/>
                  </a:lnTo>
                  <a:lnTo>
                    <a:pt x="2790" y="2995"/>
                  </a:lnTo>
                  <a:lnTo>
                    <a:pt x="2745" y="2978"/>
                  </a:lnTo>
                  <a:lnTo>
                    <a:pt x="2716" y="2935"/>
                  </a:lnTo>
                  <a:lnTo>
                    <a:pt x="2680" y="2898"/>
                  </a:lnTo>
                  <a:lnTo>
                    <a:pt x="2683" y="2844"/>
                  </a:lnTo>
                  <a:lnTo>
                    <a:pt x="2654" y="2797"/>
                  </a:lnTo>
                  <a:lnTo>
                    <a:pt x="2604" y="2801"/>
                  </a:lnTo>
                  <a:lnTo>
                    <a:pt x="2571" y="2766"/>
                  </a:lnTo>
                  <a:lnTo>
                    <a:pt x="2525" y="2737"/>
                  </a:lnTo>
                  <a:lnTo>
                    <a:pt x="2525" y="2683"/>
                  </a:lnTo>
                  <a:lnTo>
                    <a:pt x="2522" y="2632"/>
                  </a:lnTo>
                  <a:lnTo>
                    <a:pt x="2514" y="2585"/>
                  </a:lnTo>
                  <a:lnTo>
                    <a:pt x="2503" y="2536"/>
                  </a:lnTo>
                  <a:lnTo>
                    <a:pt x="2467" y="2496"/>
                  </a:lnTo>
                  <a:lnTo>
                    <a:pt x="2424" y="2517"/>
                  </a:lnTo>
                  <a:lnTo>
                    <a:pt x="2380" y="2485"/>
                  </a:lnTo>
                  <a:lnTo>
                    <a:pt x="2338" y="2463"/>
                  </a:lnTo>
                  <a:lnTo>
                    <a:pt x="2288" y="2460"/>
                  </a:lnTo>
                  <a:lnTo>
                    <a:pt x="2237" y="2474"/>
                  </a:lnTo>
                  <a:lnTo>
                    <a:pt x="2194" y="2496"/>
                  </a:lnTo>
                  <a:lnTo>
                    <a:pt x="2143" y="2492"/>
                  </a:lnTo>
                  <a:lnTo>
                    <a:pt x="2093" y="2470"/>
                  </a:lnTo>
                  <a:lnTo>
                    <a:pt x="2054" y="2438"/>
                  </a:lnTo>
                  <a:lnTo>
                    <a:pt x="2010" y="2416"/>
                  </a:lnTo>
                  <a:lnTo>
                    <a:pt x="1960" y="2398"/>
                  </a:lnTo>
                  <a:lnTo>
                    <a:pt x="1907" y="2391"/>
                  </a:lnTo>
                  <a:lnTo>
                    <a:pt x="1856" y="2384"/>
                  </a:lnTo>
                  <a:lnTo>
                    <a:pt x="1805" y="2405"/>
                  </a:lnTo>
                  <a:lnTo>
                    <a:pt x="1765" y="2438"/>
                  </a:lnTo>
                  <a:lnTo>
                    <a:pt x="1716" y="2452"/>
                  </a:lnTo>
                  <a:lnTo>
                    <a:pt x="1665" y="2449"/>
                  </a:lnTo>
                  <a:lnTo>
                    <a:pt x="1618" y="2499"/>
                  </a:lnTo>
                  <a:lnTo>
                    <a:pt x="1618" y="2503"/>
                  </a:lnTo>
                  <a:lnTo>
                    <a:pt x="1579" y="2478"/>
                  </a:lnTo>
                  <a:lnTo>
                    <a:pt x="1489" y="2488"/>
                  </a:lnTo>
                  <a:lnTo>
                    <a:pt x="1299" y="2650"/>
                  </a:lnTo>
                  <a:lnTo>
                    <a:pt x="1194" y="2668"/>
                  </a:lnTo>
                  <a:lnTo>
                    <a:pt x="1097" y="2712"/>
                  </a:lnTo>
                  <a:lnTo>
                    <a:pt x="1007" y="2794"/>
                  </a:lnTo>
                  <a:lnTo>
                    <a:pt x="942" y="2769"/>
                  </a:lnTo>
                  <a:lnTo>
                    <a:pt x="867" y="2719"/>
                  </a:lnTo>
                  <a:lnTo>
                    <a:pt x="773" y="2737"/>
                  </a:lnTo>
                  <a:lnTo>
                    <a:pt x="680" y="2777"/>
                  </a:lnTo>
                  <a:lnTo>
                    <a:pt x="528" y="2780"/>
                  </a:lnTo>
                  <a:lnTo>
                    <a:pt x="417" y="2780"/>
                  </a:lnTo>
                  <a:lnTo>
                    <a:pt x="312" y="2790"/>
                  </a:lnTo>
                  <a:lnTo>
                    <a:pt x="266" y="2812"/>
                  </a:lnTo>
                  <a:lnTo>
                    <a:pt x="234" y="2748"/>
                  </a:lnTo>
                  <a:lnTo>
                    <a:pt x="176" y="2704"/>
                  </a:lnTo>
                  <a:lnTo>
                    <a:pt x="96" y="2654"/>
                  </a:lnTo>
                  <a:lnTo>
                    <a:pt x="0" y="2618"/>
                  </a:lnTo>
                  <a:lnTo>
                    <a:pt x="7" y="2585"/>
                  </a:lnTo>
                  <a:lnTo>
                    <a:pt x="11" y="2532"/>
                  </a:lnTo>
                  <a:lnTo>
                    <a:pt x="25" y="2470"/>
                  </a:lnTo>
                  <a:lnTo>
                    <a:pt x="36" y="2413"/>
                  </a:lnTo>
                  <a:lnTo>
                    <a:pt x="58" y="2345"/>
                  </a:lnTo>
                  <a:lnTo>
                    <a:pt x="75" y="2283"/>
                  </a:lnTo>
                  <a:lnTo>
                    <a:pt x="75" y="2240"/>
                  </a:lnTo>
                  <a:lnTo>
                    <a:pt x="104" y="2247"/>
                  </a:lnTo>
                  <a:lnTo>
                    <a:pt x="165" y="2229"/>
                  </a:lnTo>
                  <a:lnTo>
                    <a:pt x="143" y="2154"/>
                  </a:lnTo>
                  <a:lnTo>
                    <a:pt x="143" y="2064"/>
                  </a:lnTo>
                  <a:lnTo>
                    <a:pt x="223" y="1823"/>
                  </a:lnTo>
                  <a:lnTo>
                    <a:pt x="298" y="1701"/>
                  </a:lnTo>
                  <a:lnTo>
                    <a:pt x="406" y="1611"/>
                  </a:lnTo>
                  <a:lnTo>
                    <a:pt x="499" y="1507"/>
                  </a:lnTo>
                  <a:lnTo>
                    <a:pt x="517" y="1420"/>
                  </a:lnTo>
                  <a:lnTo>
                    <a:pt x="471" y="1338"/>
                  </a:lnTo>
                  <a:lnTo>
                    <a:pt x="471" y="1269"/>
                  </a:lnTo>
                  <a:lnTo>
                    <a:pt x="403" y="1212"/>
                  </a:lnTo>
                  <a:lnTo>
                    <a:pt x="388" y="1193"/>
                  </a:lnTo>
                  <a:lnTo>
                    <a:pt x="374" y="1161"/>
                  </a:lnTo>
                  <a:lnTo>
                    <a:pt x="334" y="1093"/>
                  </a:lnTo>
                  <a:lnTo>
                    <a:pt x="323" y="1046"/>
                  </a:lnTo>
                  <a:lnTo>
                    <a:pt x="327" y="1039"/>
                  </a:lnTo>
                  <a:lnTo>
                    <a:pt x="392" y="970"/>
                  </a:lnTo>
                  <a:lnTo>
                    <a:pt x="439" y="956"/>
                  </a:lnTo>
                  <a:lnTo>
                    <a:pt x="485" y="959"/>
                  </a:lnTo>
                  <a:lnTo>
                    <a:pt x="525" y="934"/>
                  </a:lnTo>
                  <a:lnTo>
                    <a:pt x="564" y="906"/>
                  </a:lnTo>
                  <a:lnTo>
                    <a:pt x="597" y="874"/>
                  </a:lnTo>
                  <a:lnTo>
                    <a:pt x="604" y="827"/>
                  </a:lnTo>
                  <a:lnTo>
                    <a:pt x="644" y="802"/>
                  </a:lnTo>
                  <a:lnTo>
                    <a:pt x="690" y="791"/>
                  </a:lnTo>
                  <a:lnTo>
                    <a:pt x="733" y="769"/>
                  </a:lnTo>
                  <a:lnTo>
                    <a:pt x="777" y="765"/>
                  </a:lnTo>
                  <a:lnTo>
                    <a:pt x="820" y="747"/>
                  </a:lnTo>
                  <a:lnTo>
                    <a:pt x="867" y="736"/>
                  </a:lnTo>
                  <a:lnTo>
                    <a:pt x="909" y="747"/>
                  </a:lnTo>
                  <a:lnTo>
                    <a:pt x="956" y="736"/>
                  </a:lnTo>
                  <a:lnTo>
                    <a:pt x="1007" y="733"/>
                  </a:lnTo>
                  <a:lnTo>
                    <a:pt x="1050" y="720"/>
                  </a:lnTo>
                  <a:lnTo>
                    <a:pt x="1097" y="729"/>
                  </a:lnTo>
                  <a:lnTo>
                    <a:pt x="1136" y="751"/>
                  </a:lnTo>
                  <a:lnTo>
                    <a:pt x="1183" y="754"/>
                  </a:lnTo>
                  <a:lnTo>
                    <a:pt x="1230" y="762"/>
                  </a:lnTo>
                  <a:lnTo>
                    <a:pt x="1277" y="762"/>
                  </a:lnTo>
                  <a:lnTo>
                    <a:pt x="1319" y="744"/>
                  </a:lnTo>
                  <a:lnTo>
                    <a:pt x="1363" y="762"/>
                  </a:lnTo>
                  <a:lnTo>
                    <a:pt x="1410" y="762"/>
                  </a:lnTo>
                  <a:lnTo>
                    <a:pt x="1453" y="780"/>
                  </a:lnTo>
                  <a:lnTo>
                    <a:pt x="1471" y="823"/>
                  </a:lnTo>
                  <a:lnTo>
                    <a:pt x="1511" y="849"/>
                  </a:lnTo>
                  <a:lnTo>
                    <a:pt x="1553" y="830"/>
                  </a:lnTo>
                  <a:lnTo>
                    <a:pt x="1600" y="823"/>
                  </a:lnTo>
                  <a:lnTo>
                    <a:pt x="1615" y="867"/>
                  </a:lnTo>
                  <a:lnTo>
                    <a:pt x="1654" y="888"/>
                  </a:lnTo>
                  <a:lnTo>
                    <a:pt x="1687" y="856"/>
                  </a:lnTo>
                  <a:lnTo>
                    <a:pt x="1726" y="830"/>
                  </a:lnTo>
                  <a:lnTo>
                    <a:pt x="1773" y="820"/>
                  </a:lnTo>
                  <a:lnTo>
                    <a:pt x="1802" y="780"/>
                  </a:lnTo>
                  <a:lnTo>
                    <a:pt x="1841" y="802"/>
                  </a:lnTo>
                  <a:lnTo>
                    <a:pt x="1888" y="805"/>
                  </a:lnTo>
                  <a:lnTo>
                    <a:pt x="1931" y="787"/>
                  </a:lnTo>
                  <a:lnTo>
                    <a:pt x="1963" y="820"/>
                  </a:lnTo>
                  <a:lnTo>
                    <a:pt x="2010" y="834"/>
                  </a:lnTo>
                  <a:lnTo>
                    <a:pt x="2032" y="794"/>
                  </a:lnTo>
                  <a:lnTo>
                    <a:pt x="2083" y="720"/>
                  </a:lnTo>
                  <a:lnTo>
                    <a:pt x="2126" y="736"/>
                  </a:lnTo>
                  <a:lnTo>
                    <a:pt x="2165" y="754"/>
                  </a:lnTo>
                  <a:lnTo>
                    <a:pt x="2194" y="798"/>
                  </a:lnTo>
                  <a:lnTo>
                    <a:pt x="2233" y="816"/>
                  </a:lnTo>
                  <a:lnTo>
                    <a:pt x="2270" y="783"/>
                  </a:lnTo>
                  <a:lnTo>
                    <a:pt x="2317" y="776"/>
                  </a:lnTo>
                  <a:lnTo>
                    <a:pt x="2402" y="736"/>
                  </a:lnTo>
                  <a:lnTo>
                    <a:pt x="2449" y="729"/>
                  </a:lnTo>
                  <a:lnTo>
                    <a:pt x="2496" y="740"/>
                  </a:lnTo>
                  <a:lnTo>
                    <a:pt x="2532" y="769"/>
                  </a:lnTo>
                  <a:lnTo>
                    <a:pt x="2575" y="747"/>
                  </a:lnTo>
                  <a:lnTo>
                    <a:pt x="2585" y="705"/>
                  </a:lnTo>
                  <a:lnTo>
                    <a:pt x="2564" y="662"/>
                  </a:lnTo>
                  <a:lnTo>
                    <a:pt x="2553" y="615"/>
                  </a:lnTo>
                  <a:lnTo>
                    <a:pt x="2553" y="568"/>
                  </a:lnTo>
                  <a:lnTo>
                    <a:pt x="2543" y="521"/>
                  </a:lnTo>
                  <a:lnTo>
                    <a:pt x="2553" y="478"/>
                  </a:lnTo>
                  <a:lnTo>
                    <a:pt x="2578" y="435"/>
                  </a:lnTo>
                  <a:lnTo>
                    <a:pt x="2604" y="399"/>
                  </a:lnTo>
                  <a:lnTo>
                    <a:pt x="2625" y="355"/>
                  </a:lnTo>
                  <a:lnTo>
                    <a:pt x="2665" y="326"/>
                  </a:lnTo>
                  <a:lnTo>
                    <a:pt x="2708" y="316"/>
                  </a:lnTo>
                  <a:lnTo>
                    <a:pt x="2745" y="284"/>
                  </a:lnTo>
                  <a:lnTo>
                    <a:pt x="2790" y="281"/>
                  </a:lnTo>
                  <a:lnTo>
                    <a:pt x="2834" y="270"/>
                  </a:lnTo>
                  <a:lnTo>
                    <a:pt x="2852" y="266"/>
                  </a:lnTo>
                  <a:lnTo>
                    <a:pt x="2856" y="255"/>
                  </a:lnTo>
                  <a:lnTo>
                    <a:pt x="2892" y="277"/>
                  </a:lnTo>
                  <a:lnTo>
                    <a:pt x="2939" y="281"/>
                  </a:lnTo>
                  <a:lnTo>
                    <a:pt x="2974" y="248"/>
                  </a:lnTo>
                  <a:lnTo>
                    <a:pt x="2992" y="208"/>
                  </a:lnTo>
                  <a:lnTo>
                    <a:pt x="2992" y="158"/>
                  </a:lnTo>
                  <a:lnTo>
                    <a:pt x="3024" y="121"/>
                  </a:lnTo>
                  <a:lnTo>
                    <a:pt x="3122" y="118"/>
                  </a:lnTo>
                  <a:lnTo>
                    <a:pt x="3169" y="103"/>
                  </a:lnTo>
                  <a:lnTo>
                    <a:pt x="3204" y="76"/>
                  </a:lnTo>
                  <a:lnTo>
                    <a:pt x="3248" y="54"/>
                  </a:lnTo>
                  <a:lnTo>
                    <a:pt x="3295" y="54"/>
                  </a:lnTo>
                  <a:lnTo>
                    <a:pt x="3342" y="43"/>
                  </a:lnTo>
                  <a:lnTo>
                    <a:pt x="3377" y="18"/>
                  </a:lnTo>
                  <a:lnTo>
                    <a:pt x="3420" y="0"/>
                  </a:lnTo>
                  <a:lnTo>
                    <a:pt x="3507" y="36"/>
                  </a:lnTo>
                  <a:lnTo>
                    <a:pt x="3539" y="72"/>
                  </a:lnTo>
                  <a:lnTo>
                    <a:pt x="3554" y="114"/>
                  </a:lnTo>
                  <a:lnTo>
                    <a:pt x="3676" y="187"/>
                  </a:lnTo>
                  <a:lnTo>
                    <a:pt x="3690" y="237"/>
                  </a:lnTo>
                  <a:lnTo>
                    <a:pt x="3654" y="273"/>
                  </a:lnTo>
                  <a:lnTo>
                    <a:pt x="3611" y="291"/>
                  </a:lnTo>
                  <a:lnTo>
                    <a:pt x="3639" y="326"/>
                  </a:lnTo>
                  <a:lnTo>
                    <a:pt x="3701" y="449"/>
                  </a:lnTo>
                  <a:lnTo>
                    <a:pt x="3748" y="468"/>
                  </a:lnTo>
                  <a:lnTo>
                    <a:pt x="3891" y="471"/>
                  </a:lnTo>
                  <a:lnTo>
                    <a:pt x="3928" y="439"/>
                  </a:lnTo>
                  <a:lnTo>
                    <a:pt x="3975" y="428"/>
                  </a:lnTo>
                  <a:lnTo>
                    <a:pt x="4002" y="464"/>
                  </a:lnTo>
                  <a:lnTo>
                    <a:pt x="4046" y="486"/>
                  </a:lnTo>
                  <a:lnTo>
                    <a:pt x="4082" y="513"/>
                  </a:lnTo>
                  <a:lnTo>
                    <a:pt x="4172" y="654"/>
                  </a:lnTo>
                  <a:lnTo>
                    <a:pt x="4169" y="705"/>
                  </a:lnTo>
                  <a:lnTo>
                    <a:pt x="4198" y="744"/>
                  </a:lnTo>
                  <a:lnTo>
                    <a:pt x="4291" y="776"/>
                  </a:lnTo>
                  <a:lnTo>
                    <a:pt x="4327" y="740"/>
                  </a:lnTo>
                  <a:lnTo>
                    <a:pt x="4370" y="720"/>
                  </a:lnTo>
                  <a:lnTo>
                    <a:pt x="4416" y="716"/>
                  </a:lnTo>
                  <a:lnTo>
                    <a:pt x="4503" y="75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46" name="Turkey">
              <a:extLst>
                <a:ext uri="{FF2B5EF4-FFF2-40B4-BE49-F238E27FC236}">
                  <a16:creationId xmlns:a16="http://schemas.microsoft.com/office/drawing/2014/main" id="{0E428FC9-67B5-2A8C-1F9C-4FFD3B52636B}"/>
                </a:ext>
              </a:extLst>
            </p:cNvPr>
            <p:cNvGrpSpPr/>
            <p:nvPr/>
          </p:nvGrpSpPr>
          <p:grpSpPr>
            <a:xfrm>
              <a:off x="4925533" y="4500349"/>
              <a:ext cx="1118413" cy="753228"/>
              <a:chOff x="5517439" y="5011737"/>
              <a:chExt cx="995362" cy="850900"/>
            </a:xfrm>
            <a:solidFill>
              <a:schemeClr val="bg2">
                <a:lumMod val="75000"/>
              </a:schemeClr>
            </a:solidFill>
          </p:grpSpPr>
          <p:sp>
            <p:nvSpPr>
              <p:cNvPr id="176" name="Asia">
                <a:extLst>
                  <a:ext uri="{FF2B5EF4-FFF2-40B4-BE49-F238E27FC236}">
                    <a16:creationId xmlns:a16="http://schemas.microsoft.com/office/drawing/2014/main" id="{E3140173-1CF0-749A-CA3C-2B312BECE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776" y="5011737"/>
                <a:ext cx="962025" cy="850900"/>
              </a:xfrm>
              <a:custGeom>
                <a:avLst/>
                <a:gdLst/>
                <a:ahLst/>
                <a:cxnLst>
                  <a:cxn ang="0">
                    <a:pos x="3745" y="234"/>
                  </a:cxn>
                  <a:cxn ang="0">
                    <a:pos x="3229" y="57"/>
                  </a:cxn>
                  <a:cxn ang="0">
                    <a:pos x="3125" y="21"/>
                  </a:cxn>
                  <a:cxn ang="0">
                    <a:pos x="2808" y="162"/>
                  </a:cxn>
                  <a:cxn ang="0">
                    <a:pos x="2431" y="269"/>
                  </a:cxn>
                  <a:cxn ang="0">
                    <a:pos x="2143" y="539"/>
                  </a:cxn>
                  <a:cxn ang="0">
                    <a:pos x="1920" y="748"/>
                  </a:cxn>
                  <a:cxn ang="0">
                    <a:pos x="1736" y="920"/>
                  </a:cxn>
                  <a:cxn ang="0">
                    <a:pos x="1575" y="931"/>
                  </a:cxn>
                  <a:cxn ang="0">
                    <a:pos x="1323" y="971"/>
                  </a:cxn>
                  <a:cxn ang="0">
                    <a:pos x="1068" y="996"/>
                  </a:cxn>
                  <a:cxn ang="0">
                    <a:pos x="1025" y="1107"/>
                  </a:cxn>
                  <a:cxn ang="0">
                    <a:pos x="1125" y="1165"/>
                  </a:cxn>
                  <a:cxn ang="0">
                    <a:pos x="1248" y="1176"/>
                  </a:cxn>
                  <a:cxn ang="0">
                    <a:pos x="1355" y="1190"/>
                  </a:cxn>
                  <a:cxn ang="0">
                    <a:pos x="1050" y="1272"/>
                  </a:cxn>
                  <a:cxn ang="0">
                    <a:pos x="1065" y="1341"/>
                  </a:cxn>
                  <a:cxn ang="0">
                    <a:pos x="798" y="1448"/>
                  </a:cxn>
                  <a:cxn ang="0">
                    <a:pos x="653" y="1448"/>
                  </a:cxn>
                  <a:cxn ang="0">
                    <a:pos x="560" y="1474"/>
                  </a:cxn>
                  <a:cxn ang="0">
                    <a:pos x="421" y="1539"/>
                  </a:cxn>
                  <a:cxn ang="0">
                    <a:pos x="230" y="1568"/>
                  </a:cxn>
                  <a:cxn ang="0">
                    <a:pos x="96" y="1704"/>
                  </a:cxn>
                  <a:cxn ang="0">
                    <a:pos x="0" y="1880"/>
                  </a:cxn>
                  <a:cxn ang="0">
                    <a:pos x="53" y="2057"/>
                  </a:cxn>
                  <a:cxn ang="0">
                    <a:pos x="230" y="2014"/>
                  </a:cxn>
                  <a:cxn ang="0">
                    <a:pos x="261" y="2089"/>
                  </a:cxn>
                  <a:cxn ang="0">
                    <a:pos x="326" y="2262"/>
                  </a:cxn>
                  <a:cxn ang="0">
                    <a:pos x="352" y="2395"/>
                  </a:cxn>
                  <a:cxn ang="0">
                    <a:pos x="481" y="2524"/>
                  </a:cxn>
                  <a:cxn ang="0">
                    <a:pos x="352" y="2582"/>
                  </a:cxn>
                  <a:cxn ang="0">
                    <a:pos x="212" y="2464"/>
                  </a:cxn>
                  <a:cxn ang="0">
                    <a:pos x="219" y="2614"/>
                  </a:cxn>
                  <a:cxn ang="0">
                    <a:pos x="226" y="2696"/>
                  </a:cxn>
                  <a:cxn ang="0">
                    <a:pos x="330" y="2685"/>
                  </a:cxn>
                  <a:cxn ang="0">
                    <a:pos x="495" y="2725"/>
                  </a:cxn>
                  <a:cxn ang="0">
                    <a:pos x="593" y="2874"/>
                  </a:cxn>
                  <a:cxn ang="0">
                    <a:pos x="615" y="2952"/>
                  </a:cxn>
                  <a:cxn ang="0">
                    <a:pos x="682" y="2952"/>
                  </a:cxn>
                  <a:cxn ang="0">
                    <a:pos x="693" y="3046"/>
                  </a:cxn>
                  <a:cxn ang="0">
                    <a:pos x="787" y="3106"/>
                  </a:cxn>
                  <a:cxn ang="0">
                    <a:pos x="737" y="3240"/>
                  </a:cxn>
                  <a:cxn ang="0">
                    <a:pos x="1065" y="3142"/>
                  </a:cxn>
                  <a:cxn ang="0">
                    <a:pos x="1050" y="3222"/>
                  </a:cxn>
                  <a:cxn ang="0">
                    <a:pos x="894" y="3298"/>
                  </a:cxn>
                  <a:cxn ang="0">
                    <a:pos x="869" y="3384"/>
                  </a:cxn>
                  <a:cxn ang="0">
                    <a:pos x="1043" y="3376"/>
                  </a:cxn>
                  <a:cxn ang="0">
                    <a:pos x="1136" y="3273"/>
                  </a:cxn>
                  <a:cxn ang="0">
                    <a:pos x="1266" y="3237"/>
                  </a:cxn>
                  <a:cxn ang="0">
                    <a:pos x="1420" y="3302"/>
                  </a:cxn>
                  <a:cxn ang="0">
                    <a:pos x="1482" y="3255"/>
                  </a:cxn>
                  <a:cxn ang="0">
                    <a:pos x="1618" y="3442"/>
                  </a:cxn>
                  <a:cxn ang="0">
                    <a:pos x="1863" y="3449"/>
                  </a:cxn>
                  <a:cxn ang="0">
                    <a:pos x="2104" y="3315"/>
                  </a:cxn>
                  <a:cxn ang="0">
                    <a:pos x="2097" y="3099"/>
                  </a:cxn>
                  <a:cxn ang="0">
                    <a:pos x="2233" y="2988"/>
                  </a:cxn>
                  <a:cxn ang="0">
                    <a:pos x="2471" y="3013"/>
                  </a:cxn>
                  <a:cxn ang="0">
                    <a:pos x="2823" y="3106"/>
                  </a:cxn>
                  <a:cxn ang="0">
                    <a:pos x="3042" y="3218"/>
                  </a:cxn>
                  <a:cxn ang="0">
                    <a:pos x="3240" y="3139"/>
                  </a:cxn>
                  <a:cxn ang="0">
                    <a:pos x="3555" y="2854"/>
                  </a:cxn>
                  <a:cxn ang="0">
                    <a:pos x="3925" y="191"/>
                  </a:cxn>
                </a:cxnLst>
                <a:rect l="0" t="0" r="r" b="b"/>
                <a:pathLst>
                  <a:path w="3925" h="3470">
                    <a:moveTo>
                      <a:pt x="3925" y="191"/>
                    </a:moveTo>
                    <a:lnTo>
                      <a:pt x="3925" y="185"/>
                    </a:lnTo>
                    <a:lnTo>
                      <a:pt x="3745" y="234"/>
                    </a:lnTo>
                    <a:lnTo>
                      <a:pt x="3558" y="70"/>
                    </a:lnTo>
                    <a:lnTo>
                      <a:pt x="3309" y="125"/>
                    </a:lnTo>
                    <a:lnTo>
                      <a:pt x="3229" y="57"/>
                    </a:lnTo>
                    <a:lnTo>
                      <a:pt x="3215" y="6"/>
                    </a:lnTo>
                    <a:lnTo>
                      <a:pt x="3171" y="0"/>
                    </a:lnTo>
                    <a:lnTo>
                      <a:pt x="3125" y="21"/>
                    </a:lnTo>
                    <a:lnTo>
                      <a:pt x="3057" y="86"/>
                    </a:lnTo>
                    <a:lnTo>
                      <a:pt x="2937" y="122"/>
                    </a:lnTo>
                    <a:lnTo>
                      <a:pt x="2808" y="162"/>
                    </a:lnTo>
                    <a:lnTo>
                      <a:pt x="2654" y="187"/>
                    </a:lnTo>
                    <a:lnTo>
                      <a:pt x="2542" y="222"/>
                    </a:lnTo>
                    <a:lnTo>
                      <a:pt x="2431" y="269"/>
                    </a:lnTo>
                    <a:lnTo>
                      <a:pt x="2273" y="388"/>
                    </a:lnTo>
                    <a:lnTo>
                      <a:pt x="2201" y="460"/>
                    </a:lnTo>
                    <a:lnTo>
                      <a:pt x="2143" y="539"/>
                    </a:lnTo>
                    <a:lnTo>
                      <a:pt x="2057" y="593"/>
                    </a:lnTo>
                    <a:lnTo>
                      <a:pt x="1996" y="686"/>
                    </a:lnTo>
                    <a:lnTo>
                      <a:pt x="1920" y="748"/>
                    </a:lnTo>
                    <a:lnTo>
                      <a:pt x="1895" y="848"/>
                    </a:lnTo>
                    <a:lnTo>
                      <a:pt x="1812" y="917"/>
                    </a:lnTo>
                    <a:lnTo>
                      <a:pt x="1736" y="920"/>
                    </a:lnTo>
                    <a:lnTo>
                      <a:pt x="1658" y="927"/>
                    </a:lnTo>
                    <a:lnTo>
                      <a:pt x="1629" y="945"/>
                    </a:lnTo>
                    <a:lnTo>
                      <a:pt x="1575" y="931"/>
                    </a:lnTo>
                    <a:lnTo>
                      <a:pt x="1495" y="927"/>
                    </a:lnTo>
                    <a:lnTo>
                      <a:pt x="1420" y="949"/>
                    </a:lnTo>
                    <a:lnTo>
                      <a:pt x="1323" y="971"/>
                    </a:lnTo>
                    <a:lnTo>
                      <a:pt x="1230" y="992"/>
                    </a:lnTo>
                    <a:lnTo>
                      <a:pt x="1132" y="982"/>
                    </a:lnTo>
                    <a:lnTo>
                      <a:pt x="1068" y="996"/>
                    </a:lnTo>
                    <a:lnTo>
                      <a:pt x="1057" y="974"/>
                    </a:lnTo>
                    <a:lnTo>
                      <a:pt x="1032" y="1056"/>
                    </a:lnTo>
                    <a:lnTo>
                      <a:pt x="1025" y="1107"/>
                    </a:lnTo>
                    <a:lnTo>
                      <a:pt x="1068" y="1122"/>
                    </a:lnTo>
                    <a:lnTo>
                      <a:pt x="1092" y="1161"/>
                    </a:lnTo>
                    <a:lnTo>
                      <a:pt x="1125" y="1165"/>
                    </a:lnTo>
                    <a:lnTo>
                      <a:pt x="1150" y="1190"/>
                    </a:lnTo>
                    <a:lnTo>
                      <a:pt x="1183" y="1187"/>
                    </a:lnTo>
                    <a:lnTo>
                      <a:pt x="1248" y="1176"/>
                    </a:lnTo>
                    <a:lnTo>
                      <a:pt x="1286" y="1154"/>
                    </a:lnTo>
                    <a:lnTo>
                      <a:pt x="1344" y="1158"/>
                    </a:lnTo>
                    <a:lnTo>
                      <a:pt x="1355" y="1190"/>
                    </a:lnTo>
                    <a:lnTo>
                      <a:pt x="1212" y="1230"/>
                    </a:lnTo>
                    <a:lnTo>
                      <a:pt x="1139" y="1251"/>
                    </a:lnTo>
                    <a:lnTo>
                      <a:pt x="1050" y="1272"/>
                    </a:lnTo>
                    <a:lnTo>
                      <a:pt x="985" y="1319"/>
                    </a:lnTo>
                    <a:lnTo>
                      <a:pt x="1003" y="1341"/>
                    </a:lnTo>
                    <a:lnTo>
                      <a:pt x="1065" y="1341"/>
                    </a:lnTo>
                    <a:lnTo>
                      <a:pt x="1078" y="1388"/>
                    </a:lnTo>
                    <a:lnTo>
                      <a:pt x="992" y="1417"/>
                    </a:lnTo>
                    <a:lnTo>
                      <a:pt x="798" y="1448"/>
                    </a:lnTo>
                    <a:lnTo>
                      <a:pt x="708" y="1481"/>
                    </a:lnTo>
                    <a:lnTo>
                      <a:pt x="657" y="1488"/>
                    </a:lnTo>
                    <a:lnTo>
                      <a:pt x="653" y="1448"/>
                    </a:lnTo>
                    <a:lnTo>
                      <a:pt x="611" y="1435"/>
                    </a:lnTo>
                    <a:lnTo>
                      <a:pt x="546" y="1439"/>
                    </a:lnTo>
                    <a:lnTo>
                      <a:pt x="560" y="1474"/>
                    </a:lnTo>
                    <a:lnTo>
                      <a:pt x="589" y="1531"/>
                    </a:lnTo>
                    <a:lnTo>
                      <a:pt x="510" y="1550"/>
                    </a:lnTo>
                    <a:lnTo>
                      <a:pt x="421" y="1539"/>
                    </a:lnTo>
                    <a:lnTo>
                      <a:pt x="377" y="1506"/>
                    </a:lnTo>
                    <a:lnTo>
                      <a:pt x="276" y="1564"/>
                    </a:lnTo>
                    <a:lnTo>
                      <a:pt x="230" y="1568"/>
                    </a:lnTo>
                    <a:lnTo>
                      <a:pt x="183" y="1571"/>
                    </a:lnTo>
                    <a:lnTo>
                      <a:pt x="143" y="1644"/>
                    </a:lnTo>
                    <a:lnTo>
                      <a:pt x="96" y="1704"/>
                    </a:lnTo>
                    <a:lnTo>
                      <a:pt x="60" y="1787"/>
                    </a:lnTo>
                    <a:lnTo>
                      <a:pt x="21" y="1805"/>
                    </a:lnTo>
                    <a:lnTo>
                      <a:pt x="0" y="1880"/>
                    </a:lnTo>
                    <a:lnTo>
                      <a:pt x="0" y="2028"/>
                    </a:lnTo>
                    <a:lnTo>
                      <a:pt x="11" y="2061"/>
                    </a:lnTo>
                    <a:lnTo>
                      <a:pt x="53" y="2057"/>
                    </a:lnTo>
                    <a:lnTo>
                      <a:pt x="111" y="2046"/>
                    </a:lnTo>
                    <a:lnTo>
                      <a:pt x="187" y="2032"/>
                    </a:lnTo>
                    <a:lnTo>
                      <a:pt x="230" y="2014"/>
                    </a:lnTo>
                    <a:lnTo>
                      <a:pt x="294" y="1985"/>
                    </a:lnTo>
                    <a:lnTo>
                      <a:pt x="319" y="2017"/>
                    </a:lnTo>
                    <a:lnTo>
                      <a:pt x="261" y="2089"/>
                    </a:lnTo>
                    <a:lnTo>
                      <a:pt x="265" y="2168"/>
                    </a:lnTo>
                    <a:lnTo>
                      <a:pt x="323" y="2215"/>
                    </a:lnTo>
                    <a:lnTo>
                      <a:pt x="326" y="2262"/>
                    </a:lnTo>
                    <a:lnTo>
                      <a:pt x="377" y="2297"/>
                    </a:lnTo>
                    <a:lnTo>
                      <a:pt x="399" y="2337"/>
                    </a:lnTo>
                    <a:lnTo>
                      <a:pt x="352" y="2395"/>
                    </a:lnTo>
                    <a:lnTo>
                      <a:pt x="348" y="2449"/>
                    </a:lnTo>
                    <a:lnTo>
                      <a:pt x="392" y="2506"/>
                    </a:lnTo>
                    <a:lnTo>
                      <a:pt x="481" y="2524"/>
                    </a:lnTo>
                    <a:lnTo>
                      <a:pt x="499" y="2542"/>
                    </a:lnTo>
                    <a:lnTo>
                      <a:pt x="413" y="2560"/>
                    </a:lnTo>
                    <a:lnTo>
                      <a:pt x="352" y="2582"/>
                    </a:lnTo>
                    <a:lnTo>
                      <a:pt x="305" y="2575"/>
                    </a:lnTo>
                    <a:lnTo>
                      <a:pt x="240" y="2471"/>
                    </a:lnTo>
                    <a:lnTo>
                      <a:pt x="212" y="2464"/>
                    </a:lnTo>
                    <a:lnTo>
                      <a:pt x="201" y="2506"/>
                    </a:lnTo>
                    <a:lnTo>
                      <a:pt x="219" y="2546"/>
                    </a:lnTo>
                    <a:lnTo>
                      <a:pt x="219" y="2614"/>
                    </a:lnTo>
                    <a:lnTo>
                      <a:pt x="172" y="2640"/>
                    </a:lnTo>
                    <a:lnTo>
                      <a:pt x="179" y="2665"/>
                    </a:lnTo>
                    <a:lnTo>
                      <a:pt x="226" y="2696"/>
                    </a:lnTo>
                    <a:lnTo>
                      <a:pt x="265" y="2711"/>
                    </a:lnTo>
                    <a:lnTo>
                      <a:pt x="298" y="2700"/>
                    </a:lnTo>
                    <a:lnTo>
                      <a:pt x="330" y="2685"/>
                    </a:lnTo>
                    <a:lnTo>
                      <a:pt x="392" y="2718"/>
                    </a:lnTo>
                    <a:lnTo>
                      <a:pt x="431" y="2725"/>
                    </a:lnTo>
                    <a:lnTo>
                      <a:pt x="495" y="2725"/>
                    </a:lnTo>
                    <a:lnTo>
                      <a:pt x="546" y="2747"/>
                    </a:lnTo>
                    <a:lnTo>
                      <a:pt x="593" y="2808"/>
                    </a:lnTo>
                    <a:lnTo>
                      <a:pt x="593" y="2874"/>
                    </a:lnTo>
                    <a:lnTo>
                      <a:pt x="550" y="2912"/>
                    </a:lnTo>
                    <a:lnTo>
                      <a:pt x="593" y="2959"/>
                    </a:lnTo>
                    <a:lnTo>
                      <a:pt x="615" y="2952"/>
                    </a:lnTo>
                    <a:lnTo>
                      <a:pt x="644" y="2927"/>
                    </a:lnTo>
                    <a:lnTo>
                      <a:pt x="693" y="2916"/>
                    </a:lnTo>
                    <a:lnTo>
                      <a:pt x="682" y="2952"/>
                    </a:lnTo>
                    <a:lnTo>
                      <a:pt x="647" y="2988"/>
                    </a:lnTo>
                    <a:lnTo>
                      <a:pt x="651" y="3046"/>
                    </a:lnTo>
                    <a:lnTo>
                      <a:pt x="693" y="3046"/>
                    </a:lnTo>
                    <a:lnTo>
                      <a:pt x="722" y="3057"/>
                    </a:lnTo>
                    <a:lnTo>
                      <a:pt x="758" y="3089"/>
                    </a:lnTo>
                    <a:lnTo>
                      <a:pt x="787" y="3106"/>
                    </a:lnTo>
                    <a:lnTo>
                      <a:pt x="744" y="3164"/>
                    </a:lnTo>
                    <a:lnTo>
                      <a:pt x="711" y="3204"/>
                    </a:lnTo>
                    <a:lnTo>
                      <a:pt x="737" y="3240"/>
                    </a:lnTo>
                    <a:lnTo>
                      <a:pt x="916" y="3208"/>
                    </a:lnTo>
                    <a:lnTo>
                      <a:pt x="981" y="3175"/>
                    </a:lnTo>
                    <a:lnTo>
                      <a:pt x="1065" y="3142"/>
                    </a:lnTo>
                    <a:lnTo>
                      <a:pt x="1125" y="3135"/>
                    </a:lnTo>
                    <a:lnTo>
                      <a:pt x="1107" y="3179"/>
                    </a:lnTo>
                    <a:lnTo>
                      <a:pt x="1050" y="3222"/>
                    </a:lnTo>
                    <a:lnTo>
                      <a:pt x="1039" y="3244"/>
                    </a:lnTo>
                    <a:lnTo>
                      <a:pt x="996" y="3280"/>
                    </a:lnTo>
                    <a:lnTo>
                      <a:pt x="894" y="3298"/>
                    </a:lnTo>
                    <a:lnTo>
                      <a:pt x="831" y="3347"/>
                    </a:lnTo>
                    <a:lnTo>
                      <a:pt x="798" y="3416"/>
                    </a:lnTo>
                    <a:lnTo>
                      <a:pt x="869" y="3384"/>
                    </a:lnTo>
                    <a:lnTo>
                      <a:pt x="1039" y="3298"/>
                    </a:lnTo>
                    <a:lnTo>
                      <a:pt x="1061" y="3319"/>
                    </a:lnTo>
                    <a:lnTo>
                      <a:pt x="1043" y="3376"/>
                    </a:lnTo>
                    <a:lnTo>
                      <a:pt x="1065" y="3376"/>
                    </a:lnTo>
                    <a:lnTo>
                      <a:pt x="1125" y="3311"/>
                    </a:lnTo>
                    <a:lnTo>
                      <a:pt x="1136" y="3273"/>
                    </a:lnTo>
                    <a:lnTo>
                      <a:pt x="1186" y="3251"/>
                    </a:lnTo>
                    <a:lnTo>
                      <a:pt x="1248" y="3233"/>
                    </a:lnTo>
                    <a:lnTo>
                      <a:pt x="1266" y="3237"/>
                    </a:lnTo>
                    <a:lnTo>
                      <a:pt x="1319" y="3280"/>
                    </a:lnTo>
                    <a:lnTo>
                      <a:pt x="1391" y="3308"/>
                    </a:lnTo>
                    <a:lnTo>
                      <a:pt x="1420" y="3302"/>
                    </a:lnTo>
                    <a:lnTo>
                      <a:pt x="1409" y="3276"/>
                    </a:lnTo>
                    <a:lnTo>
                      <a:pt x="1424" y="3244"/>
                    </a:lnTo>
                    <a:lnTo>
                      <a:pt x="1482" y="3255"/>
                    </a:lnTo>
                    <a:lnTo>
                      <a:pt x="1488" y="3287"/>
                    </a:lnTo>
                    <a:lnTo>
                      <a:pt x="1538" y="3387"/>
                    </a:lnTo>
                    <a:lnTo>
                      <a:pt x="1618" y="3442"/>
                    </a:lnTo>
                    <a:lnTo>
                      <a:pt x="1696" y="3467"/>
                    </a:lnTo>
                    <a:lnTo>
                      <a:pt x="1776" y="3470"/>
                    </a:lnTo>
                    <a:lnTo>
                      <a:pt x="1863" y="3449"/>
                    </a:lnTo>
                    <a:lnTo>
                      <a:pt x="1959" y="3384"/>
                    </a:lnTo>
                    <a:lnTo>
                      <a:pt x="2043" y="3344"/>
                    </a:lnTo>
                    <a:lnTo>
                      <a:pt x="2104" y="3315"/>
                    </a:lnTo>
                    <a:lnTo>
                      <a:pt x="2097" y="3229"/>
                    </a:lnTo>
                    <a:lnTo>
                      <a:pt x="2114" y="3193"/>
                    </a:lnTo>
                    <a:lnTo>
                      <a:pt x="2097" y="3099"/>
                    </a:lnTo>
                    <a:lnTo>
                      <a:pt x="2104" y="3035"/>
                    </a:lnTo>
                    <a:lnTo>
                      <a:pt x="2168" y="3021"/>
                    </a:lnTo>
                    <a:lnTo>
                      <a:pt x="2233" y="2988"/>
                    </a:lnTo>
                    <a:lnTo>
                      <a:pt x="2366" y="2977"/>
                    </a:lnTo>
                    <a:lnTo>
                      <a:pt x="2438" y="2995"/>
                    </a:lnTo>
                    <a:lnTo>
                      <a:pt x="2471" y="3013"/>
                    </a:lnTo>
                    <a:lnTo>
                      <a:pt x="2687" y="3053"/>
                    </a:lnTo>
                    <a:lnTo>
                      <a:pt x="2769" y="3082"/>
                    </a:lnTo>
                    <a:lnTo>
                      <a:pt x="2823" y="3106"/>
                    </a:lnTo>
                    <a:lnTo>
                      <a:pt x="2870" y="3153"/>
                    </a:lnTo>
                    <a:lnTo>
                      <a:pt x="2963" y="3215"/>
                    </a:lnTo>
                    <a:lnTo>
                      <a:pt x="3042" y="3218"/>
                    </a:lnTo>
                    <a:lnTo>
                      <a:pt x="3115" y="3218"/>
                    </a:lnTo>
                    <a:lnTo>
                      <a:pt x="3175" y="3171"/>
                    </a:lnTo>
                    <a:lnTo>
                      <a:pt x="3240" y="3139"/>
                    </a:lnTo>
                    <a:lnTo>
                      <a:pt x="3309" y="3099"/>
                    </a:lnTo>
                    <a:lnTo>
                      <a:pt x="3394" y="3075"/>
                    </a:lnTo>
                    <a:lnTo>
                      <a:pt x="3555" y="2854"/>
                    </a:lnTo>
                    <a:lnTo>
                      <a:pt x="3679" y="2643"/>
                    </a:lnTo>
                    <a:lnTo>
                      <a:pt x="3925" y="2677"/>
                    </a:lnTo>
                    <a:lnTo>
                      <a:pt x="3925" y="19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7" name="Europe">
                <a:extLst>
                  <a:ext uri="{FF2B5EF4-FFF2-40B4-BE49-F238E27FC236}">
                    <a16:creationId xmlns:a16="http://schemas.microsoft.com/office/drawing/2014/main" id="{EAAFDBCE-AE35-A2F3-2555-116634960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7439" y="5191125"/>
                <a:ext cx="277812" cy="257175"/>
              </a:xfrm>
              <a:custGeom>
                <a:avLst/>
                <a:gdLst/>
                <a:ahLst/>
                <a:cxnLst>
                  <a:cxn ang="0">
                    <a:pos x="651" y="0"/>
                  </a:cxn>
                  <a:cxn ang="0">
                    <a:pos x="597" y="3"/>
                  </a:cxn>
                  <a:cxn ang="0">
                    <a:pos x="442" y="50"/>
                  </a:cxn>
                  <a:cxn ang="0">
                    <a:pos x="306" y="11"/>
                  </a:cxn>
                  <a:cxn ang="0">
                    <a:pos x="172" y="87"/>
                  </a:cxn>
                  <a:cxn ang="0">
                    <a:pos x="79" y="118"/>
                  </a:cxn>
                  <a:cxn ang="0">
                    <a:pos x="47" y="158"/>
                  </a:cxn>
                  <a:cxn ang="0">
                    <a:pos x="25" y="176"/>
                  </a:cxn>
                  <a:cxn ang="0">
                    <a:pos x="50" y="212"/>
                  </a:cxn>
                  <a:cxn ang="0">
                    <a:pos x="123" y="259"/>
                  </a:cxn>
                  <a:cxn ang="0">
                    <a:pos x="130" y="337"/>
                  </a:cxn>
                  <a:cxn ang="0">
                    <a:pos x="61" y="406"/>
                  </a:cxn>
                  <a:cxn ang="0">
                    <a:pos x="65" y="514"/>
                  </a:cxn>
                  <a:cxn ang="0">
                    <a:pos x="58" y="626"/>
                  </a:cxn>
                  <a:cxn ang="0">
                    <a:pos x="0" y="737"/>
                  </a:cxn>
                  <a:cxn ang="0">
                    <a:pos x="18" y="762"/>
                  </a:cxn>
                  <a:cxn ang="0">
                    <a:pos x="76" y="780"/>
                  </a:cxn>
                  <a:cxn ang="0">
                    <a:pos x="310" y="715"/>
                  </a:cxn>
                  <a:cxn ang="0">
                    <a:pos x="263" y="776"/>
                  </a:cxn>
                  <a:cxn ang="0">
                    <a:pos x="166" y="831"/>
                  </a:cxn>
                  <a:cxn ang="0">
                    <a:pos x="97" y="892"/>
                  </a:cxn>
                  <a:cxn ang="0">
                    <a:pos x="97" y="938"/>
                  </a:cxn>
                  <a:cxn ang="0">
                    <a:pos x="112" y="1043"/>
                  </a:cxn>
                  <a:cxn ang="0">
                    <a:pos x="166" y="1007"/>
                  </a:cxn>
                  <a:cxn ang="0">
                    <a:pos x="198" y="924"/>
                  </a:cxn>
                  <a:cxn ang="0">
                    <a:pos x="263" y="856"/>
                  </a:cxn>
                  <a:cxn ang="0">
                    <a:pos x="335" y="780"/>
                  </a:cxn>
                  <a:cxn ang="0">
                    <a:pos x="421" y="705"/>
                  </a:cxn>
                  <a:cxn ang="0">
                    <a:pos x="529" y="579"/>
                  </a:cxn>
                  <a:cxn ang="0">
                    <a:pos x="580" y="497"/>
                  </a:cxn>
                  <a:cxn ang="0">
                    <a:pos x="662" y="475"/>
                  </a:cxn>
                  <a:cxn ang="0">
                    <a:pos x="738" y="446"/>
                  </a:cxn>
                  <a:cxn ang="0">
                    <a:pos x="845" y="421"/>
                  </a:cxn>
                  <a:cxn ang="0">
                    <a:pos x="943" y="406"/>
                  </a:cxn>
                  <a:cxn ang="0">
                    <a:pos x="1007" y="424"/>
                  </a:cxn>
                  <a:cxn ang="0">
                    <a:pos x="1104" y="374"/>
                  </a:cxn>
                  <a:cxn ang="0">
                    <a:pos x="1133" y="309"/>
                  </a:cxn>
                  <a:cxn ang="0">
                    <a:pos x="1115" y="245"/>
                  </a:cxn>
                  <a:cxn ang="0">
                    <a:pos x="1047" y="255"/>
                  </a:cxn>
                  <a:cxn ang="0">
                    <a:pos x="921" y="237"/>
                  </a:cxn>
                  <a:cxn ang="0">
                    <a:pos x="813" y="212"/>
                  </a:cxn>
                  <a:cxn ang="0">
                    <a:pos x="749" y="180"/>
                  </a:cxn>
                  <a:cxn ang="0">
                    <a:pos x="687" y="125"/>
                  </a:cxn>
                  <a:cxn ang="0">
                    <a:pos x="651" y="54"/>
                  </a:cxn>
                  <a:cxn ang="0">
                    <a:pos x="651" y="0"/>
                  </a:cxn>
                </a:cxnLst>
                <a:rect l="0" t="0" r="r" b="b"/>
                <a:pathLst>
                  <a:path w="1133" h="1043">
                    <a:moveTo>
                      <a:pt x="651" y="0"/>
                    </a:moveTo>
                    <a:lnTo>
                      <a:pt x="597" y="3"/>
                    </a:lnTo>
                    <a:lnTo>
                      <a:pt x="442" y="50"/>
                    </a:lnTo>
                    <a:lnTo>
                      <a:pt x="306" y="11"/>
                    </a:lnTo>
                    <a:lnTo>
                      <a:pt x="172" y="87"/>
                    </a:lnTo>
                    <a:lnTo>
                      <a:pt x="79" y="118"/>
                    </a:lnTo>
                    <a:lnTo>
                      <a:pt x="47" y="158"/>
                    </a:lnTo>
                    <a:lnTo>
                      <a:pt x="25" y="176"/>
                    </a:lnTo>
                    <a:lnTo>
                      <a:pt x="50" y="212"/>
                    </a:lnTo>
                    <a:lnTo>
                      <a:pt x="123" y="259"/>
                    </a:lnTo>
                    <a:lnTo>
                      <a:pt x="130" y="337"/>
                    </a:lnTo>
                    <a:lnTo>
                      <a:pt x="61" y="406"/>
                    </a:lnTo>
                    <a:lnTo>
                      <a:pt x="65" y="514"/>
                    </a:lnTo>
                    <a:lnTo>
                      <a:pt x="58" y="626"/>
                    </a:lnTo>
                    <a:lnTo>
                      <a:pt x="0" y="737"/>
                    </a:lnTo>
                    <a:lnTo>
                      <a:pt x="18" y="762"/>
                    </a:lnTo>
                    <a:lnTo>
                      <a:pt x="76" y="780"/>
                    </a:lnTo>
                    <a:lnTo>
                      <a:pt x="310" y="715"/>
                    </a:lnTo>
                    <a:lnTo>
                      <a:pt x="263" y="776"/>
                    </a:lnTo>
                    <a:lnTo>
                      <a:pt x="166" y="831"/>
                    </a:lnTo>
                    <a:lnTo>
                      <a:pt x="97" y="892"/>
                    </a:lnTo>
                    <a:lnTo>
                      <a:pt x="97" y="938"/>
                    </a:lnTo>
                    <a:lnTo>
                      <a:pt x="112" y="1043"/>
                    </a:lnTo>
                    <a:lnTo>
                      <a:pt x="166" y="1007"/>
                    </a:lnTo>
                    <a:lnTo>
                      <a:pt x="198" y="924"/>
                    </a:lnTo>
                    <a:lnTo>
                      <a:pt x="263" y="856"/>
                    </a:lnTo>
                    <a:lnTo>
                      <a:pt x="335" y="780"/>
                    </a:lnTo>
                    <a:lnTo>
                      <a:pt x="421" y="705"/>
                    </a:lnTo>
                    <a:lnTo>
                      <a:pt x="529" y="579"/>
                    </a:lnTo>
                    <a:lnTo>
                      <a:pt x="580" y="497"/>
                    </a:lnTo>
                    <a:lnTo>
                      <a:pt x="662" y="475"/>
                    </a:lnTo>
                    <a:lnTo>
                      <a:pt x="738" y="446"/>
                    </a:lnTo>
                    <a:lnTo>
                      <a:pt x="845" y="421"/>
                    </a:lnTo>
                    <a:lnTo>
                      <a:pt x="943" y="406"/>
                    </a:lnTo>
                    <a:lnTo>
                      <a:pt x="1007" y="424"/>
                    </a:lnTo>
                    <a:lnTo>
                      <a:pt x="1104" y="374"/>
                    </a:lnTo>
                    <a:lnTo>
                      <a:pt x="1133" y="309"/>
                    </a:lnTo>
                    <a:lnTo>
                      <a:pt x="1115" y="245"/>
                    </a:lnTo>
                    <a:lnTo>
                      <a:pt x="1047" y="255"/>
                    </a:lnTo>
                    <a:lnTo>
                      <a:pt x="921" y="237"/>
                    </a:lnTo>
                    <a:lnTo>
                      <a:pt x="813" y="212"/>
                    </a:lnTo>
                    <a:lnTo>
                      <a:pt x="749" y="180"/>
                    </a:lnTo>
                    <a:lnTo>
                      <a:pt x="687" y="125"/>
                    </a:lnTo>
                    <a:lnTo>
                      <a:pt x="651" y="54"/>
                    </a:lnTo>
                    <a:lnTo>
                      <a:pt x="65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47" name="Switzerland">
              <a:extLst>
                <a:ext uri="{FF2B5EF4-FFF2-40B4-BE49-F238E27FC236}">
                  <a16:creationId xmlns:a16="http://schemas.microsoft.com/office/drawing/2014/main" id="{428883E9-3697-1B08-9966-5ECDAE35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946" y="4101250"/>
              <a:ext cx="435236" cy="198145"/>
            </a:xfrm>
            <a:custGeom>
              <a:avLst/>
              <a:gdLst/>
              <a:ahLst/>
              <a:cxnLst>
                <a:cxn ang="0">
                  <a:pos x="626" y="0"/>
                </a:cxn>
                <a:cxn ang="0">
                  <a:pos x="715" y="32"/>
                </a:cxn>
                <a:cxn ang="0">
                  <a:pos x="884" y="36"/>
                </a:cxn>
                <a:cxn ang="0">
                  <a:pos x="1107" y="32"/>
                </a:cxn>
                <a:cxn ang="0">
                  <a:pos x="1241" y="101"/>
                </a:cxn>
                <a:cxn ang="0">
                  <a:pos x="1319" y="177"/>
                </a:cxn>
                <a:cxn ang="0">
                  <a:pos x="1280" y="292"/>
                </a:cxn>
                <a:cxn ang="0">
                  <a:pos x="1359" y="403"/>
                </a:cxn>
                <a:cxn ang="0">
                  <a:pos x="1485" y="453"/>
                </a:cxn>
                <a:cxn ang="0">
                  <a:pos x="1564" y="450"/>
                </a:cxn>
                <a:cxn ang="0">
                  <a:pos x="1564" y="497"/>
                </a:cxn>
                <a:cxn ang="0">
                  <a:pos x="1560" y="580"/>
                </a:cxn>
                <a:cxn ang="0">
                  <a:pos x="1460" y="594"/>
                </a:cxn>
                <a:cxn ang="0">
                  <a:pos x="1449" y="680"/>
                </a:cxn>
                <a:cxn ang="0">
                  <a:pos x="1453" y="745"/>
                </a:cxn>
                <a:cxn ang="0">
                  <a:pos x="1248" y="702"/>
                </a:cxn>
                <a:cxn ang="0">
                  <a:pos x="1168" y="636"/>
                </a:cxn>
                <a:cxn ang="0">
                  <a:pos x="1072" y="823"/>
                </a:cxn>
                <a:cxn ang="0">
                  <a:pos x="1032" y="910"/>
                </a:cxn>
                <a:cxn ang="0">
                  <a:pos x="952" y="823"/>
                </a:cxn>
                <a:cxn ang="0">
                  <a:pos x="863" y="676"/>
                </a:cxn>
                <a:cxn ang="0">
                  <a:pos x="787" y="669"/>
                </a:cxn>
                <a:cxn ang="0">
                  <a:pos x="736" y="774"/>
                </a:cxn>
                <a:cxn ang="0">
                  <a:pos x="658" y="831"/>
                </a:cxn>
                <a:cxn ang="0">
                  <a:pos x="550" y="841"/>
                </a:cxn>
                <a:cxn ang="0">
                  <a:pos x="495" y="841"/>
                </a:cxn>
                <a:cxn ang="0">
                  <a:pos x="388" y="863"/>
                </a:cxn>
                <a:cxn ang="0">
                  <a:pos x="330" y="820"/>
                </a:cxn>
                <a:cxn ang="0">
                  <a:pos x="272" y="770"/>
                </a:cxn>
                <a:cxn ang="0">
                  <a:pos x="269" y="694"/>
                </a:cxn>
                <a:cxn ang="0">
                  <a:pos x="279" y="591"/>
                </a:cxn>
                <a:cxn ang="0">
                  <a:pos x="201" y="565"/>
                </a:cxn>
                <a:cxn ang="0">
                  <a:pos x="103" y="611"/>
                </a:cxn>
                <a:cxn ang="0">
                  <a:pos x="18" y="684"/>
                </a:cxn>
                <a:cxn ang="0">
                  <a:pos x="14" y="587"/>
                </a:cxn>
                <a:cxn ang="0">
                  <a:pos x="43" y="486"/>
                </a:cxn>
                <a:cxn ang="0">
                  <a:pos x="85" y="428"/>
                </a:cxn>
                <a:cxn ang="0">
                  <a:pos x="161" y="371"/>
                </a:cxn>
                <a:cxn ang="0">
                  <a:pos x="201" y="292"/>
                </a:cxn>
                <a:cxn ang="0">
                  <a:pos x="279" y="212"/>
                </a:cxn>
                <a:cxn ang="0">
                  <a:pos x="399" y="112"/>
                </a:cxn>
                <a:cxn ang="0">
                  <a:pos x="388" y="65"/>
                </a:cxn>
                <a:cxn ang="0">
                  <a:pos x="457" y="36"/>
                </a:cxn>
                <a:cxn ang="0">
                  <a:pos x="571" y="32"/>
                </a:cxn>
              </a:cxnLst>
              <a:rect l="0" t="0" r="r" b="b"/>
              <a:pathLst>
                <a:path w="1582" h="910">
                  <a:moveTo>
                    <a:pt x="622" y="0"/>
                  </a:moveTo>
                  <a:lnTo>
                    <a:pt x="626" y="0"/>
                  </a:lnTo>
                  <a:lnTo>
                    <a:pt x="662" y="40"/>
                  </a:lnTo>
                  <a:lnTo>
                    <a:pt x="715" y="32"/>
                  </a:lnTo>
                  <a:lnTo>
                    <a:pt x="805" y="32"/>
                  </a:lnTo>
                  <a:lnTo>
                    <a:pt x="884" y="36"/>
                  </a:lnTo>
                  <a:lnTo>
                    <a:pt x="1046" y="18"/>
                  </a:lnTo>
                  <a:lnTo>
                    <a:pt x="1107" y="32"/>
                  </a:lnTo>
                  <a:lnTo>
                    <a:pt x="1172" y="65"/>
                  </a:lnTo>
                  <a:lnTo>
                    <a:pt x="1241" y="101"/>
                  </a:lnTo>
                  <a:lnTo>
                    <a:pt x="1273" y="126"/>
                  </a:lnTo>
                  <a:lnTo>
                    <a:pt x="1319" y="177"/>
                  </a:lnTo>
                  <a:lnTo>
                    <a:pt x="1295" y="234"/>
                  </a:lnTo>
                  <a:lnTo>
                    <a:pt x="1280" y="292"/>
                  </a:lnTo>
                  <a:lnTo>
                    <a:pt x="1323" y="375"/>
                  </a:lnTo>
                  <a:lnTo>
                    <a:pt x="1359" y="403"/>
                  </a:lnTo>
                  <a:lnTo>
                    <a:pt x="1427" y="439"/>
                  </a:lnTo>
                  <a:lnTo>
                    <a:pt x="1485" y="453"/>
                  </a:lnTo>
                  <a:lnTo>
                    <a:pt x="1531" y="424"/>
                  </a:lnTo>
                  <a:lnTo>
                    <a:pt x="1564" y="450"/>
                  </a:lnTo>
                  <a:lnTo>
                    <a:pt x="1582" y="464"/>
                  </a:lnTo>
                  <a:lnTo>
                    <a:pt x="1564" y="497"/>
                  </a:lnTo>
                  <a:lnTo>
                    <a:pt x="1557" y="533"/>
                  </a:lnTo>
                  <a:lnTo>
                    <a:pt x="1560" y="580"/>
                  </a:lnTo>
                  <a:lnTo>
                    <a:pt x="1531" y="594"/>
                  </a:lnTo>
                  <a:lnTo>
                    <a:pt x="1460" y="594"/>
                  </a:lnTo>
                  <a:lnTo>
                    <a:pt x="1446" y="633"/>
                  </a:lnTo>
                  <a:lnTo>
                    <a:pt x="1449" y="680"/>
                  </a:lnTo>
                  <a:lnTo>
                    <a:pt x="1467" y="720"/>
                  </a:lnTo>
                  <a:lnTo>
                    <a:pt x="1453" y="745"/>
                  </a:lnTo>
                  <a:lnTo>
                    <a:pt x="1323" y="712"/>
                  </a:lnTo>
                  <a:lnTo>
                    <a:pt x="1248" y="702"/>
                  </a:lnTo>
                  <a:lnTo>
                    <a:pt x="1212" y="662"/>
                  </a:lnTo>
                  <a:lnTo>
                    <a:pt x="1168" y="636"/>
                  </a:lnTo>
                  <a:lnTo>
                    <a:pt x="1143" y="705"/>
                  </a:lnTo>
                  <a:lnTo>
                    <a:pt x="1072" y="823"/>
                  </a:lnTo>
                  <a:lnTo>
                    <a:pt x="1046" y="885"/>
                  </a:lnTo>
                  <a:lnTo>
                    <a:pt x="1032" y="910"/>
                  </a:lnTo>
                  <a:lnTo>
                    <a:pt x="989" y="878"/>
                  </a:lnTo>
                  <a:lnTo>
                    <a:pt x="952" y="823"/>
                  </a:lnTo>
                  <a:lnTo>
                    <a:pt x="884" y="767"/>
                  </a:lnTo>
                  <a:lnTo>
                    <a:pt x="863" y="676"/>
                  </a:lnTo>
                  <a:lnTo>
                    <a:pt x="859" y="636"/>
                  </a:lnTo>
                  <a:lnTo>
                    <a:pt x="787" y="669"/>
                  </a:lnTo>
                  <a:lnTo>
                    <a:pt x="740" y="712"/>
                  </a:lnTo>
                  <a:lnTo>
                    <a:pt x="736" y="774"/>
                  </a:lnTo>
                  <a:lnTo>
                    <a:pt x="708" y="803"/>
                  </a:lnTo>
                  <a:lnTo>
                    <a:pt x="658" y="831"/>
                  </a:lnTo>
                  <a:lnTo>
                    <a:pt x="633" y="852"/>
                  </a:lnTo>
                  <a:lnTo>
                    <a:pt x="550" y="841"/>
                  </a:lnTo>
                  <a:lnTo>
                    <a:pt x="517" y="841"/>
                  </a:lnTo>
                  <a:lnTo>
                    <a:pt x="495" y="841"/>
                  </a:lnTo>
                  <a:lnTo>
                    <a:pt x="435" y="852"/>
                  </a:lnTo>
                  <a:lnTo>
                    <a:pt x="388" y="863"/>
                  </a:lnTo>
                  <a:lnTo>
                    <a:pt x="330" y="860"/>
                  </a:lnTo>
                  <a:lnTo>
                    <a:pt x="330" y="820"/>
                  </a:lnTo>
                  <a:lnTo>
                    <a:pt x="319" y="788"/>
                  </a:lnTo>
                  <a:lnTo>
                    <a:pt x="272" y="770"/>
                  </a:lnTo>
                  <a:lnTo>
                    <a:pt x="272" y="734"/>
                  </a:lnTo>
                  <a:lnTo>
                    <a:pt x="269" y="694"/>
                  </a:lnTo>
                  <a:lnTo>
                    <a:pt x="269" y="636"/>
                  </a:lnTo>
                  <a:lnTo>
                    <a:pt x="279" y="591"/>
                  </a:lnTo>
                  <a:lnTo>
                    <a:pt x="261" y="580"/>
                  </a:lnTo>
                  <a:lnTo>
                    <a:pt x="201" y="565"/>
                  </a:lnTo>
                  <a:lnTo>
                    <a:pt x="147" y="562"/>
                  </a:lnTo>
                  <a:lnTo>
                    <a:pt x="103" y="611"/>
                  </a:lnTo>
                  <a:lnTo>
                    <a:pt x="67" y="662"/>
                  </a:lnTo>
                  <a:lnTo>
                    <a:pt x="18" y="684"/>
                  </a:lnTo>
                  <a:lnTo>
                    <a:pt x="0" y="665"/>
                  </a:lnTo>
                  <a:lnTo>
                    <a:pt x="14" y="587"/>
                  </a:lnTo>
                  <a:lnTo>
                    <a:pt x="25" y="522"/>
                  </a:lnTo>
                  <a:lnTo>
                    <a:pt x="43" y="486"/>
                  </a:lnTo>
                  <a:lnTo>
                    <a:pt x="56" y="450"/>
                  </a:lnTo>
                  <a:lnTo>
                    <a:pt x="85" y="428"/>
                  </a:lnTo>
                  <a:lnTo>
                    <a:pt x="114" y="389"/>
                  </a:lnTo>
                  <a:lnTo>
                    <a:pt x="161" y="371"/>
                  </a:lnTo>
                  <a:lnTo>
                    <a:pt x="172" y="353"/>
                  </a:lnTo>
                  <a:lnTo>
                    <a:pt x="201" y="292"/>
                  </a:lnTo>
                  <a:lnTo>
                    <a:pt x="241" y="241"/>
                  </a:lnTo>
                  <a:lnTo>
                    <a:pt x="279" y="212"/>
                  </a:lnTo>
                  <a:lnTo>
                    <a:pt x="352" y="144"/>
                  </a:lnTo>
                  <a:lnTo>
                    <a:pt x="399" y="112"/>
                  </a:lnTo>
                  <a:lnTo>
                    <a:pt x="406" y="101"/>
                  </a:lnTo>
                  <a:lnTo>
                    <a:pt x="388" y="65"/>
                  </a:lnTo>
                  <a:lnTo>
                    <a:pt x="421" y="25"/>
                  </a:lnTo>
                  <a:lnTo>
                    <a:pt x="457" y="36"/>
                  </a:lnTo>
                  <a:lnTo>
                    <a:pt x="528" y="47"/>
                  </a:lnTo>
                  <a:lnTo>
                    <a:pt x="571" y="3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" name="Serbia">
              <a:extLst>
                <a:ext uri="{FF2B5EF4-FFF2-40B4-BE49-F238E27FC236}">
                  <a16:creationId xmlns:a16="http://schemas.microsoft.com/office/drawing/2014/main" id="{76DE4A8C-180B-54C2-F4BC-4530F00E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952" y="4271289"/>
              <a:ext cx="449506" cy="467956"/>
            </a:xfrm>
            <a:custGeom>
              <a:avLst/>
              <a:gdLst/>
              <a:ahLst/>
              <a:cxnLst>
                <a:cxn ang="0">
                  <a:pos x="543" y="63"/>
                </a:cxn>
                <a:cxn ang="0">
                  <a:pos x="712" y="172"/>
                </a:cxn>
                <a:cxn ang="0">
                  <a:pos x="798" y="359"/>
                </a:cxn>
                <a:cxn ang="0">
                  <a:pos x="935" y="452"/>
                </a:cxn>
                <a:cxn ang="0">
                  <a:pos x="1014" y="546"/>
                </a:cxn>
                <a:cxn ang="0">
                  <a:pos x="1140" y="711"/>
                </a:cxn>
                <a:cxn ang="0">
                  <a:pos x="1334" y="762"/>
                </a:cxn>
                <a:cxn ang="0">
                  <a:pos x="1460" y="762"/>
                </a:cxn>
                <a:cxn ang="0">
                  <a:pos x="1464" y="941"/>
                </a:cxn>
                <a:cxn ang="0">
                  <a:pos x="1421" y="1017"/>
                </a:cxn>
                <a:cxn ang="0">
                  <a:pos x="1450" y="1301"/>
                </a:cxn>
                <a:cxn ang="0">
                  <a:pos x="1633" y="1495"/>
                </a:cxn>
                <a:cxn ang="0">
                  <a:pos x="1497" y="1761"/>
                </a:cxn>
                <a:cxn ang="0">
                  <a:pos x="1432" y="1859"/>
                </a:cxn>
                <a:cxn ang="0">
                  <a:pos x="1281" y="1870"/>
                </a:cxn>
                <a:cxn ang="0">
                  <a:pos x="1108" y="1890"/>
                </a:cxn>
                <a:cxn ang="0">
                  <a:pos x="1029" y="1966"/>
                </a:cxn>
                <a:cxn ang="0">
                  <a:pos x="882" y="2031"/>
                </a:cxn>
                <a:cxn ang="0">
                  <a:pos x="831" y="2160"/>
                </a:cxn>
                <a:cxn ang="0">
                  <a:pos x="748" y="1981"/>
                </a:cxn>
                <a:cxn ang="0">
                  <a:pos x="626" y="1884"/>
                </a:cxn>
                <a:cxn ang="0">
                  <a:pos x="532" y="1779"/>
                </a:cxn>
                <a:cxn ang="0">
                  <a:pos x="546" y="1725"/>
                </a:cxn>
                <a:cxn ang="0">
                  <a:pos x="637" y="1725"/>
                </a:cxn>
                <a:cxn ang="0">
                  <a:pos x="644" y="1676"/>
                </a:cxn>
                <a:cxn ang="0">
                  <a:pos x="521" y="1625"/>
                </a:cxn>
                <a:cxn ang="0">
                  <a:pos x="446" y="1585"/>
                </a:cxn>
                <a:cxn ang="0">
                  <a:pos x="309" y="1467"/>
                </a:cxn>
                <a:cxn ang="0">
                  <a:pos x="259" y="1366"/>
                </a:cxn>
                <a:cxn ang="0">
                  <a:pos x="341" y="1326"/>
                </a:cxn>
                <a:cxn ang="0">
                  <a:pos x="277" y="1157"/>
                </a:cxn>
                <a:cxn ang="0">
                  <a:pos x="374" y="1132"/>
                </a:cxn>
                <a:cxn ang="0">
                  <a:pos x="285" y="1003"/>
                </a:cxn>
                <a:cxn ang="0">
                  <a:pos x="201" y="938"/>
                </a:cxn>
                <a:cxn ang="0">
                  <a:pos x="194" y="678"/>
                </a:cxn>
                <a:cxn ang="0">
                  <a:pos x="331" y="549"/>
                </a:cxn>
                <a:cxn ang="0">
                  <a:pos x="115" y="348"/>
                </a:cxn>
                <a:cxn ang="0">
                  <a:pos x="65" y="240"/>
                </a:cxn>
                <a:cxn ang="0">
                  <a:pos x="91" y="161"/>
                </a:cxn>
                <a:cxn ang="0">
                  <a:pos x="223" y="110"/>
                </a:cxn>
                <a:cxn ang="0">
                  <a:pos x="399" y="31"/>
                </a:cxn>
                <a:cxn ang="0">
                  <a:pos x="510" y="42"/>
                </a:cxn>
              </a:cxnLst>
              <a:rect l="0" t="0" r="r" b="b"/>
              <a:pathLst>
                <a:path w="1633" h="2160">
                  <a:moveTo>
                    <a:pt x="510" y="42"/>
                  </a:moveTo>
                  <a:lnTo>
                    <a:pt x="543" y="63"/>
                  </a:lnTo>
                  <a:lnTo>
                    <a:pt x="640" y="96"/>
                  </a:lnTo>
                  <a:lnTo>
                    <a:pt x="712" y="172"/>
                  </a:lnTo>
                  <a:lnTo>
                    <a:pt x="759" y="243"/>
                  </a:lnTo>
                  <a:lnTo>
                    <a:pt x="798" y="359"/>
                  </a:lnTo>
                  <a:lnTo>
                    <a:pt x="867" y="445"/>
                  </a:lnTo>
                  <a:lnTo>
                    <a:pt x="935" y="452"/>
                  </a:lnTo>
                  <a:lnTo>
                    <a:pt x="993" y="484"/>
                  </a:lnTo>
                  <a:lnTo>
                    <a:pt x="1014" y="546"/>
                  </a:lnTo>
                  <a:lnTo>
                    <a:pt x="1029" y="647"/>
                  </a:lnTo>
                  <a:lnTo>
                    <a:pt x="1140" y="711"/>
                  </a:lnTo>
                  <a:lnTo>
                    <a:pt x="1252" y="740"/>
                  </a:lnTo>
                  <a:lnTo>
                    <a:pt x="1334" y="762"/>
                  </a:lnTo>
                  <a:lnTo>
                    <a:pt x="1406" y="693"/>
                  </a:lnTo>
                  <a:lnTo>
                    <a:pt x="1460" y="762"/>
                  </a:lnTo>
                  <a:lnTo>
                    <a:pt x="1399" y="841"/>
                  </a:lnTo>
                  <a:lnTo>
                    <a:pt x="1464" y="941"/>
                  </a:lnTo>
                  <a:lnTo>
                    <a:pt x="1533" y="952"/>
                  </a:lnTo>
                  <a:lnTo>
                    <a:pt x="1421" y="1017"/>
                  </a:lnTo>
                  <a:lnTo>
                    <a:pt x="1417" y="1161"/>
                  </a:lnTo>
                  <a:lnTo>
                    <a:pt x="1450" y="1301"/>
                  </a:lnTo>
                  <a:lnTo>
                    <a:pt x="1522" y="1391"/>
                  </a:lnTo>
                  <a:lnTo>
                    <a:pt x="1633" y="1495"/>
                  </a:lnTo>
                  <a:lnTo>
                    <a:pt x="1564" y="1582"/>
                  </a:lnTo>
                  <a:lnTo>
                    <a:pt x="1497" y="1761"/>
                  </a:lnTo>
                  <a:lnTo>
                    <a:pt x="1508" y="1884"/>
                  </a:lnTo>
                  <a:lnTo>
                    <a:pt x="1432" y="1859"/>
                  </a:lnTo>
                  <a:lnTo>
                    <a:pt x="1366" y="1890"/>
                  </a:lnTo>
                  <a:lnTo>
                    <a:pt x="1281" y="1870"/>
                  </a:lnTo>
                  <a:lnTo>
                    <a:pt x="1216" y="1908"/>
                  </a:lnTo>
                  <a:lnTo>
                    <a:pt x="1108" y="1890"/>
                  </a:lnTo>
                  <a:lnTo>
                    <a:pt x="1094" y="1948"/>
                  </a:lnTo>
                  <a:lnTo>
                    <a:pt x="1029" y="1966"/>
                  </a:lnTo>
                  <a:lnTo>
                    <a:pt x="996" y="1941"/>
                  </a:lnTo>
                  <a:lnTo>
                    <a:pt x="882" y="2031"/>
                  </a:lnTo>
                  <a:lnTo>
                    <a:pt x="882" y="2128"/>
                  </a:lnTo>
                  <a:lnTo>
                    <a:pt x="831" y="2160"/>
                  </a:lnTo>
                  <a:lnTo>
                    <a:pt x="835" y="2086"/>
                  </a:lnTo>
                  <a:lnTo>
                    <a:pt x="748" y="1981"/>
                  </a:lnTo>
                  <a:lnTo>
                    <a:pt x="673" y="1959"/>
                  </a:lnTo>
                  <a:lnTo>
                    <a:pt x="626" y="1884"/>
                  </a:lnTo>
                  <a:lnTo>
                    <a:pt x="539" y="1881"/>
                  </a:lnTo>
                  <a:lnTo>
                    <a:pt x="532" y="1779"/>
                  </a:lnTo>
                  <a:lnTo>
                    <a:pt x="532" y="1743"/>
                  </a:lnTo>
                  <a:lnTo>
                    <a:pt x="546" y="1725"/>
                  </a:lnTo>
                  <a:lnTo>
                    <a:pt x="604" y="1779"/>
                  </a:lnTo>
                  <a:lnTo>
                    <a:pt x="637" y="1725"/>
                  </a:lnTo>
                  <a:lnTo>
                    <a:pt x="673" y="1714"/>
                  </a:lnTo>
                  <a:lnTo>
                    <a:pt x="644" y="1676"/>
                  </a:lnTo>
                  <a:lnTo>
                    <a:pt x="579" y="1661"/>
                  </a:lnTo>
                  <a:lnTo>
                    <a:pt x="521" y="1625"/>
                  </a:lnTo>
                  <a:lnTo>
                    <a:pt x="468" y="1589"/>
                  </a:lnTo>
                  <a:lnTo>
                    <a:pt x="446" y="1585"/>
                  </a:lnTo>
                  <a:lnTo>
                    <a:pt x="374" y="1527"/>
                  </a:lnTo>
                  <a:lnTo>
                    <a:pt x="309" y="1467"/>
                  </a:lnTo>
                  <a:lnTo>
                    <a:pt x="245" y="1424"/>
                  </a:lnTo>
                  <a:lnTo>
                    <a:pt x="259" y="1366"/>
                  </a:lnTo>
                  <a:lnTo>
                    <a:pt x="285" y="1308"/>
                  </a:lnTo>
                  <a:lnTo>
                    <a:pt x="341" y="1326"/>
                  </a:lnTo>
                  <a:lnTo>
                    <a:pt x="356" y="1286"/>
                  </a:lnTo>
                  <a:lnTo>
                    <a:pt x="277" y="1157"/>
                  </a:lnTo>
                  <a:lnTo>
                    <a:pt x="298" y="1132"/>
                  </a:lnTo>
                  <a:lnTo>
                    <a:pt x="374" y="1132"/>
                  </a:lnTo>
                  <a:lnTo>
                    <a:pt x="388" y="1081"/>
                  </a:lnTo>
                  <a:lnTo>
                    <a:pt x="285" y="1003"/>
                  </a:lnTo>
                  <a:lnTo>
                    <a:pt x="227" y="996"/>
                  </a:lnTo>
                  <a:lnTo>
                    <a:pt x="201" y="938"/>
                  </a:lnTo>
                  <a:lnTo>
                    <a:pt x="316" y="704"/>
                  </a:lnTo>
                  <a:lnTo>
                    <a:pt x="194" y="678"/>
                  </a:lnTo>
                  <a:lnTo>
                    <a:pt x="220" y="549"/>
                  </a:lnTo>
                  <a:lnTo>
                    <a:pt x="331" y="549"/>
                  </a:lnTo>
                  <a:lnTo>
                    <a:pt x="104" y="428"/>
                  </a:lnTo>
                  <a:lnTo>
                    <a:pt x="115" y="348"/>
                  </a:lnTo>
                  <a:lnTo>
                    <a:pt x="65" y="323"/>
                  </a:lnTo>
                  <a:lnTo>
                    <a:pt x="65" y="240"/>
                  </a:lnTo>
                  <a:lnTo>
                    <a:pt x="0" y="176"/>
                  </a:lnTo>
                  <a:lnTo>
                    <a:pt x="91" y="161"/>
                  </a:lnTo>
                  <a:lnTo>
                    <a:pt x="129" y="121"/>
                  </a:lnTo>
                  <a:lnTo>
                    <a:pt x="223" y="110"/>
                  </a:lnTo>
                  <a:lnTo>
                    <a:pt x="320" y="38"/>
                  </a:lnTo>
                  <a:lnTo>
                    <a:pt x="399" y="31"/>
                  </a:lnTo>
                  <a:lnTo>
                    <a:pt x="479" y="0"/>
                  </a:lnTo>
                  <a:lnTo>
                    <a:pt x="510" y="4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49" name="Russia">
              <a:extLst>
                <a:ext uri="{FF2B5EF4-FFF2-40B4-BE49-F238E27FC236}">
                  <a16:creationId xmlns:a16="http://schemas.microsoft.com/office/drawing/2014/main" id="{D95DC758-1E7E-5902-AE33-DBC11B208D16}"/>
                </a:ext>
              </a:extLst>
            </p:cNvPr>
            <p:cNvGrpSpPr/>
            <p:nvPr/>
          </p:nvGrpSpPr>
          <p:grpSpPr>
            <a:xfrm>
              <a:off x="4078333" y="1446683"/>
              <a:ext cx="1947859" cy="2736073"/>
              <a:chOff x="4779251" y="1562100"/>
              <a:chExt cx="1733551" cy="3090862"/>
            </a:xfrm>
            <a:solidFill>
              <a:schemeClr val="bg2">
                <a:lumMod val="75000"/>
              </a:schemeClr>
            </a:solidFill>
          </p:grpSpPr>
          <p:sp>
            <p:nvSpPr>
              <p:cNvPr id="174" name="Kaliningrad">
                <a:extLst>
                  <a:ext uri="{FF2B5EF4-FFF2-40B4-BE49-F238E27FC236}">
                    <a16:creationId xmlns:a16="http://schemas.microsoft.com/office/drawing/2014/main" id="{A1AB209A-C638-689D-45CA-336D56600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251" y="3562350"/>
                <a:ext cx="230188" cy="176212"/>
              </a:xfrm>
              <a:custGeom>
                <a:avLst/>
                <a:gdLst/>
                <a:ahLst/>
                <a:cxnLst>
                  <a:cxn ang="0">
                    <a:pos x="924" y="618"/>
                  </a:cxn>
                  <a:cxn ang="0">
                    <a:pos x="823" y="640"/>
                  </a:cxn>
                  <a:cxn ang="0">
                    <a:pos x="684" y="691"/>
                  </a:cxn>
                  <a:cxn ang="0">
                    <a:pos x="600" y="705"/>
                  </a:cxn>
                  <a:cxn ang="0">
                    <a:pos x="521" y="713"/>
                  </a:cxn>
                  <a:cxn ang="0">
                    <a:pos x="424" y="720"/>
                  </a:cxn>
                  <a:cxn ang="0">
                    <a:pos x="319" y="713"/>
                  </a:cxn>
                  <a:cxn ang="0">
                    <a:pos x="241" y="705"/>
                  </a:cxn>
                  <a:cxn ang="0">
                    <a:pos x="165" y="694"/>
                  </a:cxn>
                  <a:cxn ang="0">
                    <a:pos x="71" y="687"/>
                  </a:cxn>
                  <a:cxn ang="0">
                    <a:pos x="0" y="666"/>
                  </a:cxn>
                  <a:cxn ang="0">
                    <a:pos x="3" y="647"/>
                  </a:cxn>
                  <a:cxn ang="0">
                    <a:pos x="58" y="604"/>
                  </a:cxn>
                  <a:cxn ang="0">
                    <a:pos x="69" y="575"/>
                  </a:cxn>
                  <a:cxn ang="0">
                    <a:pos x="71" y="551"/>
                  </a:cxn>
                  <a:cxn ang="0">
                    <a:pos x="78" y="544"/>
                  </a:cxn>
                  <a:cxn ang="0">
                    <a:pos x="89" y="497"/>
                  </a:cxn>
                  <a:cxn ang="0">
                    <a:pos x="89" y="432"/>
                  </a:cxn>
                  <a:cxn ang="0">
                    <a:pos x="111" y="399"/>
                  </a:cxn>
                  <a:cxn ang="0">
                    <a:pos x="151" y="399"/>
                  </a:cxn>
                  <a:cxn ang="0">
                    <a:pos x="227" y="385"/>
                  </a:cxn>
                  <a:cxn ang="0">
                    <a:pos x="266" y="348"/>
                  </a:cxn>
                  <a:cxn ang="0">
                    <a:pos x="298" y="313"/>
                  </a:cxn>
                  <a:cxn ang="0">
                    <a:pos x="327" y="266"/>
                  </a:cxn>
                  <a:cxn ang="0">
                    <a:pos x="370" y="176"/>
                  </a:cxn>
                  <a:cxn ang="0">
                    <a:pos x="381" y="123"/>
                  </a:cxn>
                  <a:cxn ang="0">
                    <a:pos x="388" y="79"/>
                  </a:cxn>
                  <a:cxn ang="0">
                    <a:pos x="388" y="29"/>
                  </a:cxn>
                  <a:cxn ang="0">
                    <a:pos x="392" y="0"/>
                  </a:cxn>
                  <a:cxn ang="0">
                    <a:pos x="403" y="76"/>
                  </a:cxn>
                  <a:cxn ang="0">
                    <a:pos x="384" y="147"/>
                  </a:cxn>
                  <a:cxn ang="0">
                    <a:pos x="370" y="201"/>
                  </a:cxn>
                  <a:cxn ang="0">
                    <a:pos x="345" y="252"/>
                  </a:cxn>
                  <a:cxn ang="0">
                    <a:pos x="316" y="303"/>
                  </a:cxn>
                  <a:cxn ang="0">
                    <a:pos x="280" y="348"/>
                  </a:cxn>
                  <a:cxn ang="0">
                    <a:pos x="301" y="392"/>
                  </a:cxn>
                  <a:cxn ang="0">
                    <a:pos x="334" y="381"/>
                  </a:cxn>
                  <a:cxn ang="0">
                    <a:pos x="384" y="403"/>
                  </a:cxn>
                  <a:cxn ang="0">
                    <a:pos x="446" y="395"/>
                  </a:cxn>
                  <a:cxn ang="0">
                    <a:pos x="450" y="348"/>
                  </a:cxn>
                  <a:cxn ang="0">
                    <a:pos x="442" y="263"/>
                  </a:cxn>
                  <a:cxn ang="0">
                    <a:pos x="453" y="245"/>
                  </a:cxn>
                  <a:cxn ang="0">
                    <a:pos x="464" y="245"/>
                  </a:cxn>
                  <a:cxn ang="0">
                    <a:pos x="503" y="237"/>
                  </a:cxn>
                  <a:cxn ang="0">
                    <a:pos x="535" y="266"/>
                  </a:cxn>
                  <a:cxn ang="0">
                    <a:pos x="579" y="274"/>
                  </a:cxn>
                  <a:cxn ang="0">
                    <a:pos x="615" y="299"/>
                  </a:cxn>
                  <a:cxn ang="0">
                    <a:pos x="655" y="310"/>
                  </a:cxn>
                  <a:cxn ang="0">
                    <a:pos x="697" y="310"/>
                  </a:cxn>
                  <a:cxn ang="0">
                    <a:pos x="744" y="313"/>
                  </a:cxn>
                  <a:cxn ang="0">
                    <a:pos x="784" y="306"/>
                  </a:cxn>
                  <a:cxn ang="0">
                    <a:pos x="827" y="295"/>
                  </a:cxn>
                  <a:cxn ang="0">
                    <a:pos x="867" y="317"/>
                  </a:cxn>
                  <a:cxn ang="0">
                    <a:pos x="913" y="392"/>
                  </a:cxn>
                  <a:cxn ang="0">
                    <a:pos x="934" y="428"/>
                  </a:cxn>
                  <a:cxn ang="0">
                    <a:pos x="927" y="475"/>
                  </a:cxn>
                  <a:cxn ang="0">
                    <a:pos x="913" y="518"/>
                  </a:cxn>
                  <a:cxn ang="0">
                    <a:pos x="916" y="561"/>
                  </a:cxn>
                  <a:cxn ang="0">
                    <a:pos x="924" y="604"/>
                  </a:cxn>
                  <a:cxn ang="0">
                    <a:pos x="924" y="618"/>
                  </a:cxn>
                </a:cxnLst>
                <a:rect l="0" t="0" r="r" b="b"/>
                <a:pathLst>
                  <a:path w="934" h="720">
                    <a:moveTo>
                      <a:pt x="924" y="618"/>
                    </a:moveTo>
                    <a:lnTo>
                      <a:pt x="823" y="640"/>
                    </a:lnTo>
                    <a:lnTo>
                      <a:pt x="684" y="691"/>
                    </a:lnTo>
                    <a:lnTo>
                      <a:pt x="600" y="705"/>
                    </a:lnTo>
                    <a:lnTo>
                      <a:pt x="521" y="713"/>
                    </a:lnTo>
                    <a:lnTo>
                      <a:pt x="424" y="720"/>
                    </a:lnTo>
                    <a:lnTo>
                      <a:pt x="319" y="713"/>
                    </a:lnTo>
                    <a:lnTo>
                      <a:pt x="241" y="705"/>
                    </a:lnTo>
                    <a:lnTo>
                      <a:pt x="165" y="694"/>
                    </a:lnTo>
                    <a:lnTo>
                      <a:pt x="71" y="687"/>
                    </a:lnTo>
                    <a:lnTo>
                      <a:pt x="0" y="666"/>
                    </a:lnTo>
                    <a:lnTo>
                      <a:pt x="3" y="647"/>
                    </a:lnTo>
                    <a:lnTo>
                      <a:pt x="58" y="604"/>
                    </a:lnTo>
                    <a:lnTo>
                      <a:pt x="69" y="575"/>
                    </a:lnTo>
                    <a:lnTo>
                      <a:pt x="71" y="551"/>
                    </a:lnTo>
                    <a:lnTo>
                      <a:pt x="78" y="544"/>
                    </a:lnTo>
                    <a:lnTo>
                      <a:pt x="89" y="497"/>
                    </a:lnTo>
                    <a:lnTo>
                      <a:pt x="89" y="432"/>
                    </a:lnTo>
                    <a:lnTo>
                      <a:pt x="111" y="399"/>
                    </a:lnTo>
                    <a:lnTo>
                      <a:pt x="151" y="399"/>
                    </a:lnTo>
                    <a:lnTo>
                      <a:pt x="227" y="385"/>
                    </a:lnTo>
                    <a:lnTo>
                      <a:pt x="266" y="348"/>
                    </a:lnTo>
                    <a:lnTo>
                      <a:pt x="298" y="313"/>
                    </a:lnTo>
                    <a:lnTo>
                      <a:pt x="327" y="266"/>
                    </a:lnTo>
                    <a:lnTo>
                      <a:pt x="370" y="176"/>
                    </a:lnTo>
                    <a:lnTo>
                      <a:pt x="381" y="123"/>
                    </a:lnTo>
                    <a:lnTo>
                      <a:pt x="388" y="79"/>
                    </a:lnTo>
                    <a:lnTo>
                      <a:pt x="388" y="29"/>
                    </a:lnTo>
                    <a:lnTo>
                      <a:pt x="392" y="0"/>
                    </a:lnTo>
                    <a:lnTo>
                      <a:pt x="403" y="76"/>
                    </a:lnTo>
                    <a:lnTo>
                      <a:pt x="384" y="147"/>
                    </a:lnTo>
                    <a:lnTo>
                      <a:pt x="370" y="201"/>
                    </a:lnTo>
                    <a:lnTo>
                      <a:pt x="345" y="252"/>
                    </a:lnTo>
                    <a:lnTo>
                      <a:pt x="316" y="303"/>
                    </a:lnTo>
                    <a:lnTo>
                      <a:pt x="280" y="348"/>
                    </a:lnTo>
                    <a:lnTo>
                      <a:pt x="301" y="392"/>
                    </a:lnTo>
                    <a:lnTo>
                      <a:pt x="334" y="381"/>
                    </a:lnTo>
                    <a:lnTo>
                      <a:pt x="384" y="403"/>
                    </a:lnTo>
                    <a:lnTo>
                      <a:pt x="446" y="395"/>
                    </a:lnTo>
                    <a:lnTo>
                      <a:pt x="450" y="348"/>
                    </a:lnTo>
                    <a:lnTo>
                      <a:pt x="442" y="263"/>
                    </a:lnTo>
                    <a:lnTo>
                      <a:pt x="453" y="245"/>
                    </a:lnTo>
                    <a:lnTo>
                      <a:pt x="464" y="245"/>
                    </a:lnTo>
                    <a:lnTo>
                      <a:pt x="503" y="237"/>
                    </a:lnTo>
                    <a:lnTo>
                      <a:pt x="535" y="266"/>
                    </a:lnTo>
                    <a:lnTo>
                      <a:pt x="579" y="274"/>
                    </a:lnTo>
                    <a:lnTo>
                      <a:pt x="615" y="299"/>
                    </a:lnTo>
                    <a:lnTo>
                      <a:pt x="655" y="310"/>
                    </a:lnTo>
                    <a:lnTo>
                      <a:pt x="697" y="310"/>
                    </a:lnTo>
                    <a:lnTo>
                      <a:pt x="744" y="313"/>
                    </a:lnTo>
                    <a:lnTo>
                      <a:pt x="784" y="306"/>
                    </a:lnTo>
                    <a:lnTo>
                      <a:pt x="827" y="295"/>
                    </a:lnTo>
                    <a:lnTo>
                      <a:pt x="867" y="317"/>
                    </a:lnTo>
                    <a:lnTo>
                      <a:pt x="913" y="392"/>
                    </a:lnTo>
                    <a:lnTo>
                      <a:pt x="934" y="428"/>
                    </a:lnTo>
                    <a:lnTo>
                      <a:pt x="927" y="475"/>
                    </a:lnTo>
                    <a:lnTo>
                      <a:pt x="913" y="518"/>
                    </a:lnTo>
                    <a:lnTo>
                      <a:pt x="916" y="561"/>
                    </a:lnTo>
                    <a:lnTo>
                      <a:pt x="924" y="604"/>
                    </a:lnTo>
                    <a:lnTo>
                      <a:pt x="924" y="6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5" name="Russia">
                <a:extLst>
                  <a:ext uri="{FF2B5EF4-FFF2-40B4-BE49-F238E27FC236}">
                    <a16:creationId xmlns:a16="http://schemas.microsoft.com/office/drawing/2014/main" id="{EECA04C1-9364-CE1E-7A96-7449E3594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876" y="1562100"/>
                <a:ext cx="1431926" cy="3090862"/>
              </a:xfrm>
              <a:custGeom>
                <a:avLst/>
                <a:gdLst/>
                <a:ahLst/>
                <a:cxnLst>
                  <a:cxn ang="0">
                    <a:pos x="3193" y="9237"/>
                  </a:cxn>
                  <a:cxn ang="0">
                    <a:pos x="3470" y="9492"/>
                  </a:cxn>
                  <a:cxn ang="0">
                    <a:pos x="3791" y="9647"/>
                  </a:cxn>
                  <a:cxn ang="0">
                    <a:pos x="4107" y="9995"/>
                  </a:cxn>
                  <a:cxn ang="0">
                    <a:pos x="4452" y="9928"/>
                  </a:cxn>
                  <a:cxn ang="0">
                    <a:pos x="4974" y="9895"/>
                  </a:cxn>
                  <a:cxn ang="0">
                    <a:pos x="5337" y="9930"/>
                  </a:cxn>
                  <a:cxn ang="0">
                    <a:pos x="5678" y="10084"/>
                  </a:cxn>
                  <a:cxn ang="0">
                    <a:pos x="5672" y="10320"/>
                  </a:cxn>
                  <a:cxn ang="0">
                    <a:pos x="5796" y="10820"/>
                  </a:cxn>
                  <a:cxn ang="0">
                    <a:pos x="5465" y="11020"/>
                  </a:cxn>
                  <a:cxn ang="0">
                    <a:pos x="5583" y="11265"/>
                  </a:cxn>
                  <a:cxn ang="0">
                    <a:pos x="5226" y="12239"/>
                  </a:cxn>
                  <a:cxn ang="0">
                    <a:pos x="5446" y="12524"/>
                  </a:cxn>
                  <a:cxn ang="0">
                    <a:pos x="3863" y="481"/>
                  </a:cxn>
                  <a:cxn ang="0">
                    <a:pos x="3474" y="1091"/>
                  </a:cxn>
                  <a:cxn ang="0">
                    <a:pos x="3148" y="438"/>
                  </a:cxn>
                  <a:cxn ang="0">
                    <a:pos x="3056" y="1088"/>
                  </a:cxn>
                  <a:cxn ang="0">
                    <a:pos x="3319" y="1666"/>
                  </a:cxn>
                  <a:cxn ang="0">
                    <a:pos x="2743" y="2028"/>
                  </a:cxn>
                  <a:cxn ang="0">
                    <a:pos x="2781" y="2775"/>
                  </a:cxn>
                  <a:cxn ang="0">
                    <a:pos x="2107" y="2823"/>
                  </a:cxn>
                  <a:cxn ang="0">
                    <a:pos x="2158" y="3274"/>
                  </a:cxn>
                  <a:cxn ang="0">
                    <a:pos x="1567" y="2723"/>
                  </a:cxn>
                  <a:cxn ang="0">
                    <a:pos x="1181" y="2255"/>
                  </a:cxn>
                  <a:cxn ang="0">
                    <a:pos x="1790" y="2149"/>
                  </a:cxn>
                  <a:cxn ang="0">
                    <a:pos x="2462" y="1194"/>
                  </a:cxn>
                  <a:cxn ang="0">
                    <a:pos x="1168" y="803"/>
                  </a:cxn>
                  <a:cxn ang="0">
                    <a:pos x="1010" y="836"/>
                  </a:cxn>
                  <a:cxn ang="0">
                    <a:pos x="830" y="889"/>
                  </a:cxn>
                  <a:cxn ang="0">
                    <a:pos x="736" y="885"/>
                  </a:cxn>
                  <a:cxn ang="0">
                    <a:pos x="647" y="832"/>
                  </a:cxn>
                  <a:cxn ang="0">
                    <a:pos x="546" y="763"/>
                  </a:cxn>
                  <a:cxn ang="0">
                    <a:pos x="701" y="756"/>
                  </a:cxn>
                  <a:cxn ang="0">
                    <a:pos x="625" y="669"/>
                  </a:cxn>
                  <a:cxn ang="0">
                    <a:pos x="509" y="691"/>
                  </a:cxn>
                  <a:cxn ang="0">
                    <a:pos x="420" y="763"/>
                  </a:cxn>
                  <a:cxn ang="0">
                    <a:pos x="261" y="859"/>
                  </a:cxn>
                  <a:cxn ang="0">
                    <a:pos x="57" y="1576"/>
                  </a:cxn>
                  <a:cxn ang="0">
                    <a:pos x="445" y="2480"/>
                  </a:cxn>
                  <a:cxn ang="0">
                    <a:pos x="764" y="3380"/>
                  </a:cxn>
                  <a:cxn ang="0">
                    <a:pos x="1204" y="4050"/>
                  </a:cxn>
                  <a:cxn ang="0">
                    <a:pos x="886" y="5049"/>
                  </a:cxn>
                  <a:cxn ang="0">
                    <a:pos x="798" y="5338"/>
                  </a:cxn>
                  <a:cxn ang="0">
                    <a:pos x="841" y="5536"/>
                  </a:cxn>
                  <a:cxn ang="0">
                    <a:pos x="1276" y="5651"/>
                  </a:cxn>
                  <a:cxn ang="0">
                    <a:pos x="913" y="5810"/>
                  </a:cxn>
                  <a:cxn ang="0">
                    <a:pos x="736" y="5892"/>
                  </a:cxn>
                  <a:cxn ang="0">
                    <a:pos x="801" y="6276"/>
                  </a:cxn>
                  <a:cxn ang="0">
                    <a:pos x="754" y="6647"/>
                  </a:cxn>
                  <a:cxn ang="0">
                    <a:pos x="823" y="7007"/>
                  </a:cxn>
                  <a:cxn ang="0">
                    <a:pos x="970" y="7269"/>
                  </a:cxn>
                  <a:cxn ang="0">
                    <a:pos x="1175" y="7582"/>
                  </a:cxn>
                  <a:cxn ang="0">
                    <a:pos x="1534" y="7748"/>
                  </a:cxn>
                  <a:cxn ang="0">
                    <a:pos x="1737" y="7744"/>
                  </a:cxn>
                  <a:cxn ang="0">
                    <a:pos x="2017" y="7920"/>
                  </a:cxn>
                  <a:cxn ang="0">
                    <a:pos x="2078" y="8226"/>
                  </a:cxn>
                  <a:cxn ang="0">
                    <a:pos x="2434" y="8531"/>
                  </a:cxn>
                  <a:cxn ang="0">
                    <a:pos x="2690" y="8625"/>
                  </a:cxn>
                  <a:cxn ang="0">
                    <a:pos x="2755" y="8841"/>
                  </a:cxn>
                  <a:cxn ang="0">
                    <a:pos x="2387" y="9021"/>
                  </a:cxn>
                  <a:cxn ang="0">
                    <a:pos x="2535" y="9262"/>
                  </a:cxn>
                  <a:cxn ang="0">
                    <a:pos x="2790" y="9467"/>
                  </a:cxn>
                </a:cxnLst>
                <a:rect l="0" t="0" r="r" b="b"/>
                <a:pathLst>
                  <a:path w="5842" h="12599">
                    <a:moveTo>
                      <a:pt x="2938" y="9337"/>
                    </a:moveTo>
                    <a:lnTo>
                      <a:pt x="2985" y="9322"/>
                    </a:lnTo>
                    <a:lnTo>
                      <a:pt x="3020" y="9295"/>
                    </a:lnTo>
                    <a:lnTo>
                      <a:pt x="3064" y="9273"/>
                    </a:lnTo>
                    <a:lnTo>
                      <a:pt x="3111" y="9273"/>
                    </a:lnTo>
                    <a:lnTo>
                      <a:pt x="3158" y="9262"/>
                    </a:lnTo>
                    <a:lnTo>
                      <a:pt x="3193" y="9237"/>
                    </a:lnTo>
                    <a:lnTo>
                      <a:pt x="3236" y="9219"/>
                    </a:lnTo>
                    <a:lnTo>
                      <a:pt x="3323" y="9255"/>
                    </a:lnTo>
                    <a:lnTo>
                      <a:pt x="3355" y="9291"/>
                    </a:lnTo>
                    <a:lnTo>
                      <a:pt x="3370" y="9333"/>
                    </a:lnTo>
                    <a:lnTo>
                      <a:pt x="3492" y="9406"/>
                    </a:lnTo>
                    <a:lnTo>
                      <a:pt x="3506" y="9456"/>
                    </a:lnTo>
                    <a:lnTo>
                      <a:pt x="3470" y="9492"/>
                    </a:lnTo>
                    <a:lnTo>
                      <a:pt x="3427" y="9510"/>
                    </a:lnTo>
                    <a:lnTo>
                      <a:pt x="3455" y="9545"/>
                    </a:lnTo>
                    <a:lnTo>
                      <a:pt x="3517" y="9668"/>
                    </a:lnTo>
                    <a:lnTo>
                      <a:pt x="3564" y="9687"/>
                    </a:lnTo>
                    <a:lnTo>
                      <a:pt x="3707" y="9690"/>
                    </a:lnTo>
                    <a:lnTo>
                      <a:pt x="3744" y="9658"/>
                    </a:lnTo>
                    <a:lnTo>
                      <a:pt x="3791" y="9647"/>
                    </a:lnTo>
                    <a:lnTo>
                      <a:pt x="3818" y="9683"/>
                    </a:lnTo>
                    <a:lnTo>
                      <a:pt x="3862" y="9705"/>
                    </a:lnTo>
                    <a:lnTo>
                      <a:pt x="3898" y="9732"/>
                    </a:lnTo>
                    <a:lnTo>
                      <a:pt x="3988" y="9873"/>
                    </a:lnTo>
                    <a:lnTo>
                      <a:pt x="3985" y="9924"/>
                    </a:lnTo>
                    <a:lnTo>
                      <a:pt x="4014" y="9963"/>
                    </a:lnTo>
                    <a:lnTo>
                      <a:pt x="4107" y="9995"/>
                    </a:lnTo>
                    <a:lnTo>
                      <a:pt x="4143" y="9959"/>
                    </a:lnTo>
                    <a:lnTo>
                      <a:pt x="4186" y="9939"/>
                    </a:lnTo>
                    <a:lnTo>
                      <a:pt x="4232" y="9935"/>
                    </a:lnTo>
                    <a:lnTo>
                      <a:pt x="4319" y="9973"/>
                    </a:lnTo>
                    <a:lnTo>
                      <a:pt x="4359" y="9945"/>
                    </a:lnTo>
                    <a:lnTo>
                      <a:pt x="4406" y="9952"/>
                    </a:lnTo>
                    <a:lnTo>
                      <a:pt x="4452" y="9928"/>
                    </a:lnTo>
                    <a:lnTo>
                      <a:pt x="4600" y="9797"/>
                    </a:lnTo>
                    <a:lnTo>
                      <a:pt x="4649" y="9794"/>
                    </a:lnTo>
                    <a:lnTo>
                      <a:pt x="4794" y="9931"/>
                    </a:lnTo>
                    <a:lnTo>
                      <a:pt x="4876" y="9977"/>
                    </a:lnTo>
                    <a:lnTo>
                      <a:pt x="4923" y="9959"/>
                    </a:lnTo>
                    <a:lnTo>
                      <a:pt x="4927" y="9910"/>
                    </a:lnTo>
                    <a:lnTo>
                      <a:pt x="4974" y="9895"/>
                    </a:lnTo>
                    <a:lnTo>
                      <a:pt x="5017" y="9924"/>
                    </a:lnTo>
                    <a:lnTo>
                      <a:pt x="5063" y="9913"/>
                    </a:lnTo>
                    <a:lnTo>
                      <a:pt x="5114" y="9920"/>
                    </a:lnTo>
                    <a:lnTo>
                      <a:pt x="5157" y="9941"/>
                    </a:lnTo>
                    <a:lnTo>
                      <a:pt x="5204" y="9924"/>
                    </a:lnTo>
                    <a:lnTo>
                      <a:pt x="5243" y="9904"/>
                    </a:lnTo>
                    <a:lnTo>
                      <a:pt x="5337" y="9930"/>
                    </a:lnTo>
                    <a:lnTo>
                      <a:pt x="5380" y="9912"/>
                    </a:lnTo>
                    <a:lnTo>
                      <a:pt x="5472" y="9946"/>
                    </a:lnTo>
                    <a:lnTo>
                      <a:pt x="5525" y="9937"/>
                    </a:lnTo>
                    <a:lnTo>
                      <a:pt x="5568" y="9917"/>
                    </a:lnTo>
                    <a:lnTo>
                      <a:pt x="5615" y="9929"/>
                    </a:lnTo>
                    <a:lnTo>
                      <a:pt x="5583" y="9967"/>
                    </a:lnTo>
                    <a:lnTo>
                      <a:pt x="5678" y="10084"/>
                    </a:lnTo>
                    <a:lnTo>
                      <a:pt x="5661" y="10186"/>
                    </a:lnTo>
                    <a:lnTo>
                      <a:pt x="5619" y="10210"/>
                    </a:lnTo>
                    <a:lnTo>
                      <a:pt x="5579" y="10239"/>
                    </a:lnTo>
                    <a:lnTo>
                      <a:pt x="5620" y="10268"/>
                    </a:lnTo>
                    <a:lnTo>
                      <a:pt x="5672" y="10259"/>
                    </a:lnTo>
                    <a:lnTo>
                      <a:pt x="5713" y="10287"/>
                    </a:lnTo>
                    <a:lnTo>
                      <a:pt x="5672" y="10320"/>
                    </a:lnTo>
                    <a:lnTo>
                      <a:pt x="5630" y="10346"/>
                    </a:lnTo>
                    <a:lnTo>
                      <a:pt x="5638" y="10444"/>
                    </a:lnTo>
                    <a:lnTo>
                      <a:pt x="5679" y="10469"/>
                    </a:lnTo>
                    <a:lnTo>
                      <a:pt x="5713" y="10508"/>
                    </a:lnTo>
                    <a:lnTo>
                      <a:pt x="5719" y="10557"/>
                    </a:lnTo>
                    <a:lnTo>
                      <a:pt x="5768" y="10566"/>
                    </a:lnTo>
                    <a:lnTo>
                      <a:pt x="5796" y="10820"/>
                    </a:lnTo>
                    <a:lnTo>
                      <a:pt x="5758" y="10854"/>
                    </a:lnTo>
                    <a:lnTo>
                      <a:pt x="5706" y="10855"/>
                    </a:lnTo>
                    <a:lnTo>
                      <a:pt x="5657" y="10866"/>
                    </a:lnTo>
                    <a:lnTo>
                      <a:pt x="5614" y="10892"/>
                    </a:lnTo>
                    <a:lnTo>
                      <a:pt x="5563" y="10881"/>
                    </a:lnTo>
                    <a:lnTo>
                      <a:pt x="5513" y="10875"/>
                    </a:lnTo>
                    <a:lnTo>
                      <a:pt x="5465" y="11020"/>
                    </a:lnTo>
                    <a:lnTo>
                      <a:pt x="5421" y="11050"/>
                    </a:lnTo>
                    <a:lnTo>
                      <a:pt x="5384" y="11088"/>
                    </a:lnTo>
                    <a:lnTo>
                      <a:pt x="5372" y="11189"/>
                    </a:lnTo>
                    <a:lnTo>
                      <a:pt x="5395" y="11237"/>
                    </a:lnTo>
                    <a:lnTo>
                      <a:pt x="5623" y="11115"/>
                    </a:lnTo>
                    <a:lnTo>
                      <a:pt x="5761" y="11156"/>
                    </a:lnTo>
                    <a:lnTo>
                      <a:pt x="5583" y="11265"/>
                    </a:lnTo>
                    <a:lnTo>
                      <a:pt x="5446" y="11493"/>
                    </a:lnTo>
                    <a:lnTo>
                      <a:pt x="5279" y="11550"/>
                    </a:lnTo>
                    <a:lnTo>
                      <a:pt x="5403" y="11642"/>
                    </a:lnTo>
                    <a:lnTo>
                      <a:pt x="5543" y="11685"/>
                    </a:lnTo>
                    <a:lnTo>
                      <a:pt x="5443" y="11943"/>
                    </a:lnTo>
                    <a:lnTo>
                      <a:pt x="5381" y="12232"/>
                    </a:lnTo>
                    <a:lnTo>
                      <a:pt x="5226" y="12239"/>
                    </a:lnTo>
                    <a:lnTo>
                      <a:pt x="5211" y="12246"/>
                    </a:lnTo>
                    <a:lnTo>
                      <a:pt x="5197" y="12283"/>
                    </a:lnTo>
                    <a:lnTo>
                      <a:pt x="5211" y="12322"/>
                    </a:lnTo>
                    <a:lnTo>
                      <a:pt x="5157" y="12366"/>
                    </a:lnTo>
                    <a:lnTo>
                      <a:pt x="5191" y="12429"/>
                    </a:lnTo>
                    <a:lnTo>
                      <a:pt x="5307" y="12391"/>
                    </a:lnTo>
                    <a:lnTo>
                      <a:pt x="5446" y="12524"/>
                    </a:lnTo>
                    <a:lnTo>
                      <a:pt x="5618" y="12558"/>
                    </a:lnTo>
                    <a:lnTo>
                      <a:pt x="5761" y="12599"/>
                    </a:lnTo>
                    <a:lnTo>
                      <a:pt x="5842" y="12590"/>
                    </a:lnTo>
                    <a:lnTo>
                      <a:pt x="5842" y="0"/>
                    </a:lnTo>
                    <a:lnTo>
                      <a:pt x="4096" y="0"/>
                    </a:lnTo>
                    <a:lnTo>
                      <a:pt x="4023" y="230"/>
                    </a:lnTo>
                    <a:lnTo>
                      <a:pt x="3863" y="481"/>
                    </a:lnTo>
                    <a:lnTo>
                      <a:pt x="3902" y="543"/>
                    </a:lnTo>
                    <a:lnTo>
                      <a:pt x="3775" y="666"/>
                    </a:lnTo>
                    <a:lnTo>
                      <a:pt x="3857" y="944"/>
                    </a:lnTo>
                    <a:lnTo>
                      <a:pt x="3763" y="1090"/>
                    </a:lnTo>
                    <a:lnTo>
                      <a:pt x="3633" y="1148"/>
                    </a:lnTo>
                    <a:lnTo>
                      <a:pt x="3533" y="1148"/>
                    </a:lnTo>
                    <a:lnTo>
                      <a:pt x="3474" y="1091"/>
                    </a:lnTo>
                    <a:lnTo>
                      <a:pt x="3369" y="1056"/>
                    </a:lnTo>
                    <a:lnTo>
                      <a:pt x="3246" y="962"/>
                    </a:lnTo>
                    <a:lnTo>
                      <a:pt x="3281" y="828"/>
                    </a:lnTo>
                    <a:lnTo>
                      <a:pt x="3471" y="660"/>
                    </a:lnTo>
                    <a:lnTo>
                      <a:pt x="3437" y="611"/>
                    </a:lnTo>
                    <a:lnTo>
                      <a:pt x="3247" y="481"/>
                    </a:lnTo>
                    <a:lnTo>
                      <a:pt x="3148" y="438"/>
                    </a:lnTo>
                    <a:lnTo>
                      <a:pt x="2944" y="531"/>
                    </a:lnTo>
                    <a:lnTo>
                      <a:pt x="2871" y="558"/>
                    </a:lnTo>
                    <a:lnTo>
                      <a:pt x="2690" y="549"/>
                    </a:lnTo>
                    <a:lnTo>
                      <a:pt x="2727" y="588"/>
                    </a:lnTo>
                    <a:lnTo>
                      <a:pt x="2937" y="673"/>
                    </a:lnTo>
                    <a:lnTo>
                      <a:pt x="3057" y="945"/>
                    </a:lnTo>
                    <a:lnTo>
                      <a:pt x="3056" y="1088"/>
                    </a:lnTo>
                    <a:lnTo>
                      <a:pt x="3098" y="1206"/>
                    </a:lnTo>
                    <a:lnTo>
                      <a:pt x="3221" y="1202"/>
                    </a:lnTo>
                    <a:lnTo>
                      <a:pt x="3361" y="1461"/>
                    </a:lnTo>
                    <a:lnTo>
                      <a:pt x="3340" y="1600"/>
                    </a:lnTo>
                    <a:lnTo>
                      <a:pt x="3419" y="1726"/>
                    </a:lnTo>
                    <a:lnTo>
                      <a:pt x="3411" y="1770"/>
                    </a:lnTo>
                    <a:lnTo>
                      <a:pt x="3319" y="1666"/>
                    </a:lnTo>
                    <a:lnTo>
                      <a:pt x="3258" y="1742"/>
                    </a:lnTo>
                    <a:lnTo>
                      <a:pt x="3240" y="1650"/>
                    </a:lnTo>
                    <a:lnTo>
                      <a:pt x="3137" y="1628"/>
                    </a:lnTo>
                    <a:lnTo>
                      <a:pt x="2961" y="1640"/>
                    </a:lnTo>
                    <a:lnTo>
                      <a:pt x="2933" y="1692"/>
                    </a:lnTo>
                    <a:lnTo>
                      <a:pt x="2868" y="1902"/>
                    </a:lnTo>
                    <a:lnTo>
                      <a:pt x="2743" y="2028"/>
                    </a:lnTo>
                    <a:lnTo>
                      <a:pt x="2726" y="2123"/>
                    </a:lnTo>
                    <a:lnTo>
                      <a:pt x="2628" y="2265"/>
                    </a:lnTo>
                    <a:lnTo>
                      <a:pt x="2696" y="2391"/>
                    </a:lnTo>
                    <a:lnTo>
                      <a:pt x="2786" y="2480"/>
                    </a:lnTo>
                    <a:lnTo>
                      <a:pt x="2997" y="2658"/>
                    </a:lnTo>
                    <a:lnTo>
                      <a:pt x="2961" y="2712"/>
                    </a:lnTo>
                    <a:lnTo>
                      <a:pt x="2781" y="2775"/>
                    </a:lnTo>
                    <a:lnTo>
                      <a:pt x="2476" y="2743"/>
                    </a:lnTo>
                    <a:lnTo>
                      <a:pt x="2340" y="2749"/>
                    </a:lnTo>
                    <a:lnTo>
                      <a:pt x="2327" y="2708"/>
                    </a:lnTo>
                    <a:lnTo>
                      <a:pt x="2246" y="2684"/>
                    </a:lnTo>
                    <a:lnTo>
                      <a:pt x="2106" y="2673"/>
                    </a:lnTo>
                    <a:lnTo>
                      <a:pt x="2124" y="2732"/>
                    </a:lnTo>
                    <a:lnTo>
                      <a:pt x="2107" y="2823"/>
                    </a:lnTo>
                    <a:lnTo>
                      <a:pt x="2071" y="2863"/>
                    </a:lnTo>
                    <a:lnTo>
                      <a:pt x="2330" y="3046"/>
                    </a:lnTo>
                    <a:lnTo>
                      <a:pt x="2452" y="2960"/>
                    </a:lnTo>
                    <a:lnTo>
                      <a:pt x="2590" y="3200"/>
                    </a:lnTo>
                    <a:lnTo>
                      <a:pt x="2517" y="3200"/>
                    </a:lnTo>
                    <a:lnTo>
                      <a:pt x="2467" y="3297"/>
                    </a:lnTo>
                    <a:lnTo>
                      <a:pt x="2158" y="3274"/>
                    </a:lnTo>
                    <a:lnTo>
                      <a:pt x="1988" y="3156"/>
                    </a:lnTo>
                    <a:lnTo>
                      <a:pt x="1940" y="3194"/>
                    </a:lnTo>
                    <a:lnTo>
                      <a:pt x="1850" y="3185"/>
                    </a:lnTo>
                    <a:lnTo>
                      <a:pt x="1794" y="3134"/>
                    </a:lnTo>
                    <a:lnTo>
                      <a:pt x="1727" y="2954"/>
                    </a:lnTo>
                    <a:lnTo>
                      <a:pt x="1565" y="2759"/>
                    </a:lnTo>
                    <a:lnTo>
                      <a:pt x="1567" y="2723"/>
                    </a:lnTo>
                    <a:lnTo>
                      <a:pt x="1621" y="2691"/>
                    </a:lnTo>
                    <a:lnTo>
                      <a:pt x="1571" y="2483"/>
                    </a:lnTo>
                    <a:lnTo>
                      <a:pt x="1520" y="2408"/>
                    </a:lnTo>
                    <a:lnTo>
                      <a:pt x="1370" y="2335"/>
                    </a:lnTo>
                    <a:lnTo>
                      <a:pt x="1265" y="2324"/>
                    </a:lnTo>
                    <a:lnTo>
                      <a:pt x="1234" y="2257"/>
                    </a:lnTo>
                    <a:lnTo>
                      <a:pt x="1181" y="2255"/>
                    </a:lnTo>
                    <a:lnTo>
                      <a:pt x="1062" y="2181"/>
                    </a:lnTo>
                    <a:lnTo>
                      <a:pt x="849" y="2029"/>
                    </a:lnTo>
                    <a:lnTo>
                      <a:pt x="883" y="1963"/>
                    </a:lnTo>
                    <a:lnTo>
                      <a:pt x="1106" y="2081"/>
                    </a:lnTo>
                    <a:lnTo>
                      <a:pt x="1361" y="2099"/>
                    </a:lnTo>
                    <a:lnTo>
                      <a:pt x="1595" y="2164"/>
                    </a:lnTo>
                    <a:lnTo>
                      <a:pt x="1790" y="2149"/>
                    </a:lnTo>
                    <a:lnTo>
                      <a:pt x="2001" y="2126"/>
                    </a:lnTo>
                    <a:lnTo>
                      <a:pt x="2243" y="2133"/>
                    </a:lnTo>
                    <a:lnTo>
                      <a:pt x="2461" y="2011"/>
                    </a:lnTo>
                    <a:lnTo>
                      <a:pt x="2627" y="1812"/>
                    </a:lnTo>
                    <a:lnTo>
                      <a:pt x="2695" y="1604"/>
                    </a:lnTo>
                    <a:lnTo>
                      <a:pt x="2600" y="1367"/>
                    </a:lnTo>
                    <a:lnTo>
                      <a:pt x="2462" y="1194"/>
                    </a:lnTo>
                    <a:lnTo>
                      <a:pt x="2231" y="1099"/>
                    </a:lnTo>
                    <a:lnTo>
                      <a:pt x="2004" y="1047"/>
                    </a:lnTo>
                    <a:lnTo>
                      <a:pt x="1906" y="1065"/>
                    </a:lnTo>
                    <a:lnTo>
                      <a:pt x="1766" y="949"/>
                    </a:lnTo>
                    <a:lnTo>
                      <a:pt x="1531" y="849"/>
                    </a:lnTo>
                    <a:lnTo>
                      <a:pt x="1282" y="793"/>
                    </a:lnTo>
                    <a:lnTo>
                      <a:pt x="1168" y="803"/>
                    </a:lnTo>
                    <a:lnTo>
                      <a:pt x="1182" y="818"/>
                    </a:lnTo>
                    <a:lnTo>
                      <a:pt x="1175" y="836"/>
                    </a:lnTo>
                    <a:lnTo>
                      <a:pt x="1157" y="843"/>
                    </a:lnTo>
                    <a:lnTo>
                      <a:pt x="1124" y="836"/>
                    </a:lnTo>
                    <a:lnTo>
                      <a:pt x="1093" y="832"/>
                    </a:lnTo>
                    <a:lnTo>
                      <a:pt x="1053" y="836"/>
                    </a:lnTo>
                    <a:lnTo>
                      <a:pt x="1010" y="836"/>
                    </a:lnTo>
                    <a:lnTo>
                      <a:pt x="974" y="839"/>
                    </a:lnTo>
                    <a:lnTo>
                      <a:pt x="916" y="832"/>
                    </a:lnTo>
                    <a:lnTo>
                      <a:pt x="910" y="857"/>
                    </a:lnTo>
                    <a:lnTo>
                      <a:pt x="884" y="868"/>
                    </a:lnTo>
                    <a:lnTo>
                      <a:pt x="855" y="874"/>
                    </a:lnTo>
                    <a:lnTo>
                      <a:pt x="837" y="900"/>
                    </a:lnTo>
                    <a:lnTo>
                      <a:pt x="830" y="889"/>
                    </a:lnTo>
                    <a:lnTo>
                      <a:pt x="819" y="878"/>
                    </a:lnTo>
                    <a:lnTo>
                      <a:pt x="816" y="874"/>
                    </a:lnTo>
                    <a:lnTo>
                      <a:pt x="798" y="865"/>
                    </a:lnTo>
                    <a:lnTo>
                      <a:pt x="798" y="825"/>
                    </a:lnTo>
                    <a:lnTo>
                      <a:pt x="783" y="818"/>
                    </a:lnTo>
                    <a:lnTo>
                      <a:pt x="761" y="854"/>
                    </a:lnTo>
                    <a:lnTo>
                      <a:pt x="736" y="885"/>
                    </a:lnTo>
                    <a:lnTo>
                      <a:pt x="732" y="818"/>
                    </a:lnTo>
                    <a:lnTo>
                      <a:pt x="714" y="832"/>
                    </a:lnTo>
                    <a:lnTo>
                      <a:pt x="705" y="850"/>
                    </a:lnTo>
                    <a:lnTo>
                      <a:pt x="701" y="814"/>
                    </a:lnTo>
                    <a:lnTo>
                      <a:pt x="690" y="810"/>
                    </a:lnTo>
                    <a:lnTo>
                      <a:pt x="665" y="818"/>
                    </a:lnTo>
                    <a:lnTo>
                      <a:pt x="647" y="832"/>
                    </a:lnTo>
                    <a:lnTo>
                      <a:pt x="629" y="846"/>
                    </a:lnTo>
                    <a:lnTo>
                      <a:pt x="621" y="850"/>
                    </a:lnTo>
                    <a:lnTo>
                      <a:pt x="625" y="825"/>
                    </a:lnTo>
                    <a:lnTo>
                      <a:pt x="618" y="803"/>
                    </a:lnTo>
                    <a:lnTo>
                      <a:pt x="600" y="789"/>
                    </a:lnTo>
                    <a:lnTo>
                      <a:pt x="549" y="803"/>
                    </a:lnTo>
                    <a:lnTo>
                      <a:pt x="546" y="763"/>
                    </a:lnTo>
                    <a:lnTo>
                      <a:pt x="549" y="705"/>
                    </a:lnTo>
                    <a:lnTo>
                      <a:pt x="567" y="742"/>
                    </a:lnTo>
                    <a:lnTo>
                      <a:pt x="593" y="752"/>
                    </a:lnTo>
                    <a:lnTo>
                      <a:pt x="611" y="745"/>
                    </a:lnTo>
                    <a:lnTo>
                      <a:pt x="636" y="763"/>
                    </a:lnTo>
                    <a:lnTo>
                      <a:pt x="676" y="752"/>
                    </a:lnTo>
                    <a:lnTo>
                      <a:pt x="701" y="756"/>
                    </a:lnTo>
                    <a:lnTo>
                      <a:pt x="718" y="698"/>
                    </a:lnTo>
                    <a:lnTo>
                      <a:pt x="714" y="666"/>
                    </a:lnTo>
                    <a:lnTo>
                      <a:pt x="701" y="660"/>
                    </a:lnTo>
                    <a:lnTo>
                      <a:pt x="683" y="666"/>
                    </a:lnTo>
                    <a:lnTo>
                      <a:pt x="672" y="662"/>
                    </a:lnTo>
                    <a:lnTo>
                      <a:pt x="650" y="660"/>
                    </a:lnTo>
                    <a:lnTo>
                      <a:pt x="625" y="669"/>
                    </a:lnTo>
                    <a:lnTo>
                      <a:pt x="596" y="656"/>
                    </a:lnTo>
                    <a:lnTo>
                      <a:pt x="589" y="642"/>
                    </a:lnTo>
                    <a:lnTo>
                      <a:pt x="535" y="627"/>
                    </a:lnTo>
                    <a:lnTo>
                      <a:pt x="496" y="627"/>
                    </a:lnTo>
                    <a:lnTo>
                      <a:pt x="474" y="620"/>
                    </a:lnTo>
                    <a:lnTo>
                      <a:pt x="498" y="642"/>
                    </a:lnTo>
                    <a:lnTo>
                      <a:pt x="509" y="691"/>
                    </a:lnTo>
                    <a:lnTo>
                      <a:pt x="485" y="702"/>
                    </a:lnTo>
                    <a:lnTo>
                      <a:pt x="464" y="687"/>
                    </a:lnTo>
                    <a:lnTo>
                      <a:pt x="464" y="713"/>
                    </a:lnTo>
                    <a:lnTo>
                      <a:pt x="482" y="745"/>
                    </a:lnTo>
                    <a:lnTo>
                      <a:pt x="471" y="771"/>
                    </a:lnTo>
                    <a:lnTo>
                      <a:pt x="438" y="781"/>
                    </a:lnTo>
                    <a:lnTo>
                      <a:pt x="420" y="763"/>
                    </a:lnTo>
                    <a:lnTo>
                      <a:pt x="395" y="752"/>
                    </a:lnTo>
                    <a:lnTo>
                      <a:pt x="362" y="749"/>
                    </a:lnTo>
                    <a:lnTo>
                      <a:pt x="326" y="738"/>
                    </a:lnTo>
                    <a:lnTo>
                      <a:pt x="319" y="742"/>
                    </a:lnTo>
                    <a:lnTo>
                      <a:pt x="333" y="748"/>
                    </a:lnTo>
                    <a:lnTo>
                      <a:pt x="316" y="859"/>
                    </a:lnTo>
                    <a:lnTo>
                      <a:pt x="261" y="859"/>
                    </a:lnTo>
                    <a:lnTo>
                      <a:pt x="208" y="865"/>
                    </a:lnTo>
                    <a:lnTo>
                      <a:pt x="189" y="971"/>
                    </a:lnTo>
                    <a:lnTo>
                      <a:pt x="98" y="1053"/>
                    </a:lnTo>
                    <a:lnTo>
                      <a:pt x="67" y="1161"/>
                    </a:lnTo>
                    <a:lnTo>
                      <a:pt x="2" y="1243"/>
                    </a:lnTo>
                    <a:lnTo>
                      <a:pt x="0" y="1398"/>
                    </a:lnTo>
                    <a:lnTo>
                      <a:pt x="57" y="1576"/>
                    </a:lnTo>
                    <a:lnTo>
                      <a:pt x="168" y="1611"/>
                    </a:lnTo>
                    <a:lnTo>
                      <a:pt x="271" y="1683"/>
                    </a:lnTo>
                    <a:lnTo>
                      <a:pt x="367" y="1783"/>
                    </a:lnTo>
                    <a:lnTo>
                      <a:pt x="357" y="1998"/>
                    </a:lnTo>
                    <a:lnTo>
                      <a:pt x="325" y="2168"/>
                    </a:lnTo>
                    <a:lnTo>
                      <a:pt x="383" y="2356"/>
                    </a:lnTo>
                    <a:lnTo>
                      <a:pt x="445" y="2480"/>
                    </a:lnTo>
                    <a:lnTo>
                      <a:pt x="520" y="2564"/>
                    </a:lnTo>
                    <a:lnTo>
                      <a:pt x="591" y="2683"/>
                    </a:lnTo>
                    <a:lnTo>
                      <a:pt x="588" y="2857"/>
                    </a:lnTo>
                    <a:lnTo>
                      <a:pt x="594" y="3007"/>
                    </a:lnTo>
                    <a:lnTo>
                      <a:pt x="621" y="3158"/>
                    </a:lnTo>
                    <a:lnTo>
                      <a:pt x="708" y="3240"/>
                    </a:lnTo>
                    <a:lnTo>
                      <a:pt x="764" y="3380"/>
                    </a:lnTo>
                    <a:lnTo>
                      <a:pt x="886" y="3485"/>
                    </a:lnTo>
                    <a:lnTo>
                      <a:pt x="899" y="3634"/>
                    </a:lnTo>
                    <a:lnTo>
                      <a:pt x="866" y="3774"/>
                    </a:lnTo>
                    <a:lnTo>
                      <a:pt x="954" y="3884"/>
                    </a:lnTo>
                    <a:lnTo>
                      <a:pt x="1056" y="3926"/>
                    </a:lnTo>
                    <a:lnTo>
                      <a:pt x="1132" y="4014"/>
                    </a:lnTo>
                    <a:lnTo>
                      <a:pt x="1204" y="4050"/>
                    </a:lnTo>
                    <a:lnTo>
                      <a:pt x="1239" y="4211"/>
                    </a:lnTo>
                    <a:lnTo>
                      <a:pt x="1206" y="4387"/>
                    </a:lnTo>
                    <a:lnTo>
                      <a:pt x="1121" y="4594"/>
                    </a:lnTo>
                    <a:lnTo>
                      <a:pt x="1073" y="4705"/>
                    </a:lnTo>
                    <a:lnTo>
                      <a:pt x="1012" y="4814"/>
                    </a:lnTo>
                    <a:lnTo>
                      <a:pt x="950" y="4945"/>
                    </a:lnTo>
                    <a:lnTo>
                      <a:pt x="886" y="5049"/>
                    </a:lnTo>
                    <a:lnTo>
                      <a:pt x="710" y="5309"/>
                    </a:lnTo>
                    <a:lnTo>
                      <a:pt x="642" y="5412"/>
                    </a:lnTo>
                    <a:lnTo>
                      <a:pt x="571" y="5464"/>
                    </a:lnTo>
                    <a:lnTo>
                      <a:pt x="600" y="5466"/>
                    </a:lnTo>
                    <a:lnTo>
                      <a:pt x="687" y="5460"/>
                    </a:lnTo>
                    <a:lnTo>
                      <a:pt x="722" y="5400"/>
                    </a:lnTo>
                    <a:lnTo>
                      <a:pt x="798" y="5338"/>
                    </a:lnTo>
                    <a:lnTo>
                      <a:pt x="808" y="5364"/>
                    </a:lnTo>
                    <a:lnTo>
                      <a:pt x="816" y="5471"/>
                    </a:lnTo>
                    <a:lnTo>
                      <a:pt x="790" y="5442"/>
                    </a:lnTo>
                    <a:lnTo>
                      <a:pt x="772" y="5435"/>
                    </a:lnTo>
                    <a:lnTo>
                      <a:pt x="783" y="5503"/>
                    </a:lnTo>
                    <a:lnTo>
                      <a:pt x="816" y="5540"/>
                    </a:lnTo>
                    <a:lnTo>
                      <a:pt x="841" y="5536"/>
                    </a:lnTo>
                    <a:lnTo>
                      <a:pt x="963" y="5598"/>
                    </a:lnTo>
                    <a:lnTo>
                      <a:pt x="1093" y="5550"/>
                    </a:lnTo>
                    <a:lnTo>
                      <a:pt x="1139" y="5558"/>
                    </a:lnTo>
                    <a:lnTo>
                      <a:pt x="1193" y="5579"/>
                    </a:lnTo>
                    <a:lnTo>
                      <a:pt x="1200" y="5622"/>
                    </a:lnTo>
                    <a:lnTo>
                      <a:pt x="1265" y="5629"/>
                    </a:lnTo>
                    <a:lnTo>
                      <a:pt x="1276" y="5651"/>
                    </a:lnTo>
                    <a:lnTo>
                      <a:pt x="1251" y="5676"/>
                    </a:lnTo>
                    <a:lnTo>
                      <a:pt x="1211" y="5683"/>
                    </a:lnTo>
                    <a:lnTo>
                      <a:pt x="1128" y="5683"/>
                    </a:lnTo>
                    <a:lnTo>
                      <a:pt x="1082" y="5676"/>
                    </a:lnTo>
                    <a:lnTo>
                      <a:pt x="995" y="5687"/>
                    </a:lnTo>
                    <a:lnTo>
                      <a:pt x="970" y="5755"/>
                    </a:lnTo>
                    <a:lnTo>
                      <a:pt x="913" y="5810"/>
                    </a:lnTo>
                    <a:lnTo>
                      <a:pt x="874" y="5792"/>
                    </a:lnTo>
                    <a:lnTo>
                      <a:pt x="848" y="5813"/>
                    </a:lnTo>
                    <a:lnTo>
                      <a:pt x="837" y="5859"/>
                    </a:lnTo>
                    <a:lnTo>
                      <a:pt x="816" y="5881"/>
                    </a:lnTo>
                    <a:lnTo>
                      <a:pt x="779" y="5856"/>
                    </a:lnTo>
                    <a:lnTo>
                      <a:pt x="743" y="5848"/>
                    </a:lnTo>
                    <a:lnTo>
                      <a:pt x="736" y="5892"/>
                    </a:lnTo>
                    <a:lnTo>
                      <a:pt x="761" y="5964"/>
                    </a:lnTo>
                    <a:lnTo>
                      <a:pt x="758" y="5993"/>
                    </a:lnTo>
                    <a:lnTo>
                      <a:pt x="772" y="5997"/>
                    </a:lnTo>
                    <a:lnTo>
                      <a:pt x="827" y="6032"/>
                    </a:lnTo>
                    <a:lnTo>
                      <a:pt x="859" y="6068"/>
                    </a:lnTo>
                    <a:lnTo>
                      <a:pt x="870" y="6137"/>
                    </a:lnTo>
                    <a:lnTo>
                      <a:pt x="801" y="6276"/>
                    </a:lnTo>
                    <a:lnTo>
                      <a:pt x="769" y="6302"/>
                    </a:lnTo>
                    <a:lnTo>
                      <a:pt x="629" y="6367"/>
                    </a:lnTo>
                    <a:lnTo>
                      <a:pt x="600" y="6396"/>
                    </a:lnTo>
                    <a:lnTo>
                      <a:pt x="603" y="6436"/>
                    </a:lnTo>
                    <a:lnTo>
                      <a:pt x="676" y="6532"/>
                    </a:lnTo>
                    <a:lnTo>
                      <a:pt x="711" y="6643"/>
                    </a:lnTo>
                    <a:lnTo>
                      <a:pt x="754" y="6647"/>
                    </a:lnTo>
                    <a:lnTo>
                      <a:pt x="779" y="6723"/>
                    </a:lnTo>
                    <a:lnTo>
                      <a:pt x="870" y="6802"/>
                    </a:lnTo>
                    <a:lnTo>
                      <a:pt x="877" y="6838"/>
                    </a:lnTo>
                    <a:lnTo>
                      <a:pt x="895" y="6873"/>
                    </a:lnTo>
                    <a:lnTo>
                      <a:pt x="859" y="6891"/>
                    </a:lnTo>
                    <a:lnTo>
                      <a:pt x="834" y="6971"/>
                    </a:lnTo>
                    <a:lnTo>
                      <a:pt x="823" y="7007"/>
                    </a:lnTo>
                    <a:lnTo>
                      <a:pt x="834" y="7043"/>
                    </a:lnTo>
                    <a:lnTo>
                      <a:pt x="870" y="7071"/>
                    </a:lnTo>
                    <a:lnTo>
                      <a:pt x="895" y="7104"/>
                    </a:lnTo>
                    <a:lnTo>
                      <a:pt x="934" y="7118"/>
                    </a:lnTo>
                    <a:lnTo>
                      <a:pt x="959" y="7151"/>
                    </a:lnTo>
                    <a:lnTo>
                      <a:pt x="974" y="7187"/>
                    </a:lnTo>
                    <a:lnTo>
                      <a:pt x="970" y="7269"/>
                    </a:lnTo>
                    <a:lnTo>
                      <a:pt x="959" y="7352"/>
                    </a:lnTo>
                    <a:lnTo>
                      <a:pt x="1003" y="7356"/>
                    </a:lnTo>
                    <a:lnTo>
                      <a:pt x="1042" y="7374"/>
                    </a:lnTo>
                    <a:lnTo>
                      <a:pt x="1046" y="7413"/>
                    </a:lnTo>
                    <a:lnTo>
                      <a:pt x="1132" y="7506"/>
                    </a:lnTo>
                    <a:lnTo>
                      <a:pt x="1150" y="7550"/>
                    </a:lnTo>
                    <a:lnTo>
                      <a:pt x="1175" y="7582"/>
                    </a:lnTo>
                    <a:lnTo>
                      <a:pt x="1200" y="7700"/>
                    </a:lnTo>
                    <a:lnTo>
                      <a:pt x="1215" y="7744"/>
                    </a:lnTo>
                    <a:lnTo>
                      <a:pt x="1294" y="7711"/>
                    </a:lnTo>
                    <a:lnTo>
                      <a:pt x="1333" y="7722"/>
                    </a:lnTo>
                    <a:lnTo>
                      <a:pt x="1366" y="7751"/>
                    </a:lnTo>
                    <a:lnTo>
                      <a:pt x="1485" y="7722"/>
                    </a:lnTo>
                    <a:lnTo>
                      <a:pt x="1534" y="7748"/>
                    </a:lnTo>
                    <a:lnTo>
                      <a:pt x="1556" y="7755"/>
                    </a:lnTo>
                    <a:lnTo>
                      <a:pt x="1571" y="7860"/>
                    </a:lnTo>
                    <a:lnTo>
                      <a:pt x="1603" y="7838"/>
                    </a:lnTo>
                    <a:lnTo>
                      <a:pt x="1632" y="7805"/>
                    </a:lnTo>
                    <a:lnTo>
                      <a:pt x="1672" y="7791"/>
                    </a:lnTo>
                    <a:lnTo>
                      <a:pt x="1697" y="7758"/>
                    </a:lnTo>
                    <a:lnTo>
                      <a:pt x="1737" y="7744"/>
                    </a:lnTo>
                    <a:lnTo>
                      <a:pt x="1776" y="7733"/>
                    </a:lnTo>
                    <a:lnTo>
                      <a:pt x="1819" y="7729"/>
                    </a:lnTo>
                    <a:lnTo>
                      <a:pt x="1859" y="7744"/>
                    </a:lnTo>
                    <a:lnTo>
                      <a:pt x="1959" y="7823"/>
                    </a:lnTo>
                    <a:lnTo>
                      <a:pt x="2002" y="7820"/>
                    </a:lnTo>
                    <a:lnTo>
                      <a:pt x="2020" y="7878"/>
                    </a:lnTo>
                    <a:lnTo>
                      <a:pt x="2017" y="7920"/>
                    </a:lnTo>
                    <a:lnTo>
                      <a:pt x="2028" y="7963"/>
                    </a:lnTo>
                    <a:lnTo>
                      <a:pt x="2060" y="7989"/>
                    </a:lnTo>
                    <a:lnTo>
                      <a:pt x="2082" y="8025"/>
                    </a:lnTo>
                    <a:lnTo>
                      <a:pt x="2086" y="8110"/>
                    </a:lnTo>
                    <a:lnTo>
                      <a:pt x="2057" y="8147"/>
                    </a:lnTo>
                    <a:lnTo>
                      <a:pt x="2057" y="8190"/>
                    </a:lnTo>
                    <a:lnTo>
                      <a:pt x="2078" y="8226"/>
                    </a:lnTo>
                    <a:lnTo>
                      <a:pt x="2151" y="8273"/>
                    </a:lnTo>
                    <a:lnTo>
                      <a:pt x="2171" y="8312"/>
                    </a:lnTo>
                    <a:lnTo>
                      <a:pt x="2280" y="8449"/>
                    </a:lnTo>
                    <a:lnTo>
                      <a:pt x="2312" y="8478"/>
                    </a:lnTo>
                    <a:lnTo>
                      <a:pt x="2356" y="8496"/>
                    </a:lnTo>
                    <a:lnTo>
                      <a:pt x="2398" y="8506"/>
                    </a:lnTo>
                    <a:lnTo>
                      <a:pt x="2434" y="8531"/>
                    </a:lnTo>
                    <a:lnTo>
                      <a:pt x="2448" y="8571"/>
                    </a:lnTo>
                    <a:lnTo>
                      <a:pt x="2456" y="8618"/>
                    </a:lnTo>
                    <a:lnTo>
                      <a:pt x="2481" y="8651"/>
                    </a:lnTo>
                    <a:lnTo>
                      <a:pt x="2564" y="8618"/>
                    </a:lnTo>
                    <a:lnTo>
                      <a:pt x="2606" y="8604"/>
                    </a:lnTo>
                    <a:lnTo>
                      <a:pt x="2646" y="8622"/>
                    </a:lnTo>
                    <a:lnTo>
                      <a:pt x="2690" y="8625"/>
                    </a:lnTo>
                    <a:lnTo>
                      <a:pt x="2686" y="8669"/>
                    </a:lnTo>
                    <a:lnTo>
                      <a:pt x="2722" y="8698"/>
                    </a:lnTo>
                    <a:lnTo>
                      <a:pt x="2766" y="8690"/>
                    </a:lnTo>
                    <a:lnTo>
                      <a:pt x="2773" y="8690"/>
                    </a:lnTo>
                    <a:lnTo>
                      <a:pt x="2797" y="8762"/>
                    </a:lnTo>
                    <a:lnTo>
                      <a:pt x="2769" y="8798"/>
                    </a:lnTo>
                    <a:lnTo>
                      <a:pt x="2755" y="8841"/>
                    </a:lnTo>
                    <a:lnTo>
                      <a:pt x="2668" y="8945"/>
                    </a:lnTo>
                    <a:lnTo>
                      <a:pt x="2578" y="8956"/>
                    </a:lnTo>
                    <a:lnTo>
                      <a:pt x="2499" y="8916"/>
                    </a:lnTo>
                    <a:lnTo>
                      <a:pt x="2456" y="8923"/>
                    </a:lnTo>
                    <a:lnTo>
                      <a:pt x="2420" y="8949"/>
                    </a:lnTo>
                    <a:lnTo>
                      <a:pt x="2423" y="8996"/>
                    </a:lnTo>
                    <a:lnTo>
                      <a:pt x="2387" y="9021"/>
                    </a:lnTo>
                    <a:lnTo>
                      <a:pt x="2401" y="9064"/>
                    </a:lnTo>
                    <a:lnTo>
                      <a:pt x="2438" y="9090"/>
                    </a:lnTo>
                    <a:lnTo>
                      <a:pt x="2481" y="9108"/>
                    </a:lnTo>
                    <a:lnTo>
                      <a:pt x="2503" y="9146"/>
                    </a:lnTo>
                    <a:lnTo>
                      <a:pt x="2499" y="9193"/>
                    </a:lnTo>
                    <a:lnTo>
                      <a:pt x="2535" y="9219"/>
                    </a:lnTo>
                    <a:lnTo>
                      <a:pt x="2535" y="9262"/>
                    </a:lnTo>
                    <a:lnTo>
                      <a:pt x="2578" y="9277"/>
                    </a:lnTo>
                    <a:lnTo>
                      <a:pt x="2606" y="9316"/>
                    </a:lnTo>
                    <a:lnTo>
                      <a:pt x="2614" y="9359"/>
                    </a:lnTo>
                    <a:lnTo>
                      <a:pt x="2672" y="9474"/>
                    </a:lnTo>
                    <a:lnTo>
                      <a:pt x="2708" y="9496"/>
                    </a:lnTo>
                    <a:lnTo>
                      <a:pt x="2755" y="9500"/>
                    </a:lnTo>
                    <a:lnTo>
                      <a:pt x="2790" y="9467"/>
                    </a:lnTo>
                    <a:lnTo>
                      <a:pt x="2808" y="9427"/>
                    </a:lnTo>
                    <a:lnTo>
                      <a:pt x="2808" y="9377"/>
                    </a:lnTo>
                    <a:lnTo>
                      <a:pt x="2840" y="9340"/>
                    </a:lnTo>
                    <a:lnTo>
                      <a:pt x="2938" y="933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50" name="Norway">
              <a:extLst>
                <a:ext uri="{FF2B5EF4-FFF2-40B4-BE49-F238E27FC236}">
                  <a16:creationId xmlns:a16="http://schemas.microsoft.com/office/drawing/2014/main" id="{577CEF7A-1B2F-9964-9B6A-54ED4744F99E}"/>
                </a:ext>
              </a:extLst>
            </p:cNvPr>
            <p:cNvGrpSpPr/>
            <p:nvPr/>
          </p:nvGrpSpPr>
          <p:grpSpPr>
            <a:xfrm>
              <a:off x="3022269" y="1490246"/>
              <a:ext cx="1503704" cy="1468514"/>
              <a:chOff x="3823576" y="1611312"/>
              <a:chExt cx="1338263" cy="1658938"/>
            </a:xfrm>
            <a:solidFill>
              <a:schemeClr val="bg2">
                <a:lumMod val="75000"/>
              </a:schemeClr>
            </a:solidFill>
          </p:grpSpPr>
          <p:sp>
            <p:nvSpPr>
              <p:cNvPr id="154" name="Norway">
                <a:extLst>
                  <a:ext uri="{FF2B5EF4-FFF2-40B4-BE49-F238E27FC236}">
                    <a16:creationId xmlns:a16="http://schemas.microsoft.com/office/drawing/2014/main" id="{38862F47-038C-4A6A-CC2B-EC8D602D4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351" y="2055812"/>
                <a:ext cx="28575" cy="30163"/>
              </a:xfrm>
              <a:custGeom>
                <a:avLst/>
                <a:gdLst/>
                <a:ahLst/>
                <a:cxnLst>
                  <a:cxn ang="0">
                    <a:pos x="42" y="58"/>
                  </a:cxn>
                  <a:cxn ang="0">
                    <a:pos x="35" y="58"/>
                  </a:cxn>
                  <a:cxn ang="0">
                    <a:pos x="28" y="43"/>
                  </a:cxn>
                  <a:cxn ang="0">
                    <a:pos x="20" y="22"/>
                  </a:cxn>
                  <a:cxn ang="0">
                    <a:pos x="49" y="36"/>
                  </a:cxn>
                  <a:cxn ang="0">
                    <a:pos x="75" y="33"/>
                  </a:cxn>
                  <a:cxn ang="0">
                    <a:pos x="93" y="14"/>
                  </a:cxn>
                  <a:cxn ang="0">
                    <a:pos x="107" y="0"/>
                  </a:cxn>
                  <a:cxn ang="0">
                    <a:pos x="118" y="25"/>
                  </a:cxn>
                  <a:cxn ang="0">
                    <a:pos x="111" y="51"/>
                  </a:cxn>
                  <a:cxn ang="0">
                    <a:pos x="86" y="65"/>
                  </a:cxn>
                  <a:cxn ang="0">
                    <a:pos x="67" y="93"/>
                  </a:cxn>
                  <a:cxn ang="0">
                    <a:pos x="35" y="115"/>
                  </a:cxn>
                  <a:cxn ang="0">
                    <a:pos x="14" y="118"/>
                  </a:cxn>
                  <a:cxn ang="0">
                    <a:pos x="0" y="107"/>
                  </a:cxn>
                  <a:cxn ang="0">
                    <a:pos x="20" y="76"/>
                  </a:cxn>
                  <a:cxn ang="0">
                    <a:pos x="42" y="72"/>
                  </a:cxn>
                  <a:cxn ang="0">
                    <a:pos x="42" y="58"/>
                  </a:cxn>
                </a:cxnLst>
                <a:rect l="0" t="0" r="r" b="b"/>
                <a:pathLst>
                  <a:path w="118" h="118">
                    <a:moveTo>
                      <a:pt x="42" y="58"/>
                    </a:moveTo>
                    <a:lnTo>
                      <a:pt x="35" y="58"/>
                    </a:lnTo>
                    <a:lnTo>
                      <a:pt x="28" y="43"/>
                    </a:lnTo>
                    <a:lnTo>
                      <a:pt x="20" y="22"/>
                    </a:lnTo>
                    <a:lnTo>
                      <a:pt x="49" y="36"/>
                    </a:lnTo>
                    <a:lnTo>
                      <a:pt x="75" y="33"/>
                    </a:lnTo>
                    <a:lnTo>
                      <a:pt x="93" y="14"/>
                    </a:lnTo>
                    <a:lnTo>
                      <a:pt x="107" y="0"/>
                    </a:lnTo>
                    <a:lnTo>
                      <a:pt x="118" y="25"/>
                    </a:lnTo>
                    <a:lnTo>
                      <a:pt x="111" y="51"/>
                    </a:lnTo>
                    <a:lnTo>
                      <a:pt x="86" y="65"/>
                    </a:lnTo>
                    <a:lnTo>
                      <a:pt x="67" y="93"/>
                    </a:lnTo>
                    <a:lnTo>
                      <a:pt x="35" y="115"/>
                    </a:lnTo>
                    <a:lnTo>
                      <a:pt x="14" y="118"/>
                    </a:lnTo>
                    <a:lnTo>
                      <a:pt x="0" y="107"/>
                    </a:lnTo>
                    <a:lnTo>
                      <a:pt x="20" y="76"/>
                    </a:lnTo>
                    <a:lnTo>
                      <a:pt x="42" y="72"/>
                    </a:lnTo>
                    <a:lnTo>
                      <a:pt x="42" y="5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5" name="Norway">
                <a:extLst>
                  <a:ext uri="{FF2B5EF4-FFF2-40B4-BE49-F238E27FC236}">
                    <a16:creationId xmlns:a16="http://schemas.microsoft.com/office/drawing/2014/main" id="{3CC11D76-7502-6BCA-DEE3-E7B3FD58E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064" y="2711450"/>
                <a:ext cx="12700" cy="20637"/>
              </a:xfrm>
              <a:custGeom>
                <a:avLst/>
                <a:gdLst/>
                <a:ahLst/>
                <a:cxnLst>
                  <a:cxn ang="0">
                    <a:pos x="14" y="87"/>
                  </a:cxn>
                  <a:cxn ang="0">
                    <a:pos x="22" y="76"/>
                  </a:cxn>
                  <a:cxn ang="0">
                    <a:pos x="43" y="51"/>
                  </a:cxn>
                  <a:cxn ang="0">
                    <a:pos x="54" y="33"/>
                  </a:cxn>
                  <a:cxn ang="0">
                    <a:pos x="47" y="15"/>
                  </a:cxn>
                  <a:cxn ang="0">
                    <a:pos x="18" y="0"/>
                  </a:cxn>
                  <a:cxn ang="0">
                    <a:pos x="3" y="19"/>
                  </a:cxn>
                  <a:cxn ang="0">
                    <a:pos x="0" y="66"/>
                  </a:cxn>
                  <a:cxn ang="0">
                    <a:pos x="0" y="84"/>
                  </a:cxn>
                  <a:cxn ang="0">
                    <a:pos x="3" y="87"/>
                  </a:cxn>
                  <a:cxn ang="0">
                    <a:pos x="14" y="87"/>
                  </a:cxn>
                </a:cxnLst>
                <a:rect l="0" t="0" r="r" b="b"/>
                <a:pathLst>
                  <a:path w="54" h="87">
                    <a:moveTo>
                      <a:pt x="14" y="87"/>
                    </a:moveTo>
                    <a:lnTo>
                      <a:pt x="22" y="76"/>
                    </a:lnTo>
                    <a:lnTo>
                      <a:pt x="43" y="51"/>
                    </a:lnTo>
                    <a:lnTo>
                      <a:pt x="54" y="33"/>
                    </a:lnTo>
                    <a:lnTo>
                      <a:pt x="47" y="15"/>
                    </a:lnTo>
                    <a:lnTo>
                      <a:pt x="18" y="0"/>
                    </a:lnTo>
                    <a:lnTo>
                      <a:pt x="3" y="19"/>
                    </a:lnTo>
                    <a:lnTo>
                      <a:pt x="0" y="66"/>
                    </a:lnTo>
                    <a:lnTo>
                      <a:pt x="0" y="84"/>
                    </a:lnTo>
                    <a:lnTo>
                      <a:pt x="3" y="87"/>
                    </a:lnTo>
                    <a:lnTo>
                      <a:pt x="14" y="8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6" name="Norway">
                <a:extLst>
                  <a:ext uri="{FF2B5EF4-FFF2-40B4-BE49-F238E27FC236}">
                    <a16:creationId xmlns:a16="http://schemas.microsoft.com/office/drawing/2014/main" id="{A22A19CD-49D5-C661-E62B-0C380ECB8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576" y="3084512"/>
                <a:ext cx="6350" cy="23813"/>
              </a:xfrm>
              <a:custGeom>
                <a:avLst/>
                <a:gdLst/>
                <a:ahLst/>
                <a:cxnLst>
                  <a:cxn ang="0">
                    <a:pos x="22" y="97"/>
                  </a:cxn>
                  <a:cxn ang="0">
                    <a:pos x="33" y="35"/>
                  </a:cxn>
                  <a:cxn ang="0">
                    <a:pos x="33" y="11"/>
                  </a:cxn>
                  <a:cxn ang="0">
                    <a:pos x="25" y="0"/>
                  </a:cxn>
                  <a:cxn ang="0">
                    <a:pos x="14" y="7"/>
                  </a:cxn>
                  <a:cxn ang="0">
                    <a:pos x="11" y="3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2" y="97"/>
                  </a:cxn>
                </a:cxnLst>
                <a:rect l="0" t="0" r="r" b="b"/>
                <a:pathLst>
                  <a:path w="33" h="97">
                    <a:moveTo>
                      <a:pt x="22" y="97"/>
                    </a:moveTo>
                    <a:lnTo>
                      <a:pt x="33" y="35"/>
                    </a:lnTo>
                    <a:lnTo>
                      <a:pt x="33" y="11"/>
                    </a:lnTo>
                    <a:lnTo>
                      <a:pt x="25" y="0"/>
                    </a:lnTo>
                    <a:lnTo>
                      <a:pt x="14" y="7"/>
                    </a:lnTo>
                    <a:lnTo>
                      <a:pt x="11" y="3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2" y="9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7" name="Norway">
                <a:extLst>
                  <a:ext uri="{FF2B5EF4-FFF2-40B4-BE49-F238E27FC236}">
                    <a16:creationId xmlns:a16="http://schemas.microsoft.com/office/drawing/2014/main" id="{9E66E53C-B567-5D07-B3B8-23E34988D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926" y="2859087"/>
                <a:ext cx="15875" cy="19050"/>
              </a:xfrm>
              <a:custGeom>
                <a:avLst/>
                <a:gdLst/>
                <a:ahLst/>
                <a:cxnLst>
                  <a:cxn ang="0">
                    <a:pos x="53" y="11"/>
                  </a:cxn>
                  <a:cxn ang="0">
                    <a:pos x="57" y="0"/>
                  </a:cxn>
                  <a:cxn ang="0">
                    <a:pos x="46" y="14"/>
                  </a:cxn>
                  <a:cxn ang="0">
                    <a:pos x="28" y="22"/>
                  </a:cxn>
                  <a:cxn ang="0">
                    <a:pos x="10" y="43"/>
                  </a:cxn>
                  <a:cxn ang="0">
                    <a:pos x="10" y="51"/>
                  </a:cxn>
                  <a:cxn ang="0">
                    <a:pos x="6" y="54"/>
                  </a:cxn>
                  <a:cxn ang="0">
                    <a:pos x="0" y="69"/>
                  </a:cxn>
                  <a:cxn ang="0">
                    <a:pos x="4" y="80"/>
                  </a:cxn>
                  <a:cxn ang="0">
                    <a:pos x="20" y="80"/>
                  </a:cxn>
                  <a:cxn ang="0">
                    <a:pos x="31" y="72"/>
                  </a:cxn>
                  <a:cxn ang="0">
                    <a:pos x="53" y="29"/>
                  </a:cxn>
                  <a:cxn ang="0">
                    <a:pos x="53" y="11"/>
                  </a:cxn>
                </a:cxnLst>
                <a:rect l="0" t="0" r="r" b="b"/>
                <a:pathLst>
                  <a:path w="57" h="80">
                    <a:moveTo>
                      <a:pt x="53" y="11"/>
                    </a:moveTo>
                    <a:lnTo>
                      <a:pt x="57" y="0"/>
                    </a:lnTo>
                    <a:lnTo>
                      <a:pt x="46" y="14"/>
                    </a:lnTo>
                    <a:lnTo>
                      <a:pt x="28" y="22"/>
                    </a:lnTo>
                    <a:lnTo>
                      <a:pt x="10" y="43"/>
                    </a:lnTo>
                    <a:lnTo>
                      <a:pt x="10" y="51"/>
                    </a:lnTo>
                    <a:lnTo>
                      <a:pt x="6" y="54"/>
                    </a:lnTo>
                    <a:lnTo>
                      <a:pt x="0" y="69"/>
                    </a:lnTo>
                    <a:lnTo>
                      <a:pt x="4" y="80"/>
                    </a:lnTo>
                    <a:lnTo>
                      <a:pt x="20" y="80"/>
                    </a:lnTo>
                    <a:lnTo>
                      <a:pt x="31" y="72"/>
                    </a:lnTo>
                    <a:lnTo>
                      <a:pt x="53" y="29"/>
                    </a:lnTo>
                    <a:lnTo>
                      <a:pt x="53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8" name="Norway">
                <a:extLst>
                  <a:ext uri="{FF2B5EF4-FFF2-40B4-BE49-F238E27FC236}">
                    <a16:creationId xmlns:a16="http://schemas.microsoft.com/office/drawing/2014/main" id="{9944EE9E-E4D3-788A-8530-AF64E3B5D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514" y="1611312"/>
                <a:ext cx="1330325" cy="1658938"/>
              </a:xfrm>
              <a:custGeom>
                <a:avLst/>
                <a:gdLst/>
                <a:ahLst/>
                <a:cxnLst>
                  <a:cxn ang="0">
                    <a:pos x="120" y="6545"/>
                  </a:cxn>
                  <a:cxn ang="0">
                    <a:pos x="0" y="5936"/>
                  </a:cxn>
                  <a:cxn ang="0">
                    <a:pos x="407" y="5556"/>
                  </a:cxn>
                  <a:cxn ang="0">
                    <a:pos x="237" y="5578"/>
                  </a:cxn>
                  <a:cxn ang="0">
                    <a:pos x="130" y="5589"/>
                  </a:cxn>
                  <a:cxn ang="0">
                    <a:pos x="199" y="5351"/>
                  </a:cxn>
                  <a:cxn ang="0">
                    <a:pos x="464" y="5168"/>
                  </a:cxn>
                  <a:cxn ang="0">
                    <a:pos x="691" y="5103"/>
                  </a:cxn>
                  <a:cxn ang="0">
                    <a:pos x="533" y="5125"/>
                  </a:cxn>
                  <a:cxn ang="0">
                    <a:pos x="90" y="5103"/>
                  </a:cxn>
                  <a:cxn ang="0">
                    <a:pos x="435" y="4747"/>
                  </a:cxn>
                  <a:cxn ang="0">
                    <a:pos x="376" y="4614"/>
                  </a:cxn>
                  <a:cxn ang="0">
                    <a:pos x="1309" y="3942"/>
                  </a:cxn>
                  <a:cxn ang="0">
                    <a:pos x="1514" y="3967"/>
                  </a:cxn>
                  <a:cxn ang="0">
                    <a:pos x="1382" y="3873"/>
                  </a:cxn>
                  <a:cxn ang="0">
                    <a:pos x="1864" y="3194"/>
                  </a:cxn>
                  <a:cxn ang="0">
                    <a:pos x="2041" y="2822"/>
                  </a:cxn>
                  <a:cxn ang="0">
                    <a:pos x="2188" y="2613"/>
                  </a:cxn>
                  <a:cxn ang="0">
                    <a:pos x="2510" y="1992"/>
                  </a:cxn>
                  <a:cxn ang="0">
                    <a:pos x="2608" y="1927"/>
                  </a:cxn>
                  <a:cxn ang="0">
                    <a:pos x="2762" y="1805"/>
                  </a:cxn>
                  <a:cxn ang="0">
                    <a:pos x="2817" y="1549"/>
                  </a:cxn>
                  <a:cxn ang="0">
                    <a:pos x="2895" y="1493"/>
                  </a:cxn>
                  <a:cxn ang="0">
                    <a:pos x="3014" y="1323"/>
                  </a:cxn>
                  <a:cxn ang="0">
                    <a:pos x="3129" y="1025"/>
                  </a:cxn>
                  <a:cxn ang="0">
                    <a:pos x="3263" y="1054"/>
                  </a:cxn>
                  <a:cxn ang="0">
                    <a:pos x="3252" y="916"/>
                  </a:cxn>
                  <a:cxn ang="0">
                    <a:pos x="3493" y="824"/>
                  </a:cxn>
                  <a:cxn ang="0">
                    <a:pos x="3553" y="834"/>
                  </a:cxn>
                  <a:cxn ang="0">
                    <a:pos x="3651" y="693"/>
                  </a:cxn>
                  <a:cxn ang="0">
                    <a:pos x="3691" y="550"/>
                  </a:cxn>
                  <a:cxn ang="0">
                    <a:pos x="3820" y="619"/>
                  </a:cxn>
                  <a:cxn ang="0">
                    <a:pos x="3985" y="690"/>
                  </a:cxn>
                  <a:cxn ang="0">
                    <a:pos x="4172" y="269"/>
                  </a:cxn>
                  <a:cxn ang="0">
                    <a:pos x="4295" y="183"/>
                  </a:cxn>
                  <a:cxn ang="0">
                    <a:pos x="4302" y="532"/>
                  </a:cxn>
                  <a:cxn ang="0">
                    <a:pos x="4564" y="216"/>
                  </a:cxn>
                  <a:cxn ang="0">
                    <a:pos x="4673" y="248"/>
                  </a:cxn>
                  <a:cxn ang="0">
                    <a:pos x="4849" y="33"/>
                  </a:cxn>
                  <a:cxn ang="0">
                    <a:pos x="4834" y="187"/>
                  </a:cxn>
                  <a:cxn ang="0">
                    <a:pos x="4914" y="86"/>
                  </a:cxn>
                  <a:cxn ang="0">
                    <a:pos x="5215" y="151"/>
                  </a:cxn>
                  <a:cxn ang="0">
                    <a:pos x="5244" y="385"/>
                  </a:cxn>
                  <a:cxn ang="0">
                    <a:pos x="5201" y="517"/>
                  </a:cxn>
                  <a:cxn ang="0">
                    <a:pos x="5284" y="604"/>
                  </a:cxn>
                  <a:cxn ang="0">
                    <a:pos x="5276" y="772"/>
                  </a:cxn>
                  <a:cxn ang="0">
                    <a:pos x="4886" y="508"/>
                  </a:cxn>
                  <a:cxn ang="0">
                    <a:pos x="4535" y="1108"/>
                  </a:cxn>
                  <a:cxn ang="0">
                    <a:pos x="3914" y="1283"/>
                  </a:cxn>
                  <a:cxn ang="0">
                    <a:pos x="3497" y="1486"/>
                  </a:cxn>
                  <a:cxn ang="0">
                    <a:pos x="2936" y="1721"/>
                  </a:cxn>
                  <a:cxn ang="0">
                    <a:pos x="2539" y="2700"/>
                  </a:cxn>
                  <a:cxn ang="0">
                    <a:pos x="2137" y="3768"/>
                  </a:cxn>
                  <a:cxn ang="0">
                    <a:pos x="1825" y="4729"/>
                  </a:cxn>
                  <a:cxn ang="0">
                    <a:pos x="1739" y="5868"/>
                  </a:cxn>
                  <a:cxn ang="0">
                    <a:pos x="1371" y="6017"/>
                  </a:cxn>
                  <a:cxn ang="0">
                    <a:pos x="1342" y="6038"/>
                  </a:cxn>
                  <a:cxn ang="0">
                    <a:pos x="1273" y="6200"/>
                  </a:cxn>
                </a:cxnLst>
                <a:rect l="0" t="0" r="r" b="b"/>
                <a:pathLst>
                  <a:path w="5420" h="6766">
                    <a:moveTo>
                      <a:pt x="1273" y="6200"/>
                    </a:moveTo>
                    <a:lnTo>
                      <a:pt x="1244" y="6293"/>
                    </a:lnTo>
                    <a:lnTo>
                      <a:pt x="1144" y="6300"/>
                    </a:lnTo>
                    <a:lnTo>
                      <a:pt x="927" y="6503"/>
                    </a:lnTo>
                    <a:lnTo>
                      <a:pt x="780" y="6661"/>
                    </a:lnTo>
                    <a:lnTo>
                      <a:pt x="543" y="6766"/>
                    </a:lnTo>
                    <a:lnTo>
                      <a:pt x="326" y="6698"/>
                    </a:lnTo>
                    <a:lnTo>
                      <a:pt x="120" y="6545"/>
                    </a:lnTo>
                    <a:lnTo>
                      <a:pt x="7" y="6343"/>
                    </a:lnTo>
                    <a:lnTo>
                      <a:pt x="77" y="6196"/>
                    </a:lnTo>
                    <a:lnTo>
                      <a:pt x="142" y="6208"/>
                    </a:lnTo>
                    <a:lnTo>
                      <a:pt x="229" y="6045"/>
                    </a:lnTo>
                    <a:lnTo>
                      <a:pt x="201" y="5992"/>
                    </a:lnTo>
                    <a:lnTo>
                      <a:pt x="123" y="6024"/>
                    </a:lnTo>
                    <a:lnTo>
                      <a:pt x="12" y="6028"/>
                    </a:lnTo>
                    <a:lnTo>
                      <a:pt x="0" y="5936"/>
                    </a:lnTo>
                    <a:lnTo>
                      <a:pt x="129" y="5860"/>
                    </a:lnTo>
                    <a:lnTo>
                      <a:pt x="148" y="5769"/>
                    </a:lnTo>
                    <a:lnTo>
                      <a:pt x="255" y="5664"/>
                    </a:lnTo>
                    <a:lnTo>
                      <a:pt x="310" y="5642"/>
                    </a:lnTo>
                    <a:lnTo>
                      <a:pt x="284" y="5603"/>
                    </a:lnTo>
                    <a:lnTo>
                      <a:pt x="382" y="5495"/>
                    </a:lnTo>
                    <a:lnTo>
                      <a:pt x="404" y="5506"/>
                    </a:lnTo>
                    <a:lnTo>
                      <a:pt x="407" y="5556"/>
                    </a:lnTo>
                    <a:lnTo>
                      <a:pt x="420" y="5528"/>
                    </a:lnTo>
                    <a:lnTo>
                      <a:pt x="431" y="5484"/>
                    </a:lnTo>
                    <a:lnTo>
                      <a:pt x="511" y="5455"/>
                    </a:lnTo>
                    <a:lnTo>
                      <a:pt x="467" y="5444"/>
                    </a:lnTo>
                    <a:lnTo>
                      <a:pt x="413" y="5455"/>
                    </a:lnTo>
                    <a:lnTo>
                      <a:pt x="396" y="5409"/>
                    </a:lnTo>
                    <a:lnTo>
                      <a:pt x="346" y="5441"/>
                    </a:lnTo>
                    <a:lnTo>
                      <a:pt x="237" y="5578"/>
                    </a:lnTo>
                    <a:lnTo>
                      <a:pt x="195" y="5600"/>
                    </a:lnTo>
                    <a:lnTo>
                      <a:pt x="184" y="5653"/>
                    </a:lnTo>
                    <a:lnTo>
                      <a:pt x="148" y="5704"/>
                    </a:lnTo>
                    <a:lnTo>
                      <a:pt x="97" y="5729"/>
                    </a:lnTo>
                    <a:lnTo>
                      <a:pt x="79" y="5682"/>
                    </a:lnTo>
                    <a:lnTo>
                      <a:pt x="123" y="5657"/>
                    </a:lnTo>
                    <a:lnTo>
                      <a:pt x="162" y="5657"/>
                    </a:lnTo>
                    <a:lnTo>
                      <a:pt x="130" y="5589"/>
                    </a:lnTo>
                    <a:lnTo>
                      <a:pt x="137" y="5549"/>
                    </a:lnTo>
                    <a:lnTo>
                      <a:pt x="105" y="5582"/>
                    </a:lnTo>
                    <a:lnTo>
                      <a:pt x="72" y="5596"/>
                    </a:lnTo>
                    <a:lnTo>
                      <a:pt x="43" y="5538"/>
                    </a:lnTo>
                    <a:lnTo>
                      <a:pt x="43" y="5499"/>
                    </a:lnTo>
                    <a:lnTo>
                      <a:pt x="119" y="5455"/>
                    </a:lnTo>
                    <a:lnTo>
                      <a:pt x="108" y="5433"/>
                    </a:lnTo>
                    <a:lnTo>
                      <a:pt x="199" y="5351"/>
                    </a:lnTo>
                    <a:lnTo>
                      <a:pt x="159" y="5355"/>
                    </a:lnTo>
                    <a:lnTo>
                      <a:pt x="94" y="5388"/>
                    </a:lnTo>
                    <a:lnTo>
                      <a:pt x="65" y="5377"/>
                    </a:lnTo>
                    <a:lnTo>
                      <a:pt x="32" y="5286"/>
                    </a:lnTo>
                    <a:lnTo>
                      <a:pt x="101" y="5146"/>
                    </a:lnTo>
                    <a:lnTo>
                      <a:pt x="180" y="5175"/>
                    </a:lnTo>
                    <a:lnTo>
                      <a:pt x="223" y="5146"/>
                    </a:lnTo>
                    <a:lnTo>
                      <a:pt x="464" y="5168"/>
                    </a:lnTo>
                    <a:lnTo>
                      <a:pt x="515" y="5239"/>
                    </a:lnTo>
                    <a:lnTo>
                      <a:pt x="507" y="5290"/>
                    </a:lnTo>
                    <a:lnTo>
                      <a:pt x="562" y="5265"/>
                    </a:lnTo>
                    <a:lnTo>
                      <a:pt x="576" y="5261"/>
                    </a:lnTo>
                    <a:lnTo>
                      <a:pt x="551" y="5225"/>
                    </a:lnTo>
                    <a:lnTo>
                      <a:pt x="562" y="5183"/>
                    </a:lnTo>
                    <a:lnTo>
                      <a:pt x="712" y="5121"/>
                    </a:lnTo>
                    <a:lnTo>
                      <a:pt x="691" y="5103"/>
                    </a:lnTo>
                    <a:lnTo>
                      <a:pt x="629" y="5125"/>
                    </a:lnTo>
                    <a:lnTo>
                      <a:pt x="654" y="5052"/>
                    </a:lnTo>
                    <a:lnTo>
                      <a:pt x="698" y="4989"/>
                    </a:lnTo>
                    <a:lnTo>
                      <a:pt x="694" y="4970"/>
                    </a:lnTo>
                    <a:lnTo>
                      <a:pt x="636" y="4996"/>
                    </a:lnTo>
                    <a:lnTo>
                      <a:pt x="609" y="5096"/>
                    </a:lnTo>
                    <a:lnTo>
                      <a:pt x="558" y="5139"/>
                    </a:lnTo>
                    <a:lnTo>
                      <a:pt x="533" y="5125"/>
                    </a:lnTo>
                    <a:lnTo>
                      <a:pt x="449" y="5128"/>
                    </a:lnTo>
                    <a:lnTo>
                      <a:pt x="428" y="5110"/>
                    </a:lnTo>
                    <a:lnTo>
                      <a:pt x="449" y="5052"/>
                    </a:lnTo>
                    <a:lnTo>
                      <a:pt x="446" y="5009"/>
                    </a:lnTo>
                    <a:lnTo>
                      <a:pt x="378" y="5125"/>
                    </a:lnTo>
                    <a:lnTo>
                      <a:pt x="299" y="5092"/>
                    </a:lnTo>
                    <a:lnTo>
                      <a:pt x="159" y="5128"/>
                    </a:lnTo>
                    <a:lnTo>
                      <a:pt x="90" y="5103"/>
                    </a:lnTo>
                    <a:lnTo>
                      <a:pt x="76" y="5022"/>
                    </a:lnTo>
                    <a:lnTo>
                      <a:pt x="147" y="4919"/>
                    </a:lnTo>
                    <a:lnTo>
                      <a:pt x="92" y="4815"/>
                    </a:lnTo>
                    <a:lnTo>
                      <a:pt x="215" y="4747"/>
                    </a:lnTo>
                    <a:lnTo>
                      <a:pt x="266" y="4776"/>
                    </a:lnTo>
                    <a:lnTo>
                      <a:pt x="400" y="4784"/>
                    </a:lnTo>
                    <a:lnTo>
                      <a:pt x="446" y="4762"/>
                    </a:lnTo>
                    <a:lnTo>
                      <a:pt x="435" y="4747"/>
                    </a:lnTo>
                    <a:lnTo>
                      <a:pt x="346" y="4755"/>
                    </a:lnTo>
                    <a:lnTo>
                      <a:pt x="335" y="4740"/>
                    </a:lnTo>
                    <a:lnTo>
                      <a:pt x="382" y="4711"/>
                    </a:lnTo>
                    <a:lnTo>
                      <a:pt x="295" y="4726"/>
                    </a:lnTo>
                    <a:lnTo>
                      <a:pt x="173" y="4711"/>
                    </a:lnTo>
                    <a:lnTo>
                      <a:pt x="166" y="4697"/>
                    </a:lnTo>
                    <a:lnTo>
                      <a:pt x="187" y="4597"/>
                    </a:lnTo>
                    <a:lnTo>
                      <a:pt x="376" y="4614"/>
                    </a:lnTo>
                    <a:lnTo>
                      <a:pt x="535" y="4378"/>
                    </a:lnTo>
                    <a:lnTo>
                      <a:pt x="714" y="4433"/>
                    </a:lnTo>
                    <a:lnTo>
                      <a:pt x="748" y="4396"/>
                    </a:lnTo>
                    <a:lnTo>
                      <a:pt x="638" y="4288"/>
                    </a:lnTo>
                    <a:lnTo>
                      <a:pt x="691" y="4232"/>
                    </a:lnTo>
                    <a:lnTo>
                      <a:pt x="814" y="4170"/>
                    </a:lnTo>
                    <a:lnTo>
                      <a:pt x="1166" y="4002"/>
                    </a:lnTo>
                    <a:lnTo>
                      <a:pt x="1309" y="3942"/>
                    </a:lnTo>
                    <a:lnTo>
                      <a:pt x="1356" y="4031"/>
                    </a:lnTo>
                    <a:lnTo>
                      <a:pt x="1353" y="4067"/>
                    </a:lnTo>
                    <a:lnTo>
                      <a:pt x="1411" y="4071"/>
                    </a:lnTo>
                    <a:lnTo>
                      <a:pt x="1414" y="4031"/>
                    </a:lnTo>
                    <a:lnTo>
                      <a:pt x="1456" y="4031"/>
                    </a:lnTo>
                    <a:lnTo>
                      <a:pt x="1532" y="4009"/>
                    </a:lnTo>
                    <a:lnTo>
                      <a:pt x="1536" y="3995"/>
                    </a:lnTo>
                    <a:lnTo>
                      <a:pt x="1514" y="3967"/>
                    </a:lnTo>
                    <a:lnTo>
                      <a:pt x="1597" y="3902"/>
                    </a:lnTo>
                    <a:lnTo>
                      <a:pt x="1630" y="3902"/>
                    </a:lnTo>
                    <a:lnTo>
                      <a:pt x="1701" y="3851"/>
                    </a:lnTo>
                    <a:lnTo>
                      <a:pt x="1687" y="3837"/>
                    </a:lnTo>
                    <a:lnTo>
                      <a:pt x="1569" y="3902"/>
                    </a:lnTo>
                    <a:lnTo>
                      <a:pt x="1411" y="3999"/>
                    </a:lnTo>
                    <a:lnTo>
                      <a:pt x="1360" y="3935"/>
                    </a:lnTo>
                    <a:lnTo>
                      <a:pt x="1382" y="3873"/>
                    </a:lnTo>
                    <a:lnTo>
                      <a:pt x="1335" y="3891"/>
                    </a:lnTo>
                    <a:lnTo>
                      <a:pt x="1329" y="3830"/>
                    </a:lnTo>
                    <a:lnTo>
                      <a:pt x="1612" y="3479"/>
                    </a:lnTo>
                    <a:lnTo>
                      <a:pt x="1681" y="3526"/>
                    </a:lnTo>
                    <a:lnTo>
                      <a:pt x="1740" y="3487"/>
                    </a:lnTo>
                    <a:lnTo>
                      <a:pt x="1711" y="3390"/>
                    </a:lnTo>
                    <a:lnTo>
                      <a:pt x="1731" y="3315"/>
                    </a:lnTo>
                    <a:lnTo>
                      <a:pt x="1864" y="3194"/>
                    </a:lnTo>
                    <a:lnTo>
                      <a:pt x="1921" y="3220"/>
                    </a:lnTo>
                    <a:lnTo>
                      <a:pt x="1948" y="3186"/>
                    </a:lnTo>
                    <a:lnTo>
                      <a:pt x="1887" y="3134"/>
                    </a:lnTo>
                    <a:lnTo>
                      <a:pt x="1947" y="3013"/>
                    </a:lnTo>
                    <a:lnTo>
                      <a:pt x="2006" y="3087"/>
                    </a:lnTo>
                    <a:lnTo>
                      <a:pt x="2017" y="3065"/>
                    </a:lnTo>
                    <a:lnTo>
                      <a:pt x="1974" y="2962"/>
                    </a:lnTo>
                    <a:lnTo>
                      <a:pt x="2041" y="2822"/>
                    </a:lnTo>
                    <a:lnTo>
                      <a:pt x="2110" y="2842"/>
                    </a:lnTo>
                    <a:lnTo>
                      <a:pt x="2102" y="2757"/>
                    </a:lnTo>
                    <a:lnTo>
                      <a:pt x="1999" y="2808"/>
                    </a:lnTo>
                    <a:lnTo>
                      <a:pt x="1997" y="2785"/>
                    </a:lnTo>
                    <a:lnTo>
                      <a:pt x="2096" y="2697"/>
                    </a:lnTo>
                    <a:lnTo>
                      <a:pt x="2114" y="2648"/>
                    </a:lnTo>
                    <a:lnTo>
                      <a:pt x="2178" y="2644"/>
                    </a:lnTo>
                    <a:lnTo>
                      <a:pt x="2188" y="2613"/>
                    </a:lnTo>
                    <a:lnTo>
                      <a:pt x="2137" y="2583"/>
                    </a:lnTo>
                    <a:lnTo>
                      <a:pt x="2170" y="2432"/>
                    </a:lnTo>
                    <a:lnTo>
                      <a:pt x="2278" y="2277"/>
                    </a:lnTo>
                    <a:lnTo>
                      <a:pt x="2338" y="2278"/>
                    </a:lnTo>
                    <a:lnTo>
                      <a:pt x="2404" y="2186"/>
                    </a:lnTo>
                    <a:lnTo>
                      <a:pt x="2381" y="2132"/>
                    </a:lnTo>
                    <a:lnTo>
                      <a:pt x="2481" y="1992"/>
                    </a:lnTo>
                    <a:lnTo>
                      <a:pt x="2510" y="1992"/>
                    </a:lnTo>
                    <a:lnTo>
                      <a:pt x="2532" y="2032"/>
                    </a:lnTo>
                    <a:lnTo>
                      <a:pt x="2601" y="2046"/>
                    </a:lnTo>
                    <a:lnTo>
                      <a:pt x="2670" y="1978"/>
                    </a:lnTo>
                    <a:lnTo>
                      <a:pt x="2601" y="1999"/>
                    </a:lnTo>
                    <a:lnTo>
                      <a:pt x="2565" y="1988"/>
                    </a:lnTo>
                    <a:lnTo>
                      <a:pt x="2561" y="1974"/>
                    </a:lnTo>
                    <a:lnTo>
                      <a:pt x="2594" y="1967"/>
                    </a:lnTo>
                    <a:lnTo>
                      <a:pt x="2608" y="1927"/>
                    </a:lnTo>
                    <a:lnTo>
                      <a:pt x="2601" y="1827"/>
                    </a:lnTo>
                    <a:lnTo>
                      <a:pt x="2637" y="1773"/>
                    </a:lnTo>
                    <a:lnTo>
                      <a:pt x="2637" y="1740"/>
                    </a:lnTo>
                    <a:lnTo>
                      <a:pt x="2677" y="1733"/>
                    </a:lnTo>
                    <a:lnTo>
                      <a:pt x="2690" y="1687"/>
                    </a:lnTo>
                    <a:lnTo>
                      <a:pt x="2712" y="1680"/>
                    </a:lnTo>
                    <a:lnTo>
                      <a:pt x="2737" y="1812"/>
                    </a:lnTo>
                    <a:lnTo>
                      <a:pt x="2762" y="1805"/>
                    </a:lnTo>
                    <a:lnTo>
                      <a:pt x="2762" y="1765"/>
                    </a:lnTo>
                    <a:lnTo>
                      <a:pt x="2791" y="1776"/>
                    </a:lnTo>
                    <a:lnTo>
                      <a:pt x="2766" y="1691"/>
                    </a:lnTo>
                    <a:lnTo>
                      <a:pt x="2791" y="1694"/>
                    </a:lnTo>
                    <a:lnTo>
                      <a:pt x="2791" y="1665"/>
                    </a:lnTo>
                    <a:lnTo>
                      <a:pt x="2755" y="1607"/>
                    </a:lnTo>
                    <a:lnTo>
                      <a:pt x="2766" y="1582"/>
                    </a:lnTo>
                    <a:lnTo>
                      <a:pt x="2817" y="1549"/>
                    </a:lnTo>
                    <a:lnTo>
                      <a:pt x="2860" y="1560"/>
                    </a:lnTo>
                    <a:lnTo>
                      <a:pt x="2867" y="1578"/>
                    </a:lnTo>
                    <a:lnTo>
                      <a:pt x="2957" y="1607"/>
                    </a:lnTo>
                    <a:lnTo>
                      <a:pt x="2982" y="1535"/>
                    </a:lnTo>
                    <a:lnTo>
                      <a:pt x="3018" y="1535"/>
                    </a:lnTo>
                    <a:lnTo>
                      <a:pt x="2989" y="1495"/>
                    </a:lnTo>
                    <a:lnTo>
                      <a:pt x="2953" y="1524"/>
                    </a:lnTo>
                    <a:lnTo>
                      <a:pt x="2895" y="1493"/>
                    </a:lnTo>
                    <a:lnTo>
                      <a:pt x="2846" y="1528"/>
                    </a:lnTo>
                    <a:lnTo>
                      <a:pt x="2806" y="1502"/>
                    </a:lnTo>
                    <a:lnTo>
                      <a:pt x="2849" y="1442"/>
                    </a:lnTo>
                    <a:lnTo>
                      <a:pt x="2993" y="1402"/>
                    </a:lnTo>
                    <a:lnTo>
                      <a:pt x="2967" y="1373"/>
                    </a:lnTo>
                    <a:lnTo>
                      <a:pt x="2985" y="1366"/>
                    </a:lnTo>
                    <a:lnTo>
                      <a:pt x="3029" y="1377"/>
                    </a:lnTo>
                    <a:lnTo>
                      <a:pt x="3014" y="1323"/>
                    </a:lnTo>
                    <a:lnTo>
                      <a:pt x="3004" y="1308"/>
                    </a:lnTo>
                    <a:lnTo>
                      <a:pt x="2989" y="1284"/>
                    </a:lnTo>
                    <a:lnTo>
                      <a:pt x="3004" y="1219"/>
                    </a:lnTo>
                    <a:lnTo>
                      <a:pt x="3054" y="1183"/>
                    </a:lnTo>
                    <a:lnTo>
                      <a:pt x="3104" y="1154"/>
                    </a:lnTo>
                    <a:lnTo>
                      <a:pt x="3087" y="1083"/>
                    </a:lnTo>
                    <a:lnTo>
                      <a:pt x="3111" y="1007"/>
                    </a:lnTo>
                    <a:lnTo>
                      <a:pt x="3129" y="1025"/>
                    </a:lnTo>
                    <a:lnTo>
                      <a:pt x="3122" y="1085"/>
                    </a:lnTo>
                    <a:lnTo>
                      <a:pt x="3151" y="1068"/>
                    </a:lnTo>
                    <a:lnTo>
                      <a:pt x="3201" y="1111"/>
                    </a:lnTo>
                    <a:lnTo>
                      <a:pt x="3234" y="1079"/>
                    </a:lnTo>
                    <a:lnTo>
                      <a:pt x="3183" y="1036"/>
                    </a:lnTo>
                    <a:lnTo>
                      <a:pt x="3158" y="985"/>
                    </a:lnTo>
                    <a:lnTo>
                      <a:pt x="3201" y="974"/>
                    </a:lnTo>
                    <a:lnTo>
                      <a:pt x="3263" y="1054"/>
                    </a:lnTo>
                    <a:lnTo>
                      <a:pt x="3303" y="1072"/>
                    </a:lnTo>
                    <a:lnTo>
                      <a:pt x="3327" y="1125"/>
                    </a:lnTo>
                    <a:lnTo>
                      <a:pt x="3352" y="1125"/>
                    </a:lnTo>
                    <a:lnTo>
                      <a:pt x="3356" y="1092"/>
                    </a:lnTo>
                    <a:lnTo>
                      <a:pt x="3327" y="1054"/>
                    </a:lnTo>
                    <a:lnTo>
                      <a:pt x="3299" y="1043"/>
                    </a:lnTo>
                    <a:lnTo>
                      <a:pt x="3263" y="996"/>
                    </a:lnTo>
                    <a:lnTo>
                      <a:pt x="3252" y="916"/>
                    </a:lnTo>
                    <a:lnTo>
                      <a:pt x="3281" y="856"/>
                    </a:lnTo>
                    <a:lnTo>
                      <a:pt x="3367" y="838"/>
                    </a:lnTo>
                    <a:lnTo>
                      <a:pt x="3367" y="996"/>
                    </a:lnTo>
                    <a:lnTo>
                      <a:pt x="3377" y="1010"/>
                    </a:lnTo>
                    <a:lnTo>
                      <a:pt x="3399" y="863"/>
                    </a:lnTo>
                    <a:lnTo>
                      <a:pt x="3443" y="773"/>
                    </a:lnTo>
                    <a:lnTo>
                      <a:pt x="3479" y="758"/>
                    </a:lnTo>
                    <a:lnTo>
                      <a:pt x="3493" y="824"/>
                    </a:lnTo>
                    <a:lnTo>
                      <a:pt x="3497" y="956"/>
                    </a:lnTo>
                    <a:lnTo>
                      <a:pt x="3475" y="1032"/>
                    </a:lnTo>
                    <a:lnTo>
                      <a:pt x="3464" y="1065"/>
                    </a:lnTo>
                    <a:lnTo>
                      <a:pt x="3486" y="1032"/>
                    </a:lnTo>
                    <a:lnTo>
                      <a:pt x="3508" y="963"/>
                    </a:lnTo>
                    <a:lnTo>
                      <a:pt x="3553" y="913"/>
                    </a:lnTo>
                    <a:lnTo>
                      <a:pt x="3535" y="845"/>
                    </a:lnTo>
                    <a:lnTo>
                      <a:pt x="3553" y="834"/>
                    </a:lnTo>
                    <a:lnTo>
                      <a:pt x="3582" y="762"/>
                    </a:lnTo>
                    <a:lnTo>
                      <a:pt x="3608" y="748"/>
                    </a:lnTo>
                    <a:lnTo>
                      <a:pt x="3615" y="813"/>
                    </a:lnTo>
                    <a:lnTo>
                      <a:pt x="3626" y="791"/>
                    </a:lnTo>
                    <a:lnTo>
                      <a:pt x="3640" y="791"/>
                    </a:lnTo>
                    <a:lnTo>
                      <a:pt x="3651" y="755"/>
                    </a:lnTo>
                    <a:lnTo>
                      <a:pt x="3669" y="755"/>
                    </a:lnTo>
                    <a:lnTo>
                      <a:pt x="3651" y="693"/>
                    </a:lnTo>
                    <a:lnTo>
                      <a:pt x="3676" y="711"/>
                    </a:lnTo>
                    <a:lnTo>
                      <a:pt x="3777" y="824"/>
                    </a:lnTo>
                    <a:lnTo>
                      <a:pt x="3802" y="838"/>
                    </a:lnTo>
                    <a:lnTo>
                      <a:pt x="3780" y="762"/>
                    </a:lnTo>
                    <a:lnTo>
                      <a:pt x="3777" y="655"/>
                    </a:lnTo>
                    <a:lnTo>
                      <a:pt x="3755" y="658"/>
                    </a:lnTo>
                    <a:lnTo>
                      <a:pt x="3698" y="633"/>
                    </a:lnTo>
                    <a:lnTo>
                      <a:pt x="3691" y="550"/>
                    </a:lnTo>
                    <a:lnTo>
                      <a:pt x="3740" y="622"/>
                    </a:lnTo>
                    <a:lnTo>
                      <a:pt x="3737" y="568"/>
                    </a:lnTo>
                    <a:lnTo>
                      <a:pt x="3751" y="550"/>
                    </a:lnTo>
                    <a:lnTo>
                      <a:pt x="3762" y="564"/>
                    </a:lnTo>
                    <a:lnTo>
                      <a:pt x="3784" y="546"/>
                    </a:lnTo>
                    <a:lnTo>
                      <a:pt x="3791" y="575"/>
                    </a:lnTo>
                    <a:lnTo>
                      <a:pt x="3802" y="568"/>
                    </a:lnTo>
                    <a:lnTo>
                      <a:pt x="3820" y="619"/>
                    </a:lnTo>
                    <a:lnTo>
                      <a:pt x="3860" y="619"/>
                    </a:lnTo>
                    <a:lnTo>
                      <a:pt x="3845" y="579"/>
                    </a:lnTo>
                    <a:lnTo>
                      <a:pt x="3918" y="575"/>
                    </a:lnTo>
                    <a:lnTo>
                      <a:pt x="3953" y="586"/>
                    </a:lnTo>
                    <a:lnTo>
                      <a:pt x="3931" y="622"/>
                    </a:lnTo>
                    <a:lnTo>
                      <a:pt x="3978" y="633"/>
                    </a:lnTo>
                    <a:lnTo>
                      <a:pt x="3960" y="644"/>
                    </a:lnTo>
                    <a:lnTo>
                      <a:pt x="3985" y="690"/>
                    </a:lnTo>
                    <a:lnTo>
                      <a:pt x="4011" y="682"/>
                    </a:lnTo>
                    <a:lnTo>
                      <a:pt x="4014" y="600"/>
                    </a:lnTo>
                    <a:lnTo>
                      <a:pt x="4000" y="575"/>
                    </a:lnTo>
                    <a:lnTo>
                      <a:pt x="4087" y="421"/>
                    </a:lnTo>
                    <a:lnTo>
                      <a:pt x="4165" y="410"/>
                    </a:lnTo>
                    <a:lnTo>
                      <a:pt x="4150" y="374"/>
                    </a:lnTo>
                    <a:lnTo>
                      <a:pt x="4208" y="305"/>
                    </a:lnTo>
                    <a:lnTo>
                      <a:pt x="4172" y="269"/>
                    </a:lnTo>
                    <a:lnTo>
                      <a:pt x="4150" y="230"/>
                    </a:lnTo>
                    <a:lnTo>
                      <a:pt x="4194" y="241"/>
                    </a:lnTo>
                    <a:lnTo>
                      <a:pt x="4187" y="165"/>
                    </a:lnTo>
                    <a:lnTo>
                      <a:pt x="4216" y="162"/>
                    </a:lnTo>
                    <a:lnTo>
                      <a:pt x="4223" y="180"/>
                    </a:lnTo>
                    <a:lnTo>
                      <a:pt x="4252" y="136"/>
                    </a:lnTo>
                    <a:lnTo>
                      <a:pt x="4255" y="158"/>
                    </a:lnTo>
                    <a:lnTo>
                      <a:pt x="4295" y="183"/>
                    </a:lnTo>
                    <a:lnTo>
                      <a:pt x="4306" y="223"/>
                    </a:lnTo>
                    <a:lnTo>
                      <a:pt x="4331" y="212"/>
                    </a:lnTo>
                    <a:lnTo>
                      <a:pt x="4374" y="172"/>
                    </a:lnTo>
                    <a:lnTo>
                      <a:pt x="4406" y="183"/>
                    </a:lnTo>
                    <a:lnTo>
                      <a:pt x="4335" y="334"/>
                    </a:lnTo>
                    <a:lnTo>
                      <a:pt x="4331" y="488"/>
                    </a:lnTo>
                    <a:lnTo>
                      <a:pt x="4317" y="503"/>
                    </a:lnTo>
                    <a:lnTo>
                      <a:pt x="4302" y="532"/>
                    </a:lnTo>
                    <a:lnTo>
                      <a:pt x="4313" y="604"/>
                    </a:lnTo>
                    <a:lnTo>
                      <a:pt x="4339" y="590"/>
                    </a:lnTo>
                    <a:lnTo>
                      <a:pt x="4370" y="499"/>
                    </a:lnTo>
                    <a:lnTo>
                      <a:pt x="4413" y="348"/>
                    </a:lnTo>
                    <a:lnTo>
                      <a:pt x="4500" y="172"/>
                    </a:lnTo>
                    <a:lnTo>
                      <a:pt x="4511" y="129"/>
                    </a:lnTo>
                    <a:lnTo>
                      <a:pt x="4544" y="118"/>
                    </a:lnTo>
                    <a:lnTo>
                      <a:pt x="4564" y="216"/>
                    </a:lnTo>
                    <a:lnTo>
                      <a:pt x="4544" y="248"/>
                    </a:lnTo>
                    <a:lnTo>
                      <a:pt x="4575" y="287"/>
                    </a:lnTo>
                    <a:lnTo>
                      <a:pt x="4575" y="395"/>
                    </a:lnTo>
                    <a:lnTo>
                      <a:pt x="4615" y="341"/>
                    </a:lnTo>
                    <a:lnTo>
                      <a:pt x="4651" y="338"/>
                    </a:lnTo>
                    <a:lnTo>
                      <a:pt x="4640" y="287"/>
                    </a:lnTo>
                    <a:lnTo>
                      <a:pt x="4647" y="258"/>
                    </a:lnTo>
                    <a:lnTo>
                      <a:pt x="4673" y="248"/>
                    </a:lnTo>
                    <a:lnTo>
                      <a:pt x="4662" y="216"/>
                    </a:lnTo>
                    <a:lnTo>
                      <a:pt x="4691" y="115"/>
                    </a:lnTo>
                    <a:lnTo>
                      <a:pt x="4694" y="7"/>
                    </a:lnTo>
                    <a:lnTo>
                      <a:pt x="4734" y="36"/>
                    </a:lnTo>
                    <a:lnTo>
                      <a:pt x="4769" y="0"/>
                    </a:lnTo>
                    <a:lnTo>
                      <a:pt x="4812" y="11"/>
                    </a:lnTo>
                    <a:lnTo>
                      <a:pt x="4812" y="40"/>
                    </a:lnTo>
                    <a:lnTo>
                      <a:pt x="4849" y="33"/>
                    </a:lnTo>
                    <a:lnTo>
                      <a:pt x="4856" y="82"/>
                    </a:lnTo>
                    <a:lnTo>
                      <a:pt x="4841" y="129"/>
                    </a:lnTo>
                    <a:lnTo>
                      <a:pt x="4784" y="133"/>
                    </a:lnTo>
                    <a:lnTo>
                      <a:pt x="4769" y="162"/>
                    </a:lnTo>
                    <a:lnTo>
                      <a:pt x="4802" y="187"/>
                    </a:lnTo>
                    <a:lnTo>
                      <a:pt x="4765" y="234"/>
                    </a:lnTo>
                    <a:lnTo>
                      <a:pt x="4794" y="227"/>
                    </a:lnTo>
                    <a:lnTo>
                      <a:pt x="4834" y="187"/>
                    </a:lnTo>
                    <a:lnTo>
                      <a:pt x="4856" y="212"/>
                    </a:lnTo>
                    <a:lnTo>
                      <a:pt x="4805" y="298"/>
                    </a:lnTo>
                    <a:lnTo>
                      <a:pt x="4816" y="309"/>
                    </a:lnTo>
                    <a:lnTo>
                      <a:pt x="4852" y="294"/>
                    </a:lnTo>
                    <a:lnTo>
                      <a:pt x="4874" y="309"/>
                    </a:lnTo>
                    <a:lnTo>
                      <a:pt x="4921" y="283"/>
                    </a:lnTo>
                    <a:lnTo>
                      <a:pt x="4896" y="143"/>
                    </a:lnTo>
                    <a:lnTo>
                      <a:pt x="4914" y="86"/>
                    </a:lnTo>
                    <a:lnTo>
                      <a:pt x="4985" y="67"/>
                    </a:lnTo>
                    <a:lnTo>
                      <a:pt x="5010" y="93"/>
                    </a:lnTo>
                    <a:lnTo>
                      <a:pt x="5028" y="154"/>
                    </a:lnTo>
                    <a:lnTo>
                      <a:pt x="5090" y="118"/>
                    </a:lnTo>
                    <a:lnTo>
                      <a:pt x="5101" y="154"/>
                    </a:lnTo>
                    <a:lnTo>
                      <a:pt x="5122" y="143"/>
                    </a:lnTo>
                    <a:lnTo>
                      <a:pt x="5137" y="111"/>
                    </a:lnTo>
                    <a:lnTo>
                      <a:pt x="5215" y="151"/>
                    </a:lnTo>
                    <a:lnTo>
                      <a:pt x="5190" y="176"/>
                    </a:lnTo>
                    <a:lnTo>
                      <a:pt x="5219" y="183"/>
                    </a:lnTo>
                    <a:lnTo>
                      <a:pt x="5270" y="176"/>
                    </a:lnTo>
                    <a:lnTo>
                      <a:pt x="5306" y="212"/>
                    </a:lnTo>
                    <a:lnTo>
                      <a:pt x="5349" y="219"/>
                    </a:lnTo>
                    <a:lnTo>
                      <a:pt x="5364" y="258"/>
                    </a:lnTo>
                    <a:lnTo>
                      <a:pt x="5309" y="309"/>
                    </a:lnTo>
                    <a:lnTo>
                      <a:pt x="5244" y="385"/>
                    </a:lnTo>
                    <a:lnTo>
                      <a:pt x="5215" y="424"/>
                    </a:lnTo>
                    <a:lnTo>
                      <a:pt x="4967" y="421"/>
                    </a:lnTo>
                    <a:lnTo>
                      <a:pt x="4967" y="446"/>
                    </a:lnTo>
                    <a:lnTo>
                      <a:pt x="4985" y="461"/>
                    </a:lnTo>
                    <a:lnTo>
                      <a:pt x="5050" y="470"/>
                    </a:lnTo>
                    <a:lnTo>
                      <a:pt x="5144" y="517"/>
                    </a:lnTo>
                    <a:lnTo>
                      <a:pt x="5133" y="535"/>
                    </a:lnTo>
                    <a:lnTo>
                      <a:pt x="5201" y="517"/>
                    </a:lnTo>
                    <a:lnTo>
                      <a:pt x="5223" y="535"/>
                    </a:lnTo>
                    <a:lnTo>
                      <a:pt x="5223" y="572"/>
                    </a:lnTo>
                    <a:lnTo>
                      <a:pt x="5183" y="608"/>
                    </a:lnTo>
                    <a:lnTo>
                      <a:pt x="5179" y="651"/>
                    </a:lnTo>
                    <a:lnTo>
                      <a:pt x="5208" y="622"/>
                    </a:lnTo>
                    <a:lnTo>
                      <a:pt x="5255" y="615"/>
                    </a:lnTo>
                    <a:lnTo>
                      <a:pt x="5266" y="586"/>
                    </a:lnTo>
                    <a:lnTo>
                      <a:pt x="5284" y="604"/>
                    </a:lnTo>
                    <a:lnTo>
                      <a:pt x="5320" y="608"/>
                    </a:lnTo>
                    <a:lnTo>
                      <a:pt x="5327" y="546"/>
                    </a:lnTo>
                    <a:lnTo>
                      <a:pt x="5406" y="543"/>
                    </a:lnTo>
                    <a:lnTo>
                      <a:pt x="5420" y="549"/>
                    </a:lnTo>
                    <a:lnTo>
                      <a:pt x="5403" y="660"/>
                    </a:lnTo>
                    <a:lnTo>
                      <a:pt x="5348" y="660"/>
                    </a:lnTo>
                    <a:lnTo>
                      <a:pt x="5295" y="666"/>
                    </a:lnTo>
                    <a:lnTo>
                      <a:pt x="5276" y="772"/>
                    </a:lnTo>
                    <a:lnTo>
                      <a:pt x="5185" y="854"/>
                    </a:lnTo>
                    <a:lnTo>
                      <a:pt x="5154" y="962"/>
                    </a:lnTo>
                    <a:lnTo>
                      <a:pt x="5109" y="866"/>
                    </a:lnTo>
                    <a:lnTo>
                      <a:pt x="5160" y="774"/>
                    </a:lnTo>
                    <a:lnTo>
                      <a:pt x="5103" y="640"/>
                    </a:lnTo>
                    <a:lnTo>
                      <a:pt x="5032" y="597"/>
                    </a:lnTo>
                    <a:lnTo>
                      <a:pt x="4970" y="587"/>
                    </a:lnTo>
                    <a:lnTo>
                      <a:pt x="4886" y="508"/>
                    </a:lnTo>
                    <a:lnTo>
                      <a:pt x="4822" y="508"/>
                    </a:lnTo>
                    <a:lnTo>
                      <a:pt x="4750" y="555"/>
                    </a:lnTo>
                    <a:lnTo>
                      <a:pt x="4689" y="598"/>
                    </a:lnTo>
                    <a:lnTo>
                      <a:pt x="4635" y="611"/>
                    </a:lnTo>
                    <a:lnTo>
                      <a:pt x="4559" y="656"/>
                    </a:lnTo>
                    <a:lnTo>
                      <a:pt x="4516" y="757"/>
                    </a:lnTo>
                    <a:lnTo>
                      <a:pt x="4510" y="947"/>
                    </a:lnTo>
                    <a:lnTo>
                      <a:pt x="4535" y="1108"/>
                    </a:lnTo>
                    <a:lnTo>
                      <a:pt x="4458" y="1183"/>
                    </a:lnTo>
                    <a:lnTo>
                      <a:pt x="4396" y="1272"/>
                    </a:lnTo>
                    <a:lnTo>
                      <a:pt x="4294" y="1272"/>
                    </a:lnTo>
                    <a:lnTo>
                      <a:pt x="4223" y="1214"/>
                    </a:lnTo>
                    <a:lnTo>
                      <a:pt x="4143" y="1306"/>
                    </a:lnTo>
                    <a:lnTo>
                      <a:pt x="4080" y="1332"/>
                    </a:lnTo>
                    <a:lnTo>
                      <a:pt x="3973" y="1305"/>
                    </a:lnTo>
                    <a:lnTo>
                      <a:pt x="3914" y="1283"/>
                    </a:lnTo>
                    <a:lnTo>
                      <a:pt x="3855" y="1177"/>
                    </a:lnTo>
                    <a:lnTo>
                      <a:pt x="3774" y="1086"/>
                    </a:lnTo>
                    <a:lnTo>
                      <a:pt x="3681" y="1038"/>
                    </a:lnTo>
                    <a:lnTo>
                      <a:pt x="3629" y="1156"/>
                    </a:lnTo>
                    <a:lnTo>
                      <a:pt x="3564" y="1184"/>
                    </a:lnTo>
                    <a:lnTo>
                      <a:pt x="3511" y="1188"/>
                    </a:lnTo>
                    <a:lnTo>
                      <a:pt x="3482" y="1334"/>
                    </a:lnTo>
                    <a:lnTo>
                      <a:pt x="3497" y="1486"/>
                    </a:lnTo>
                    <a:lnTo>
                      <a:pt x="3424" y="1516"/>
                    </a:lnTo>
                    <a:lnTo>
                      <a:pt x="3327" y="1492"/>
                    </a:lnTo>
                    <a:lnTo>
                      <a:pt x="3257" y="1481"/>
                    </a:lnTo>
                    <a:lnTo>
                      <a:pt x="3182" y="1477"/>
                    </a:lnTo>
                    <a:lnTo>
                      <a:pt x="3116" y="1533"/>
                    </a:lnTo>
                    <a:lnTo>
                      <a:pt x="3105" y="1721"/>
                    </a:lnTo>
                    <a:lnTo>
                      <a:pt x="3023" y="1730"/>
                    </a:lnTo>
                    <a:lnTo>
                      <a:pt x="2936" y="1721"/>
                    </a:lnTo>
                    <a:lnTo>
                      <a:pt x="2872" y="1789"/>
                    </a:lnTo>
                    <a:lnTo>
                      <a:pt x="2829" y="1891"/>
                    </a:lnTo>
                    <a:lnTo>
                      <a:pt x="2752" y="2035"/>
                    </a:lnTo>
                    <a:lnTo>
                      <a:pt x="2790" y="2164"/>
                    </a:lnTo>
                    <a:lnTo>
                      <a:pt x="2719" y="2338"/>
                    </a:lnTo>
                    <a:lnTo>
                      <a:pt x="2648" y="2450"/>
                    </a:lnTo>
                    <a:lnTo>
                      <a:pt x="2584" y="2562"/>
                    </a:lnTo>
                    <a:lnTo>
                      <a:pt x="2539" y="2700"/>
                    </a:lnTo>
                    <a:lnTo>
                      <a:pt x="2446" y="2734"/>
                    </a:lnTo>
                    <a:lnTo>
                      <a:pt x="2381" y="3195"/>
                    </a:lnTo>
                    <a:lnTo>
                      <a:pt x="2315" y="3339"/>
                    </a:lnTo>
                    <a:lnTo>
                      <a:pt x="2233" y="3464"/>
                    </a:lnTo>
                    <a:lnTo>
                      <a:pt x="2296" y="3567"/>
                    </a:lnTo>
                    <a:lnTo>
                      <a:pt x="2308" y="3740"/>
                    </a:lnTo>
                    <a:lnTo>
                      <a:pt x="2208" y="3788"/>
                    </a:lnTo>
                    <a:lnTo>
                      <a:pt x="2137" y="3768"/>
                    </a:lnTo>
                    <a:lnTo>
                      <a:pt x="2048" y="3791"/>
                    </a:lnTo>
                    <a:lnTo>
                      <a:pt x="1977" y="3833"/>
                    </a:lnTo>
                    <a:lnTo>
                      <a:pt x="1870" y="3955"/>
                    </a:lnTo>
                    <a:lnTo>
                      <a:pt x="1822" y="4099"/>
                    </a:lnTo>
                    <a:lnTo>
                      <a:pt x="1857" y="4234"/>
                    </a:lnTo>
                    <a:lnTo>
                      <a:pt x="1824" y="4389"/>
                    </a:lnTo>
                    <a:lnTo>
                      <a:pt x="1804" y="4562"/>
                    </a:lnTo>
                    <a:lnTo>
                      <a:pt x="1825" y="4729"/>
                    </a:lnTo>
                    <a:lnTo>
                      <a:pt x="1821" y="4917"/>
                    </a:lnTo>
                    <a:lnTo>
                      <a:pt x="1946" y="5056"/>
                    </a:lnTo>
                    <a:lnTo>
                      <a:pt x="1927" y="5230"/>
                    </a:lnTo>
                    <a:lnTo>
                      <a:pt x="1812" y="5306"/>
                    </a:lnTo>
                    <a:lnTo>
                      <a:pt x="1868" y="5508"/>
                    </a:lnTo>
                    <a:lnTo>
                      <a:pt x="1834" y="5681"/>
                    </a:lnTo>
                    <a:lnTo>
                      <a:pt x="1813" y="5840"/>
                    </a:lnTo>
                    <a:lnTo>
                      <a:pt x="1739" y="5868"/>
                    </a:lnTo>
                    <a:lnTo>
                      <a:pt x="1644" y="6009"/>
                    </a:lnTo>
                    <a:lnTo>
                      <a:pt x="1636" y="6182"/>
                    </a:lnTo>
                    <a:lnTo>
                      <a:pt x="1590" y="6362"/>
                    </a:lnTo>
                    <a:lnTo>
                      <a:pt x="1515" y="6408"/>
                    </a:lnTo>
                    <a:lnTo>
                      <a:pt x="1511" y="6282"/>
                    </a:lnTo>
                    <a:lnTo>
                      <a:pt x="1494" y="6247"/>
                    </a:lnTo>
                    <a:lnTo>
                      <a:pt x="1385" y="6211"/>
                    </a:lnTo>
                    <a:lnTo>
                      <a:pt x="1371" y="6017"/>
                    </a:lnTo>
                    <a:lnTo>
                      <a:pt x="1371" y="5938"/>
                    </a:lnTo>
                    <a:lnTo>
                      <a:pt x="1403" y="5919"/>
                    </a:lnTo>
                    <a:lnTo>
                      <a:pt x="1403" y="5887"/>
                    </a:lnTo>
                    <a:lnTo>
                      <a:pt x="1382" y="5872"/>
                    </a:lnTo>
                    <a:lnTo>
                      <a:pt x="1338" y="5880"/>
                    </a:lnTo>
                    <a:lnTo>
                      <a:pt x="1335" y="5970"/>
                    </a:lnTo>
                    <a:lnTo>
                      <a:pt x="1353" y="6010"/>
                    </a:lnTo>
                    <a:lnTo>
                      <a:pt x="1342" y="6038"/>
                    </a:lnTo>
                    <a:lnTo>
                      <a:pt x="1313" y="6048"/>
                    </a:lnTo>
                    <a:lnTo>
                      <a:pt x="1316" y="6010"/>
                    </a:lnTo>
                    <a:lnTo>
                      <a:pt x="1298" y="5974"/>
                    </a:lnTo>
                    <a:lnTo>
                      <a:pt x="1277" y="5956"/>
                    </a:lnTo>
                    <a:lnTo>
                      <a:pt x="1288" y="6013"/>
                    </a:lnTo>
                    <a:lnTo>
                      <a:pt x="1266" y="6041"/>
                    </a:lnTo>
                    <a:lnTo>
                      <a:pt x="1309" y="6121"/>
                    </a:lnTo>
                    <a:lnTo>
                      <a:pt x="1273" y="620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9" name="Norway">
                <a:extLst>
                  <a:ext uri="{FF2B5EF4-FFF2-40B4-BE49-F238E27FC236}">
                    <a16:creationId xmlns:a16="http://schemas.microsoft.com/office/drawing/2014/main" id="{238BC7B9-8E76-B21D-F357-A8C0289B9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339" y="2568575"/>
                <a:ext cx="42862" cy="26987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0" y="58"/>
                  </a:cxn>
                  <a:cxn ang="0">
                    <a:pos x="24" y="47"/>
                  </a:cxn>
                  <a:cxn ang="0">
                    <a:pos x="49" y="51"/>
                  </a:cxn>
                  <a:cxn ang="0">
                    <a:pos x="64" y="36"/>
                  </a:cxn>
                  <a:cxn ang="0">
                    <a:pos x="71" y="22"/>
                  </a:cxn>
                  <a:cxn ang="0">
                    <a:pos x="125" y="0"/>
                  </a:cxn>
                  <a:cxn ang="0">
                    <a:pos x="158" y="4"/>
                  </a:cxn>
                  <a:cxn ang="0">
                    <a:pos x="154" y="22"/>
                  </a:cxn>
                  <a:cxn ang="0">
                    <a:pos x="168" y="36"/>
                  </a:cxn>
                  <a:cxn ang="0">
                    <a:pos x="172" y="65"/>
                  </a:cxn>
                  <a:cxn ang="0">
                    <a:pos x="82" y="82"/>
                  </a:cxn>
                  <a:cxn ang="0">
                    <a:pos x="27" y="107"/>
                  </a:cxn>
                  <a:cxn ang="0">
                    <a:pos x="10" y="82"/>
                  </a:cxn>
                  <a:cxn ang="0">
                    <a:pos x="0" y="62"/>
                  </a:cxn>
                </a:cxnLst>
                <a:rect l="0" t="0" r="r" b="b"/>
                <a:pathLst>
                  <a:path w="172" h="107">
                    <a:moveTo>
                      <a:pt x="0" y="62"/>
                    </a:moveTo>
                    <a:lnTo>
                      <a:pt x="20" y="58"/>
                    </a:lnTo>
                    <a:lnTo>
                      <a:pt x="24" y="47"/>
                    </a:lnTo>
                    <a:lnTo>
                      <a:pt x="49" y="51"/>
                    </a:lnTo>
                    <a:lnTo>
                      <a:pt x="64" y="36"/>
                    </a:lnTo>
                    <a:lnTo>
                      <a:pt x="71" y="22"/>
                    </a:lnTo>
                    <a:lnTo>
                      <a:pt x="125" y="0"/>
                    </a:lnTo>
                    <a:lnTo>
                      <a:pt x="158" y="4"/>
                    </a:lnTo>
                    <a:lnTo>
                      <a:pt x="154" y="22"/>
                    </a:lnTo>
                    <a:lnTo>
                      <a:pt x="168" y="36"/>
                    </a:lnTo>
                    <a:lnTo>
                      <a:pt x="172" y="65"/>
                    </a:lnTo>
                    <a:lnTo>
                      <a:pt x="82" y="82"/>
                    </a:lnTo>
                    <a:lnTo>
                      <a:pt x="27" y="107"/>
                    </a:lnTo>
                    <a:lnTo>
                      <a:pt x="10" y="82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0" name="Norway">
                <a:extLst>
                  <a:ext uri="{FF2B5EF4-FFF2-40B4-BE49-F238E27FC236}">
                    <a16:creationId xmlns:a16="http://schemas.microsoft.com/office/drawing/2014/main" id="{FF765579-1BD4-C761-7550-610DA52F2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7201" y="1620837"/>
                <a:ext cx="31750" cy="25400"/>
              </a:xfrm>
              <a:custGeom>
                <a:avLst/>
                <a:gdLst/>
                <a:ahLst/>
                <a:cxnLst>
                  <a:cxn ang="0">
                    <a:pos x="90" y="17"/>
                  </a:cxn>
                  <a:cxn ang="0">
                    <a:pos x="108" y="39"/>
                  </a:cxn>
                  <a:cxn ang="0">
                    <a:pos x="111" y="43"/>
                  </a:cxn>
                  <a:cxn ang="0">
                    <a:pos x="119" y="50"/>
                  </a:cxn>
                  <a:cxn ang="0">
                    <a:pos x="126" y="64"/>
                  </a:cxn>
                  <a:cxn ang="0">
                    <a:pos x="129" y="75"/>
                  </a:cxn>
                  <a:cxn ang="0">
                    <a:pos x="100" y="86"/>
                  </a:cxn>
                  <a:cxn ang="0">
                    <a:pos x="82" y="97"/>
                  </a:cxn>
                  <a:cxn ang="0">
                    <a:pos x="68" y="90"/>
                  </a:cxn>
                  <a:cxn ang="0">
                    <a:pos x="53" y="97"/>
                  </a:cxn>
                  <a:cxn ang="0">
                    <a:pos x="40" y="93"/>
                  </a:cxn>
                  <a:cxn ang="0">
                    <a:pos x="29" y="100"/>
                  </a:cxn>
                  <a:cxn ang="0">
                    <a:pos x="22" y="82"/>
                  </a:cxn>
                  <a:cxn ang="0">
                    <a:pos x="43" y="68"/>
                  </a:cxn>
                  <a:cxn ang="0">
                    <a:pos x="46" y="46"/>
                  </a:cxn>
                  <a:cxn ang="0">
                    <a:pos x="18" y="50"/>
                  </a:cxn>
                  <a:cxn ang="0">
                    <a:pos x="0" y="61"/>
                  </a:cxn>
                  <a:cxn ang="0">
                    <a:pos x="0" y="43"/>
                  </a:cxn>
                  <a:cxn ang="0">
                    <a:pos x="26" y="35"/>
                  </a:cxn>
                  <a:cxn ang="0">
                    <a:pos x="53" y="39"/>
                  </a:cxn>
                  <a:cxn ang="0">
                    <a:pos x="57" y="14"/>
                  </a:cxn>
                  <a:cxn ang="0">
                    <a:pos x="50" y="0"/>
                  </a:cxn>
                  <a:cxn ang="0">
                    <a:pos x="75" y="17"/>
                  </a:cxn>
                  <a:cxn ang="0">
                    <a:pos x="90" y="17"/>
                  </a:cxn>
                </a:cxnLst>
                <a:rect l="0" t="0" r="r" b="b"/>
                <a:pathLst>
                  <a:path w="129" h="100">
                    <a:moveTo>
                      <a:pt x="90" y="17"/>
                    </a:moveTo>
                    <a:lnTo>
                      <a:pt x="108" y="39"/>
                    </a:lnTo>
                    <a:lnTo>
                      <a:pt x="111" y="43"/>
                    </a:lnTo>
                    <a:lnTo>
                      <a:pt x="119" y="50"/>
                    </a:lnTo>
                    <a:lnTo>
                      <a:pt x="126" y="64"/>
                    </a:lnTo>
                    <a:lnTo>
                      <a:pt x="129" y="75"/>
                    </a:lnTo>
                    <a:lnTo>
                      <a:pt x="100" y="86"/>
                    </a:lnTo>
                    <a:lnTo>
                      <a:pt x="82" y="97"/>
                    </a:lnTo>
                    <a:lnTo>
                      <a:pt x="68" y="90"/>
                    </a:lnTo>
                    <a:lnTo>
                      <a:pt x="53" y="97"/>
                    </a:lnTo>
                    <a:lnTo>
                      <a:pt x="40" y="93"/>
                    </a:lnTo>
                    <a:lnTo>
                      <a:pt x="29" y="100"/>
                    </a:lnTo>
                    <a:lnTo>
                      <a:pt x="22" y="82"/>
                    </a:lnTo>
                    <a:lnTo>
                      <a:pt x="43" y="68"/>
                    </a:lnTo>
                    <a:lnTo>
                      <a:pt x="46" y="46"/>
                    </a:lnTo>
                    <a:lnTo>
                      <a:pt x="18" y="50"/>
                    </a:lnTo>
                    <a:lnTo>
                      <a:pt x="0" y="61"/>
                    </a:lnTo>
                    <a:lnTo>
                      <a:pt x="0" y="43"/>
                    </a:lnTo>
                    <a:lnTo>
                      <a:pt x="26" y="35"/>
                    </a:lnTo>
                    <a:lnTo>
                      <a:pt x="53" y="39"/>
                    </a:lnTo>
                    <a:lnTo>
                      <a:pt x="57" y="14"/>
                    </a:lnTo>
                    <a:lnTo>
                      <a:pt x="50" y="0"/>
                    </a:lnTo>
                    <a:lnTo>
                      <a:pt x="75" y="17"/>
                    </a:lnTo>
                    <a:lnTo>
                      <a:pt x="90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1" name="Norway">
                <a:extLst>
                  <a:ext uri="{FF2B5EF4-FFF2-40B4-BE49-F238E27FC236}">
                    <a16:creationId xmlns:a16="http://schemas.microsoft.com/office/drawing/2014/main" id="{63BC290E-F3F4-D788-430C-DDA13C2D6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289" y="1679575"/>
                <a:ext cx="19050" cy="30162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43" y="119"/>
                  </a:cxn>
                  <a:cxn ang="0">
                    <a:pos x="14" y="83"/>
                  </a:cxn>
                  <a:cxn ang="0">
                    <a:pos x="0" y="18"/>
                  </a:cxn>
                  <a:cxn ang="0">
                    <a:pos x="7" y="0"/>
                  </a:cxn>
                  <a:cxn ang="0">
                    <a:pos x="18" y="25"/>
                  </a:cxn>
                  <a:cxn ang="0">
                    <a:pos x="36" y="18"/>
                  </a:cxn>
                  <a:cxn ang="0">
                    <a:pos x="58" y="32"/>
                  </a:cxn>
                  <a:cxn ang="0">
                    <a:pos x="68" y="65"/>
                  </a:cxn>
                  <a:cxn ang="0">
                    <a:pos x="76" y="72"/>
                  </a:cxn>
                  <a:cxn ang="0">
                    <a:pos x="72" y="87"/>
                  </a:cxn>
                  <a:cxn ang="0">
                    <a:pos x="76" y="97"/>
                  </a:cxn>
                  <a:cxn ang="0">
                    <a:pos x="54" y="105"/>
                  </a:cxn>
                </a:cxnLst>
                <a:rect l="0" t="0" r="r" b="b"/>
                <a:pathLst>
                  <a:path w="76" h="119">
                    <a:moveTo>
                      <a:pt x="54" y="105"/>
                    </a:moveTo>
                    <a:lnTo>
                      <a:pt x="43" y="119"/>
                    </a:lnTo>
                    <a:lnTo>
                      <a:pt x="14" y="83"/>
                    </a:lnTo>
                    <a:lnTo>
                      <a:pt x="0" y="18"/>
                    </a:lnTo>
                    <a:lnTo>
                      <a:pt x="7" y="0"/>
                    </a:lnTo>
                    <a:lnTo>
                      <a:pt x="18" y="25"/>
                    </a:lnTo>
                    <a:lnTo>
                      <a:pt x="36" y="18"/>
                    </a:lnTo>
                    <a:lnTo>
                      <a:pt x="58" y="32"/>
                    </a:lnTo>
                    <a:lnTo>
                      <a:pt x="68" y="65"/>
                    </a:lnTo>
                    <a:lnTo>
                      <a:pt x="76" y="72"/>
                    </a:lnTo>
                    <a:lnTo>
                      <a:pt x="72" y="87"/>
                    </a:lnTo>
                    <a:lnTo>
                      <a:pt x="76" y="97"/>
                    </a:lnTo>
                    <a:lnTo>
                      <a:pt x="54" y="10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2" name="Norway">
                <a:extLst>
                  <a:ext uri="{FF2B5EF4-FFF2-40B4-BE49-F238E27FC236}">
                    <a16:creationId xmlns:a16="http://schemas.microsoft.com/office/drawing/2014/main" id="{50CB11CD-FCBC-58C3-15CB-3CFE290A2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6714" y="1703387"/>
                <a:ext cx="26987" cy="34925"/>
              </a:xfrm>
              <a:custGeom>
                <a:avLst/>
                <a:gdLst/>
                <a:ahLst/>
                <a:cxnLst>
                  <a:cxn ang="0">
                    <a:pos x="89" y="118"/>
                  </a:cxn>
                  <a:cxn ang="0">
                    <a:pos x="74" y="114"/>
                  </a:cxn>
                  <a:cxn ang="0">
                    <a:pos x="78" y="147"/>
                  </a:cxn>
                  <a:cxn ang="0">
                    <a:pos x="63" y="143"/>
                  </a:cxn>
                  <a:cxn ang="0">
                    <a:pos x="31" y="143"/>
                  </a:cxn>
                  <a:cxn ang="0">
                    <a:pos x="16" y="125"/>
                  </a:cxn>
                  <a:cxn ang="0">
                    <a:pos x="9" y="107"/>
                  </a:cxn>
                  <a:cxn ang="0">
                    <a:pos x="9" y="89"/>
                  </a:cxn>
                  <a:cxn ang="0">
                    <a:pos x="6" y="72"/>
                  </a:cxn>
                  <a:cxn ang="0">
                    <a:pos x="0" y="65"/>
                  </a:cxn>
                  <a:cxn ang="0">
                    <a:pos x="9" y="43"/>
                  </a:cxn>
                  <a:cxn ang="0">
                    <a:pos x="31" y="54"/>
                  </a:cxn>
                  <a:cxn ang="0">
                    <a:pos x="35" y="21"/>
                  </a:cxn>
                  <a:cxn ang="0">
                    <a:pos x="49" y="29"/>
                  </a:cxn>
                  <a:cxn ang="0">
                    <a:pos x="63" y="29"/>
                  </a:cxn>
                  <a:cxn ang="0">
                    <a:pos x="78" y="0"/>
                  </a:cxn>
                  <a:cxn ang="0">
                    <a:pos x="96" y="11"/>
                  </a:cxn>
                  <a:cxn ang="0">
                    <a:pos x="107" y="32"/>
                  </a:cxn>
                  <a:cxn ang="0">
                    <a:pos x="114" y="54"/>
                  </a:cxn>
                  <a:cxn ang="0">
                    <a:pos x="103" y="87"/>
                  </a:cxn>
                  <a:cxn ang="0">
                    <a:pos x="89" y="118"/>
                  </a:cxn>
                </a:cxnLst>
                <a:rect l="0" t="0" r="r" b="b"/>
                <a:pathLst>
                  <a:path w="114" h="147">
                    <a:moveTo>
                      <a:pt x="89" y="118"/>
                    </a:moveTo>
                    <a:lnTo>
                      <a:pt x="74" y="114"/>
                    </a:lnTo>
                    <a:lnTo>
                      <a:pt x="78" y="147"/>
                    </a:lnTo>
                    <a:lnTo>
                      <a:pt x="63" y="143"/>
                    </a:lnTo>
                    <a:lnTo>
                      <a:pt x="31" y="143"/>
                    </a:lnTo>
                    <a:lnTo>
                      <a:pt x="16" y="125"/>
                    </a:lnTo>
                    <a:lnTo>
                      <a:pt x="9" y="107"/>
                    </a:lnTo>
                    <a:lnTo>
                      <a:pt x="9" y="89"/>
                    </a:lnTo>
                    <a:lnTo>
                      <a:pt x="6" y="72"/>
                    </a:lnTo>
                    <a:lnTo>
                      <a:pt x="0" y="65"/>
                    </a:lnTo>
                    <a:lnTo>
                      <a:pt x="9" y="43"/>
                    </a:lnTo>
                    <a:lnTo>
                      <a:pt x="31" y="54"/>
                    </a:lnTo>
                    <a:lnTo>
                      <a:pt x="35" y="21"/>
                    </a:lnTo>
                    <a:lnTo>
                      <a:pt x="49" y="29"/>
                    </a:lnTo>
                    <a:lnTo>
                      <a:pt x="63" y="29"/>
                    </a:lnTo>
                    <a:lnTo>
                      <a:pt x="78" y="0"/>
                    </a:lnTo>
                    <a:lnTo>
                      <a:pt x="96" y="11"/>
                    </a:lnTo>
                    <a:lnTo>
                      <a:pt x="107" y="32"/>
                    </a:lnTo>
                    <a:lnTo>
                      <a:pt x="114" y="54"/>
                    </a:lnTo>
                    <a:lnTo>
                      <a:pt x="103" y="87"/>
                    </a:lnTo>
                    <a:lnTo>
                      <a:pt x="89" y="1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3" name="Norway">
                <a:extLst>
                  <a:ext uri="{FF2B5EF4-FFF2-40B4-BE49-F238E27FC236}">
                    <a16:creationId xmlns:a16="http://schemas.microsoft.com/office/drawing/2014/main" id="{262E982A-066E-1BCA-F536-752887FBB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5439" y="1687512"/>
                <a:ext cx="46037" cy="33338"/>
              </a:xfrm>
              <a:custGeom>
                <a:avLst/>
                <a:gdLst/>
                <a:ahLst/>
                <a:cxnLst>
                  <a:cxn ang="0">
                    <a:pos x="50" y="43"/>
                  </a:cxn>
                  <a:cxn ang="0">
                    <a:pos x="61" y="36"/>
                  </a:cxn>
                  <a:cxn ang="0">
                    <a:pos x="58" y="25"/>
                  </a:cxn>
                  <a:cxn ang="0">
                    <a:pos x="65" y="29"/>
                  </a:cxn>
                  <a:cxn ang="0">
                    <a:pos x="72" y="25"/>
                  </a:cxn>
                  <a:cxn ang="0">
                    <a:pos x="76" y="11"/>
                  </a:cxn>
                  <a:cxn ang="0">
                    <a:pos x="83" y="18"/>
                  </a:cxn>
                  <a:cxn ang="0">
                    <a:pos x="83" y="29"/>
                  </a:cxn>
                  <a:cxn ang="0">
                    <a:pos x="90" y="50"/>
                  </a:cxn>
                  <a:cxn ang="0">
                    <a:pos x="101" y="39"/>
                  </a:cxn>
                  <a:cxn ang="0">
                    <a:pos x="123" y="32"/>
                  </a:cxn>
                  <a:cxn ang="0">
                    <a:pos x="123" y="18"/>
                  </a:cxn>
                  <a:cxn ang="0">
                    <a:pos x="119" y="0"/>
                  </a:cxn>
                  <a:cxn ang="0">
                    <a:pos x="137" y="0"/>
                  </a:cxn>
                  <a:cxn ang="0">
                    <a:pos x="148" y="18"/>
                  </a:cxn>
                  <a:cxn ang="0">
                    <a:pos x="169" y="25"/>
                  </a:cxn>
                  <a:cxn ang="0">
                    <a:pos x="179" y="39"/>
                  </a:cxn>
                  <a:cxn ang="0">
                    <a:pos x="183" y="61"/>
                  </a:cxn>
                  <a:cxn ang="0">
                    <a:pos x="163" y="65"/>
                  </a:cxn>
                  <a:cxn ang="0">
                    <a:pos x="163" y="86"/>
                  </a:cxn>
                  <a:cxn ang="0">
                    <a:pos x="152" y="101"/>
                  </a:cxn>
                  <a:cxn ang="0">
                    <a:pos x="126" y="94"/>
                  </a:cxn>
                  <a:cxn ang="0">
                    <a:pos x="112" y="115"/>
                  </a:cxn>
                  <a:cxn ang="0">
                    <a:pos x="97" y="123"/>
                  </a:cxn>
                  <a:cxn ang="0">
                    <a:pos x="83" y="105"/>
                  </a:cxn>
                  <a:cxn ang="0">
                    <a:pos x="61" y="130"/>
                  </a:cxn>
                  <a:cxn ang="0">
                    <a:pos x="47" y="105"/>
                  </a:cxn>
                  <a:cxn ang="0">
                    <a:pos x="40" y="144"/>
                  </a:cxn>
                  <a:cxn ang="0">
                    <a:pos x="21" y="83"/>
                  </a:cxn>
                  <a:cxn ang="0">
                    <a:pos x="0" y="79"/>
                  </a:cxn>
                  <a:cxn ang="0">
                    <a:pos x="0" y="68"/>
                  </a:cxn>
                  <a:cxn ang="0">
                    <a:pos x="18" y="54"/>
                  </a:cxn>
                  <a:cxn ang="0">
                    <a:pos x="40" y="58"/>
                  </a:cxn>
                  <a:cxn ang="0">
                    <a:pos x="50" y="43"/>
                  </a:cxn>
                </a:cxnLst>
                <a:rect l="0" t="0" r="r" b="b"/>
                <a:pathLst>
                  <a:path w="183" h="144">
                    <a:moveTo>
                      <a:pt x="50" y="43"/>
                    </a:moveTo>
                    <a:lnTo>
                      <a:pt x="61" y="36"/>
                    </a:lnTo>
                    <a:lnTo>
                      <a:pt x="58" y="25"/>
                    </a:lnTo>
                    <a:lnTo>
                      <a:pt x="65" y="29"/>
                    </a:lnTo>
                    <a:lnTo>
                      <a:pt x="72" y="25"/>
                    </a:lnTo>
                    <a:lnTo>
                      <a:pt x="76" y="11"/>
                    </a:lnTo>
                    <a:lnTo>
                      <a:pt x="83" y="18"/>
                    </a:lnTo>
                    <a:lnTo>
                      <a:pt x="83" y="29"/>
                    </a:lnTo>
                    <a:lnTo>
                      <a:pt x="90" y="50"/>
                    </a:lnTo>
                    <a:lnTo>
                      <a:pt x="101" y="39"/>
                    </a:lnTo>
                    <a:lnTo>
                      <a:pt x="123" y="32"/>
                    </a:lnTo>
                    <a:lnTo>
                      <a:pt x="123" y="18"/>
                    </a:lnTo>
                    <a:lnTo>
                      <a:pt x="119" y="0"/>
                    </a:lnTo>
                    <a:lnTo>
                      <a:pt x="137" y="0"/>
                    </a:lnTo>
                    <a:lnTo>
                      <a:pt x="148" y="18"/>
                    </a:lnTo>
                    <a:lnTo>
                      <a:pt x="169" y="25"/>
                    </a:lnTo>
                    <a:lnTo>
                      <a:pt x="179" y="39"/>
                    </a:lnTo>
                    <a:lnTo>
                      <a:pt x="183" y="61"/>
                    </a:lnTo>
                    <a:lnTo>
                      <a:pt x="163" y="65"/>
                    </a:lnTo>
                    <a:lnTo>
                      <a:pt x="163" y="86"/>
                    </a:lnTo>
                    <a:lnTo>
                      <a:pt x="152" y="101"/>
                    </a:lnTo>
                    <a:lnTo>
                      <a:pt x="126" y="94"/>
                    </a:lnTo>
                    <a:lnTo>
                      <a:pt x="112" y="115"/>
                    </a:lnTo>
                    <a:lnTo>
                      <a:pt x="97" y="123"/>
                    </a:lnTo>
                    <a:lnTo>
                      <a:pt x="83" y="105"/>
                    </a:lnTo>
                    <a:lnTo>
                      <a:pt x="61" y="130"/>
                    </a:lnTo>
                    <a:lnTo>
                      <a:pt x="47" y="105"/>
                    </a:lnTo>
                    <a:lnTo>
                      <a:pt x="40" y="144"/>
                    </a:lnTo>
                    <a:lnTo>
                      <a:pt x="21" y="83"/>
                    </a:lnTo>
                    <a:lnTo>
                      <a:pt x="0" y="79"/>
                    </a:lnTo>
                    <a:lnTo>
                      <a:pt x="0" y="68"/>
                    </a:lnTo>
                    <a:lnTo>
                      <a:pt x="18" y="54"/>
                    </a:lnTo>
                    <a:lnTo>
                      <a:pt x="40" y="58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4" name="Norway">
                <a:extLst>
                  <a:ext uri="{FF2B5EF4-FFF2-40B4-BE49-F238E27FC236}">
                    <a16:creationId xmlns:a16="http://schemas.microsoft.com/office/drawing/2014/main" id="{17601D9F-90EA-DE19-6B87-42D004936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076" y="1731962"/>
                <a:ext cx="23813" cy="15875"/>
              </a:xfrm>
              <a:custGeom>
                <a:avLst/>
                <a:gdLst/>
                <a:ahLst/>
                <a:cxnLst>
                  <a:cxn ang="0">
                    <a:pos x="51" y="61"/>
                  </a:cxn>
                  <a:cxn ang="0">
                    <a:pos x="33" y="47"/>
                  </a:cxn>
                  <a:cxn ang="0">
                    <a:pos x="7" y="39"/>
                  </a:cxn>
                  <a:cxn ang="0">
                    <a:pos x="0" y="18"/>
                  </a:cxn>
                  <a:cxn ang="0">
                    <a:pos x="11" y="0"/>
                  </a:cxn>
                  <a:cxn ang="0">
                    <a:pos x="25" y="0"/>
                  </a:cxn>
                  <a:cxn ang="0">
                    <a:pos x="54" y="7"/>
                  </a:cxn>
                  <a:cxn ang="0">
                    <a:pos x="69" y="7"/>
                  </a:cxn>
                  <a:cxn ang="0">
                    <a:pos x="86" y="25"/>
                  </a:cxn>
                  <a:cxn ang="0">
                    <a:pos x="89" y="50"/>
                  </a:cxn>
                  <a:cxn ang="0">
                    <a:pos x="82" y="57"/>
                  </a:cxn>
                  <a:cxn ang="0">
                    <a:pos x="58" y="61"/>
                  </a:cxn>
                  <a:cxn ang="0">
                    <a:pos x="51" y="61"/>
                  </a:cxn>
                </a:cxnLst>
                <a:rect l="0" t="0" r="r" b="b"/>
                <a:pathLst>
                  <a:path w="89" h="61">
                    <a:moveTo>
                      <a:pt x="51" y="61"/>
                    </a:moveTo>
                    <a:lnTo>
                      <a:pt x="33" y="47"/>
                    </a:lnTo>
                    <a:lnTo>
                      <a:pt x="7" y="39"/>
                    </a:lnTo>
                    <a:lnTo>
                      <a:pt x="0" y="18"/>
                    </a:lnTo>
                    <a:lnTo>
                      <a:pt x="11" y="0"/>
                    </a:lnTo>
                    <a:lnTo>
                      <a:pt x="25" y="0"/>
                    </a:lnTo>
                    <a:lnTo>
                      <a:pt x="54" y="7"/>
                    </a:lnTo>
                    <a:lnTo>
                      <a:pt x="69" y="7"/>
                    </a:lnTo>
                    <a:lnTo>
                      <a:pt x="86" y="25"/>
                    </a:lnTo>
                    <a:lnTo>
                      <a:pt x="89" y="50"/>
                    </a:lnTo>
                    <a:lnTo>
                      <a:pt x="82" y="57"/>
                    </a:lnTo>
                    <a:lnTo>
                      <a:pt x="58" y="61"/>
                    </a:lnTo>
                    <a:lnTo>
                      <a:pt x="51" y="6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5" name="Norway">
                <a:extLst>
                  <a:ext uri="{FF2B5EF4-FFF2-40B4-BE49-F238E27FC236}">
                    <a16:creationId xmlns:a16="http://schemas.microsoft.com/office/drawing/2014/main" id="{4502F334-E359-BC78-7301-AA3C0EE1D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939" y="1757362"/>
                <a:ext cx="14287" cy="23813"/>
              </a:xfrm>
              <a:custGeom>
                <a:avLst/>
                <a:gdLst/>
                <a:ahLst/>
                <a:cxnLst>
                  <a:cxn ang="0">
                    <a:pos x="35" y="3"/>
                  </a:cxn>
                  <a:cxn ang="0">
                    <a:pos x="42" y="0"/>
                  </a:cxn>
                  <a:cxn ang="0">
                    <a:pos x="46" y="11"/>
                  </a:cxn>
                  <a:cxn ang="0">
                    <a:pos x="57" y="22"/>
                  </a:cxn>
                  <a:cxn ang="0">
                    <a:pos x="49" y="58"/>
                  </a:cxn>
                  <a:cxn ang="0">
                    <a:pos x="53" y="89"/>
                  </a:cxn>
                  <a:cxn ang="0">
                    <a:pos x="46" y="96"/>
                  </a:cxn>
                  <a:cxn ang="0">
                    <a:pos x="31" y="93"/>
                  </a:cxn>
                  <a:cxn ang="0">
                    <a:pos x="31" y="61"/>
                  </a:cxn>
                  <a:cxn ang="0">
                    <a:pos x="17" y="82"/>
                  </a:cxn>
                  <a:cxn ang="0">
                    <a:pos x="4" y="69"/>
                  </a:cxn>
                  <a:cxn ang="0">
                    <a:pos x="0" y="36"/>
                  </a:cxn>
                  <a:cxn ang="0">
                    <a:pos x="7" y="14"/>
                  </a:cxn>
                  <a:cxn ang="0">
                    <a:pos x="35" y="3"/>
                  </a:cxn>
                </a:cxnLst>
                <a:rect l="0" t="0" r="r" b="b"/>
                <a:pathLst>
                  <a:path w="57" h="96">
                    <a:moveTo>
                      <a:pt x="35" y="3"/>
                    </a:moveTo>
                    <a:lnTo>
                      <a:pt x="42" y="0"/>
                    </a:lnTo>
                    <a:lnTo>
                      <a:pt x="46" y="11"/>
                    </a:lnTo>
                    <a:lnTo>
                      <a:pt x="57" y="22"/>
                    </a:lnTo>
                    <a:lnTo>
                      <a:pt x="49" y="58"/>
                    </a:lnTo>
                    <a:lnTo>
                      <a:pt x="53" y="89"/>
                    </a:lnTo>
                    <a:lnTo>
                      <a:pt x="46" y="96"/>
                    </a:lnTo>
                    <a:lnTo>
                      <a:pt x="31" y="93"/>
                    </a:lnTo>
                    <a:lnTo>
                      <a:pt x="31" y="61"/>
                    </a:lnTo>
                    <a:lnTo>
                      <a:pt x="17" y="82"/>
                    </a:lnTo>
                    <a:lnTo>
                      <a:pt x="4" y="69"/>
                    </a:lnTo>
                    <a:lnTo>
                      <a:pt x="0" y="36"/>
                    </a:lnTo>
                    <a:lnTo>
                      <a:pt x="7" y="14"/>
                    </a:lnTo>
                    <a:lnTo>
                      <a:pt x="35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6" name="Norway">
                <a:extLst>
                  <a:ext uri="{FF2B5EF4-FFF2-40B4-BE49-F238E27FC236}">
                    <a16:creationId xmlns:a16="http://schemas.microsoft.com/office/drawing/2014/main" id="{2D39B72C-F688-DA63-C40D-B51C38121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076" y="1758950"/>
                <a:ext cx="26988" cy="25400"/>
              </a:xfrm>
              <a:custGeom>
                <a:avLst/>
                <a:gdLst/>
                <a:ahLst/>
                <a:cxnLst>
                  <a:cxn ang="0">
                    <a:pos x="51" y="37"/>
                  </a:cxn>
                  <a:cxn ang="0">
                    <a:pos x="58" y="33"/>
                  </a:cxn>
                  <a:cxn ang="0">
                    <a:pos x="62" y="47"/>
                  </a:cxn>
                  <a:cxn ang="0">
                    <a:pos x="76" y="47"/>
                  </a:cxn>
                  <a:cxn ang="0">
                    <a:pos x="87" y="69"/>
                  </a:cxn>
                  <a:cxn ang="0">
                    <a:pos x="98" y="79"/>
                  </a:cxn>
                  <a:cxn ang="0">
                    <a:pos x="87" y="104"/>
                  </a:cxn>
                  <a:cxn ang="0">
                    <a:pos x="58" y="97"/>
                  </a:cxn>
                  <a:cxn ang="0">
                    <a:pos x="40" y="90"/>
                  </a:cxn>
                  <a:cxn ang="0">
                    <a:pos x="33" y="72"/>
                  </a:cxn>
                  <a:cxn ang="0">
                    <a:pos x="14" y="33"/>
                  </a:cxn>
                  <a:cxn ang="0">
                    <a:pos x="0" y="4"/>
                  </a:cxn>
                  <a:cxn ang="0">
                    <a:pos x="11" y="0"/>
                  </a:cxn>
                  <a:cxn ang="0">
                    <a:pos x="25" y="8"/>
                  </a:cxn>
                  <a:cxn ang="0">
                    <a:pos x="33" y="22"/>
                  </a:cxn>
                  <a:cxn ang="0">
                    <a:pos x="40" y="51"/>
                  </a:cxn>
                  <a:cxn ang="0">
                    <a:pos x="51" y="37"/>
                  </a:cxn>
                </a:cxnLst>
                <a:rect l="0" t="0" r="r" b="b"/>
                <a:pathLst>
                  <a:path w="98" h="104">
                    <a:moveTo>
                      <a:pt x="51" y="37"/>
                    </a:moveTo>
                    <a:lnTo>
                      <a:pt x="58" y="33"/>
                    </a:lnTo>
                    <a:lnTo>
                      <a:pt x="62" y="47"/>
                    </a:lnTo>
                    <a:lnTo>
                      <a:pt x="76" y="47"/>
                    </a:lnTo>
                    <a:lnTo>
                      <a:pt x="87" y="69"/>
                    </a:lnTo>
                    <a:lnTo>
                      <a:pt x="98" y="79"/>
                    </a:lnTo>
                    <a:lnTo>
                      <a:pt x="87" y="104"/>
                    </a:lnTo>
                    <a:lnTo>
                      <a:pt x="58" y="97"/>
                    </a:lnTo>
                    <a:lnTo>
                      <a:pt x="40" y="90"/>
                    </a:lnTo>
                    <a:lnTo>
                      <a:pt x="33" y="72"/>
                    </a:lnTo>
                    <a:lnTo>
                      <a:pt x="14" y="33"/>
                    </a:lnTo>
                    <a:lnTo>
                      <a:pt x="0" y="4"/>
                    </a:lnTo>
                    <a:lnTo>
                      <a:pt x="11" y="0"/>
                    </a:lnTo>
                    <a:lnTo>
                      <a:pt x="25" y="8"/>
                    </a:lnTo>
                    <a:lnTo>
                      <a:pt x="33" y="22"/>
                    </a:lnTo>
                    <a:lnTo>
                      <a:pt x="40" y="51"/>
                    </a:lnTo>
                    <a:lnTo>
                      <a:pt x="51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7" name="Norway">
                <a:extLst>
                  <a:ext uri="{FF2B5EF4-FFF2-40B4-BE49-F238E27FC236}">
                    <a16:creationId xmlns:a16="http://schemas.microsoft.com/office/drawing/2014/main" id="{02F19E9E-AE6F-7B92-4F55-B7D48CF80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564" y="1781175"/>
                <a:ext cx="41275" cy="31750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22" y="47"/>
                  </a:cxn>
                  <a:cxn ang="0">
                    <a:pos x="11" y="39"/>
                  </a:cxn>
                  <a:cxn ang="0">
                    <a:pos x="0" y="14"/>
                  </a:cxn>
                  <a:cxn ang="0">
                    <a:pos x="7" y="0"/>
                  </a:cxn>
                  <a:cxn ang="0">
                    <a:pos x="33" y="7"/>
                  </a:cxn>
                  <a:cxn ang="0">
                    <a:pos x="65" y="7"/>
                  </a:cxn>
                  <a:cxn ang="0">
                    <a:pos x="80" y="7"/>
                  </a:cxn>
                  <a:cxn ang="0">
                    <a:pos x="87" y="21"/>
                  </a:cxn>
                  <a:cxn ang="0">
                    <a:pos x="87" y="39"/>
                  </a:cxn>
                  <a:cxn ang="0">
                    <a:pos x="83" y="61"/>
                  </a:cxn>
                  <a:cxn ang="0">
                    <a:pos x="98" y="76"/>
                  </a:cxn>
                  <a:cxn ang="0">
                    <a:pos x="98" y="43"/>
                  </a:cxn>
                  <a:cxn ang="0">
                    <a:pos x="123" y="32"/>
                  </a:cxn>
                  <a:cxn ang="0">
                    <a:pos x="137" y="39"/>
                  </a:cxn>
                  <a:cxn ang="0">
                    <a:pos x="162" y="43"/>
                  </a:cxn>
                  <a:cxn ang="0">
                    <a:pos x="158" y="65"/>
                  </a:cxn>
                  <a:cxn ang="0">
                    <a:pos x="140" y="97"/>
                  </a:cxn>
                  <a:cxn ang="0">
                    <a:pos x="129" y="123"/>
                  </a:cxn>
                  <a:cxn ang="0">
                    <a:pos x="105" y="137"/>
                  </a:cxn>
                  <a:cxn ang="0">
                    <a:pos x="87" y="130"/>
                  </a:cxn>
                  <a:cxn ang="0">
                    <a:pos x="65" y="105"/>
                  </a:cxn>
                  <a:cxn ang="0">
                    <a:pos x="33" y="94"/>
                  </a:cxn>
                  <a:cxn ang="0">
                    <a:pos x="26" y="65"/>
                  </a:cxn>
                  <a:cxn ang="0">
                    <a:pos x="36" y="76"/>
                  </a:cxn>
                  <a:cxn ang="0">
                    <a:pos x="36" y="50"/>
                  </a:cxn>
                  <a:cxn ang="0">
                    <a:pos x="44" y="32"/>
                  </a:cxn>
                  <a:cxn ang="0">
                    <a:pos x="33" y="29"/>
                  </a:cxn>
                </a:cxnLst>
                <a:rect l="0" t="0" r="r" b="b"/>
                <a:pathLst>
                  <a:path w="162" h="137">
                    <a:moveTo>
                      <a:pt x="33" y="29"/>
                    </a:moveTo>
                    <a:lnTo>
                      <a:pt x="22" y="47"/>
                    </a:lnTo>
                    <a:lnTo>
                      <a:pt x="11" y="39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33" y="7"/>
                    </a:lnTo>
                    <a:lnTo>
                      <a:pt x="65" y="7"/>
                    </a:lnTo>
                    <a:lnTo>
                      <a:pt x="80" y="7"/>
                    </a:lnTo>
                    <a:lnTo>
                      <a:pt x="87" y="21"/>
                    </a:lnTo>
                    <a:lnTo>
                      <a:pt x="87" y="39"/>
                    </a:lnTo>
                    <a:lnTo>
                      <a:pt x="83" y="61"/>
                    </a:lnTo>
                    <a:lnTo>
                      <a:pt x="98" y="76"/>
                    </a:lnTo>
                    <a:lnTo>
                      <a:pt x="98" y="43"/>
                    </a:lnTo>
                    <a:lnTo>
                      <a:pt x="123" y="32"/>
                    </a:lnTo>
                    <a:lnTo>
                      <a:pt x="137" y="39"/>
                    </a:lnTo>
                    <a:lnTo>
                      <a:pt x="162" y="43"/>
                    </a:lnTo>
                    <a:lnTo>
                      <a:pt x="158" y="65"/>
                    </a:lnTo>
                    <a:lnTo>
                      <a:pt x="140" y="97"/>
                    </a:lnTo>
                    <a:lnTo>
                      <a:pt x="129" y="123"/>
                    </a:lnTo>
                    <a:lnTo>
                      <a:pt x="105" y="137"/>
                    </a:lnTo>
                    <a:lnTo>
                      <a:pt x="87" y="130"/>
                    </a:lnTo>
                    <a:lnTo>
                      <a:pt x="65" y="105"/>
                    </a:lnTo>
                    <a:lnTo>
                      <a:pt x="33" y="94"/>
                    </a:lnTo>
                    <a:lnTo>
                      <a:pt x="26" y="65"/>
                    </a:lnTo>
                    <a:lnTo>
                      <a:pt x="36" y="76"/>
                    </a:lnTo>
                    <a:lnTo>
                      <a:pt x="36" y="50"/>
                    </a:lnTo>
                    <a:lnTo>
                      <a:pt x="44" y="32"/>
                    </a:lnTo>
                    <a:lnTo>
                      <a:pt x="33" y="2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8" name="Norway">
                <a:extLst>
                  <a:ext uri="{FF2B5EF4-FFF2-40B4-BE49-F238E27FC236}">
                    <a16:creationId xmlns:a16="http://schemas.microsoft.com/office/drawing/2014/main" id="{D784A07F-EA24-D492-8258-49F78C6A1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339" y="1808162"/>
                <a:ext cx="38100" cy="39688"/>
              </a:xfrm>
              <a:custGeom>
                <a:avLst/>
                <a:gdLst/>
                <a:ahLst/>
                <a:cxnLst>
                  <a:cxn ang="0">
                    <a:pos x="28" y="86"/>
                  </a:cxn>
                  <a:cxn ang="0">
                    <a:pos x="42" y="86"/>
                  </a:cxn>
                  <a:cxn ang="0">
                    <a:pos x="64" y="86"/>
                  </a:cxn>
                  <a:cxn ang="0">
                    <a:pos x="71" y="75"/>
                  </a:cxn>
                  <a:cxn ang="0">
                    <a:pos x="78" y="40"/>
                  </a:cxn>
                  <a:cxn ang="0">
                    <a:pos x="96" y="66"/>
                  </a:cxn>
                  <a:cxn ang="0">
                    <a:pos x="103" y="66"/>
                  </a:cxn>
                  <a:cxn ang="0">
                    <a:pos x="114" y="47"/>
                  </a:cxn>
                  <a:cxn ang="0">
                    <a:pos x="111" y="0"/>
                  </a:cxn>
                  <a:cxn ang="0">
                    <a:pos x="147" y="19"/>
                  </a:cxn>
                  <a:cxn ang="0">
                    <a:pos x="161" y="44"/>
                  </a:cxn>
                  <a:cxn ang="0">
                    <a:pos x="132" y="101"/>
                  </a:cxn>
                  <a:cxn ang="0">
                    <a:pos x="132" y="126"/>
                  </a:cxn>
                  <a:cxn ang="0">
                    <a:pos x="111" y="144"/>
                  </a:cxn>
                  <a:cxn ang="0">
                    <a:pos x="53" y="162"/>
                  </a:cxn>
                  <a:cxn ang="0">
                    <a:pos x="31" y="158"/>
                  </a:cxn>
                  <a:cxn ang="0">
                    <a:pos x="0" y="151"/>
                  </a:cxn>
                  <a:cxn ang="0">
                    <a:pos x="0" y="137"/>
                  </a:cxn>
                  <a:cxn ang="0">
                    <a:pos x="24" y="137"/>
                  </a:cxn>
                  <a:cxn ang="0">
                    <a:pos x="31" y="119"/>
                  </a:cxn>
                  <a:cxn ang="0">
                    <a:pos x="28" y="86"/>
                  </a:cxn>
                </a:cxnLst>
                <a:rect l="0" t="0" r="r" b="b"/>
                <a:pathLst>
                  <a:path w="161" h="162">
                    <a:moveTo>
                      <a:pt x="28" y="86"/>
                    </a:moveTo>
                    <a:lnTo>
                      <a:pt x="42" y="86"/>
                    </a:lnTo>
                    <a:lnTo>
                      <a:pt x="64" y="86"/>
                    </a:lnTo>
                    <a:lnTo>
                      <a:pt x="71" y="75"/>
                    </a:lnTo>
                    <a:lnTo>
                      <a:pt x="78" y="40"/>
                    </a:lnTo>
                    <a:lnTo>
                      <a:pt x="96" y="66"/>
                    </a:lnTo>
                    <a:lnTo>
                      <a:pt x="103" y="66"/>
                    </a:lnTo>
                    <a:lnTo>
                      <a:pt x="114" y="47"/>
                    </a:lnTo>
                    <a:lnTo>
                      <a:pt x="111" y="0"/>
                    </a:lnTo>
                    <a:lnTo>
                      <a:pt x="147" y="19"/>
                    </a:lnTo>
                    <a:lnTo>
                      <a:pt x="161" y="44"/>
                    </a:lnTo>
                    <a:lnTo>
                      <a:pt x="132" y="101"/>
                    </a:lnTo>
                    <a:lnTo>
                      <a:pt x="132" y="126"/>
                    </a:lnTo>
                    <a:lnTo>
                      <a:pt x="111" y="144"/>
                    </a:lnTo>
                    <a:lnTo>
                      <a:pt x="53" y="162"/>
                    </a:lnTo>
                    <a:lnTo>
                      <a:pt x="31" y="158"/>
                    </a:lnTo>
                    <a:lnTo>
                      <a:pt x="0" y="151"/>
                    </a:lnTo>
                    <a:lnTo>
                      <a:pt x="0" y="137"/>
                    </a:lnTo>
                    <a:lnTo>
                      <a:pt x="24" y="137"/>
                    </a:lnTo>
                    <a:lnTo>
                      <a:pt x="31" y="119"/>
                    </a:lnTo>
                    <a:lnTo>
                      <a:pt x="28" y="8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9" name="Norway">
                <a:extLst>
                  <a:ext uri="{FF2B5EF4-FFF2-40B4-BE49-F238E27FC236}">
                    <a16:creationId xmlns:a16="http://schemas.microsoft.com/office/drawing/2014/main" id="{4C86F862-369F-E191-1692-FC64F37AA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601" y="1844675"/>
                <a:ext cx="52388" cy="69850"/>
              </a:xfrm>
              <a:custGeom>
                <a:avLst/>
                <a:gdLst/>
                <a:ahLst/>
                <a:cxnLst>
                  <a:cxn ang="0">
                    <a:pos x="29" y="198"/>
                  </a:cxn>
                  <a:cxn ang="0">
                    <a:pos x="14" y="194"/>
                  </a:cxn>
                  <a:cxn ang="0">
                    <a:pos x="7" y="183"/>
                  </a:cxn>
                  <a:cxn ang="0">
                    <a:pos x="29" y="187"/>
                  </a:cxn>
                  <a:cxn ang="0">
                    <a:pos x="36" y="173"/>
                  </a:cxn>
                  <a:cxn ang="0">
                    <a:pos x="40" y="151"/>
                  </a:cxn>
                  <a:cxn ang="0">
                    <a:pos x="14" y="144"/>
                  </a:cxn>
                  <a:cxn ang="0">
                    <a:pos x="36" y="136"/>
                  </a:cxn>
                  <a:cxn ang="0">
                    <a:pos x="22" y="123"/>
                  </a:cxn>
                  <a:cxn ang="0">
                    <a:pos x="32" y="112"/>
                  </a:cxn>
                  <a:cxn ang="0">
                    <a:pos x="49" y="98"/>
                  </a:cxn>
                  <a:cxn ang="0">
                    <a:pos x="71" y="112"/>
                  </a:cxn>
                  <a:cxn ang="0">
                    <a:pos x="93" y="87"/>
                  </a:cxn>
                  <a:cxn ang="0">
                    <a:pos x="71" y="65"/>
                  </a:cxn>
                  <a:cxn ang="0">
                    <a:pos x="93" y="54"/>
                  </a:cxn>
                  <a:cxn ang="0">
                    <a:pos x="118" y="65"/>
                  </a:cxn>
                  <a:cxn ang="0">
                    <a:pos x="132" y="47"/>
                  </a:cxn>
                  <a:cxn ang="0">
                    <a:pos x="114" y="4"/>
                  </a:cxn>
                  <a:cxn ang="0">
                    <a:pos x="118" y="7"/>
                  </a:cxn>
                  <a:cxn ang="0">
                    <a:pos x="136" y="36"/>
                  </a:cxn>
                  <a:cxn ang="0">
                    <a:pos x="140" y="7"/>
                  </a:cxn>
                  <a:cxn ang="0">
                    <a:pos x="151" y="0"/>
                  </a:cxn>
                  <a:cxn ang="0">
                    <a:pos x="169" y="4"/>
                  </a:cxn>
                  <a:cxn ang="0">
                    <a:pos x="190" y="47"/>
                  </a:cxn>
                  <a:cxn ang="0">
                    <a:pos x="201" y="65"/>
                  </a:cxn>
                  <a:cxn ang="0">
                    <a:pos x="216" y="109"/>
                  </a:cxn>
                  <a:cxn ang="0">
                    <a:pos x="201" y="144"/>
                  </a:cxn>
                  <a:cxn ang="0">
                    <a:pos x="201" y="173"/>
                  </a:cxn>
                  <a:cxn ang="0">
                    <a:pos x="201" y="209"/>
                  </a:cxn>
                  <a:cxn ang="0">
                    <a:pos x="172" y="220"/>
                  </a:cxn>
                  <a:cxn ang="0">
                    <a:pos x="143" y="223"/>
                  </a:cxn>
                  <a:cxn ang="0">
                    <a:pos x="140" y="198"/>
                  </a:cxn>
                  <a:cxn ang="0">
                    <a:pos x="114" y="209"/>
                  </a:cxn>
                  <a:cxn ang="0">
                    <a:pos x="100" y="256"/>
                  </a:cxn>
                  <a:cxn ang="0">
                    <a:pos x="67" y="259"/>
                  </a:cxn>
                  <a:cxn ang="0">
                    <a:pos x="40" y="263"/>
                  </a:cxn>
                  <a:cxn ang="0">
                    <a:pos x="14" y="281"/>
                  </a:cxn>
                  <a:cxn ang="0">
                    <a:pos x="0" y="259"/>
                  </a:cxn>
                  <a:cxn ang="0">
                    <a:pos x="3" y="252"/>
                  </a:cxn>
                  <a:cxn ang="0">
                    <a:pos x="36" y="231"/>
                  </a:cxn>
                  <a:cxn ang="0">
                    <a:pos x="42" y="212"/>
                  </a:cxn>
                  <a:cxn ang="0">
                    <a:pos x="36" y="209"/>
                  </a:cxn>
                  <a:cxn ang="0">
                    <a:pos x="29" y="198"/>
                  </a:cxn>
                </a:cxnLst>
                <a:rect l="0" t="0" r="r" b="b"/>
                <a:pathLst>
                  <a:path w="216" h="281">
                    <a:moveTo>
                      <a:pt x="29" y="198"/>
                    </a:moveTo>
                    <a:lnTo>
                      <a:pt x="14" y="194"/>
                    </a:lnTo>
                    <a:lnTo>
                      <a:pt x="7" y="183"/>
                    </a:lnTo>
                    <a:lnTo>
                      <a:pt x="29" y="187"/>
                    </a:lnTo>
                    <a:lnTo>
                      <a:pt x="36" y="173"/>
                    </a:lnTo>
                    <a:lnTo>
                      <a:pt x="40" y="151"/>
                    </a:lnTo>
                    <a:lnTo>
                      <a:pt x="14" y="144"/>
                    </a:lnTo>
                    <a:lnTo>
                      <a:pt x="36" y="136"/>
                    </a:lnTo>
                    <a:lnTo>
                      <a:pt x="22" y="123"/>
                    </a:lnTo>
                    <a:lnTo>
                      <a:pt x="32" y="112"/>
                    </a:lnTo>
                    <a:lnTo>
                      <a:pt x="49" y="98"/>
                    </a:lnTo>
                    <a:lnTo>
                      <a:pt x="71" y="112"/>
                    </a:lnTo>
                    <a:lnTo>
                      <a:pt x="93" y="87"/>
                    </a:lnTo>
                    <a:lnTo>
                      <a:pt x="71" y="65"/>
                    </a:lnTo>
                    <a:lnTo>
                      <a:pt x="93" y="54"/>
                    </a:lnTo>
                    <a:lnTo>
                      <a:pt x="118" y="65"/>
                    </a:lnTo>
                    <a:lnTo>
                      <a:pt x="132" y="47"/>
                    </a:lnTo>
                    <a:lnTo>
                      <a:pt x="114" y="4"/>
                    </a:lnTo>
                    <a:lnTo>
                      <a:pt x="118" y="7"/>
                    </a:lnTo>
                    <a:lnTo>
                      <a:pt x="136" y="36"/>
                    </a:lnTo>
                    <a:lnTo>
                      <a:pt x="140" y="7"/>
                    </a:lnTo>
                    <a:lnTo>
                      <a:pt x="151" y="0"/>
                    </a:lnTo>
                    <a:lnTo>
                      <a:pt x="169" y="4"/>
                    </a:lnTo>
                    <a:lnTo>
                      <a:pt x="190" y="47"/>
                    </a:lnTo>
                    <a:lnTo>
                      <a:pt x="201" y="65"/>
                    </a:lnTo>
                    <a:lnTo>
                      <a:pt x="216" y="109"/>
                    </a:lnTo>
                    <a:lnTo>
                      <a:pt x="201" y="144"/>
                    </a:lnTo>
                    <a:lnTo>
                      <a:pt x="201" y="173"/>
                    </a:lnTo>
                    <a:lnTo>
                      <a:pt x="201" y="209"/>
                    </a:lnTo>
                    <a:lnTo>
                      <a:pt x="172" y="220"/>
                    </a:lnTo>
                    <a:lnTo>
                      <a:pt x="143" y="223"/>
                    </a:lnTo>
                    <a:lnTo>
                      <a:pt x="140" y="198"/>
                    </a:lnTo>
                    <a:lnTo>
                      <a:pt x="114" y="209"/>
                    </a:lnTo>
                    <a:lnTo>
                      <a:pt x="100" y="256"/>
                    </a:lnTo>
                    <a:lnTo>
                      <a:pt x="67" y="259"/>
                    </a:lnTo>
                    <a:lnTo>
                      <a:pt x="40" y="263"/>
                    </a:lnTo>
                    <a:lnTo>
                      <a:pt x="14" y="281"/>
                    </a:lnTo>
                    <a:lnTo>
                      <a:pt x="0" y="259"/>
                    </a:lnTo>
                    <a:lnTo>
                      <a:pt x="3" y="252"/>
                    </a:lnTo>
                    <a:lnTo>
                      <a:pt x="36" y="231"/>
                    </a:lnTo>
                    <a:lnTo>
                      <a:pt x="42" y="212"/>
                    </a:lnTo>
                    <a:lnTo>
                      <a:pt x="36" y="209"/>
                    </a:lnTo>
                    <a:lnTo>
                      <a:pt x="29" y="19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0" name="Norway">
                <a:extLst>
                  <a:ext uri="{FF2B5EF4-FFF2-40B4-BE49-F238E27FC236}">
                    <a16:creationId xmlns:a16="http://schemas.microsoft.com/office/drawing/2014/main" id="{F85C73FE-CB65-4260-A5BB-139E3A77C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864" y="1881187"/>
                <a:ext cx="30162" cy="41275"/>
              </a:xfrm>
              <a:custGeom>
                <a:avLst/>
                <a:gdLst/>
                <a:ahLst/>
                <a:cxnLst>
                  <a:cxn ang="0">
                    <a:pos x="47" y="58"/>
                  </a:cxn>
                  <a:cxn ang="0">
                    <a:pos x="62" y="55"/>
                  </a:cxn>
                  <a:cxn ang="0">
                    <a:pos x="62" y="47"/>
                  </a:cxn>
                  <a:cxn ang="0">
                    <a:pos x="71" y="0"/>
                  </a:cxn>
                  <a:cxn ang="0">
                    <a:pos x="90" y="0"/>
                  </a:cxn>
                  <a:cxn ang="0">
                    <a:pos x="118" y="15"/>
                  </a:cxn>
                  <a:cxn ang="0">
                    <a:pos x="111" y="44"/>
                  </a:cxn>
                  <a:cxn ang="0">
                    <a:pos x="108" y="80"/>
                  </a:cxn>
                  <a:cxn ang="0">
                    <a:pos x="97" y="116"/>
                  </a:cxn>
                  <a:cxn ang="0">
                    <a:pos x="86" y="131"/>
                  </a:cxn>
                  <a:cxn ang="0">
                    <a:pos x="71" y="145"/>
                  </a:cxn>
                  <a:cxn ang="0">
                    <a:pos x="51" y="156"/>
                  </a:cxn>
                  <a:cxn ang="0">
                    <a:pos x="29" y="167"/>
                  </a:cxn>
                  <a:cxn ang="0">
                    <a:pos x="8" y="167"/>
                  </a:cxn>
                  <a:cxn ang="0">
                    <a:pos x="0" y="145"/>
                  </a:cxn>
                  <a:cxn ang="0">
                    <a:pos x="4" y="102"/>
                  </a:cxn>
                  <a:cxn ang="0">
                    <a:pos x="26" y="91"/>
                  </a:cxn>
                  <a:cxn ang="0">
                    <a:pos x="47" y="80"/>
                  </a:cxn>
                  <a:cxn ang="0">
                    <a:pos x="47" y="58"/>
                  </a:cxn>
                </a:cxnLst>
                <a:rect l="0" t="0" r="r" b="b"/>
                <a:pathLst>
                  <a:path w="118" h="167">
                    <a:moveTo>
                      <a:pt x="47" y="58"/>
                    </a:moveTo>
                    <a:lnTo>
                      <a:pt x="62" y="55"/>
                    </a:lnTo>
                    <a:lnTo>
                      <a:pt x="62" y="47"/>
                    </a:lnTo>
                    <a:lnTo>
                      <a:pt x="71" y="0"/>
                    </a:lnTo>
                    <a:lnTo>
                      <a:pt x="90" y="0"/>
                    </a:lnTo>
                    <a:lnTo>
                      <a:pt x="118" y="15"/>
                    </a:lnTo>
                    <a:lnTo>
                      <a:pt x="111" y="44"/>
                    </a:lnTo>
                    <a:lnTo>
                      <a:pt x="108" y="80"/>
                    </a:lnTo>
                    <a:lnTo>
                      <a:pt x="97" y="116"/>
                    </a:lnTo>
                    <a:lnTo>
                      <a:pt x="86" y="131"/>
                    </a:lnTo>
                    <a:lnTo>
                      <a:pt x="71" y="145"/>
                    </a:lnTo>
                    <a:lnTo>
                      <a:pt x="51" y="156"/>
                    </a:lnTo>
                    <a:lnTo>
                      <a:pt x="29" y="167"/>
                    </a:lnTo>
                    <a:lnTo>
                      <a:pt x="8" y="167"/>
                    </a:lnTo>
                    <a:lnTo>
                      <a:pt x="0" y="145"/>
                    </a:lnTo>
                    <a:lnTo>
                      <a:pt x="4" y="102"/>
                    </a:lnTo>
                    <a:lnTo>
                      <a:pt x="26" y="91"/>
                    </a:lnTo>
                    <a:lnTo>
                      <a:pt x="47" y="80"/>
                    </a:lnTo>
                    <a:lnTo>
                      <a:pt x="47" y="5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1" name="Norway">
                <a:extLst>
                  <a:ext uri="{FF2B5EF4-FFF2-40B4-BE49-F238E27FC236}">
                    <a16:creationId xmlns:a16="http://schemas.microsoft.com/office/drawing/2014/main" id="{4727D338-820D-8E51-45ED-95F62F4FF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064" y="1925637"/>
                <a:ext cx="42862" cy="47625"/>
              </a:xfrm>
              <a:custGeom>
                <a:avLst/>
                <a:gdLst/>
                <a:ahLst/>
                <a:cxnLst>
                  <a:cxn ang="0">
                    <a:pos x="3" y="143"/>
                  </a:cxn>
                  <a:cxn ang="0">
                    <a:pos x="14" y="132"/>
                  </a:cxn>
                  <a:cxn ang="0">
                    <a:pos x="10" y="118"/>
                  </a:cxn>
                  <a:cxn ang="0">
                    <a:pos x="14" y="100"/>
                  </a:cxn>
                  <a:cxn ang="0">
                    <a:pos x="29" y="114"/>
                  </a:cxn>
                  <a:cxn ang="0">
                    <a:pos x="36" y="92"/>
                  </a:cxn>
                  <a:cxn ang="0">
                    <a:pos x="58" y="100"/>
                  </a:cxn>
                  <a:cxn ang="0">
                    <a:pos x="65" y="82"/>
                  </a:cxn>
                  <a:cxn ang="0">
                    <a:pos x="74" y="38"/>
                  </a:cxn>
                  <a:cxn ang="0">
                    <a:pos x="92" y="71"/>
                  </a:cxn>
                  <a:cxn ang="0">
                    <a:pos x="121" y="67"/>
                  </a:cxn>
                  <a:cxn ang="0">
                    <a:pos x="121" y="38"/>
                  </a:cxn>
                  <a:cxn ang="0">
                    <a:pos x="121" y="0"/>
                  </a:cxn>
                  <a:cxn ang="0">
                    <a:pos x="125" y="3"/>
                  </a:cxn>
                  <a:cxn ang="0">
                    <a:pos x="161" y="71"/>
                  </a:cxn>
                  <a:cxn ang="0">
                    <a:pos x="161" y="103"/>
                  </a:cxn>
                  <a:cxn ang="0">
                    <a:pos x="165" y="129"/>
                  </a:cxn>
                  <a:cxn ang="0">
                    <a:pos x="168" y="161"/>
                  </a:cxn>
                  <a:cxn ang="0">
                    <a:pos x="140" y="165"/>
                  </a:cxn>
                  <a:cxn ang="0">
                    <a:pos x="121" y="190"/>
                  </a:cxn>
                  <a:cxn ang="0">
                    <a:pos x="92" y="194"/>
                  </a:cxn>
                  <a:cxn ang="0">
                    <a:pos x="82" y="165"/>
                  </a:cxn>
                  <a:cxn ang="0">
                    <a:pos x="103" y="143"/>
                  </a:cxn>
                  <a:cxn ang="0">
                    <a:pos x="118" y="118"/>
                  </a:cxn>
                  <a:cxn ang="0">
                    <a:pos x="96" y="147"/>
                  </a:cxn>
                  <a:cxn ang="0">
                    <a:pos x="74" y="143"/>
                  </a:cxn>
                  <a:cxn ang="0">
                    <a:pos x="54" y="158"/>
                  </a:cxn>
                  <a:cxn ang="0">
                    <a:pos x="10" y="190"/>
                  </a:cxn>
                  <a:cxn ang="0">
                    <a:pos x="0" y="168"/>
                  </a:cxn>
                  <a:cxn ang="0">
                    <a:pos x="0" y="150"/>
                  </a:cxn>
                  <a:cxn ang="0">
                    <a:pos x="3" y="143"/>
                  </a:cxn>
                </a:cxnLst>
                <a:rect l="0" t="0" r="r" b="b"/>
                <a:pathLst>
                  <a:path w="168" h="194">
                    <a:moveTo>
                      <a:pt x="3" y="143"/>
                    </a:moveTo>
                    <a:lnTo>
                      <a:pt x="14" y="132"/>
                    </a:lnTo>
                    <a:lnTo>
                      <a:pt x="10" y="118"/>
                    </a:lnTo>
                    <a:lnTo>
                      <a:pt x="14" y="100"/>
                    </a:lnTo>
                    <a:lnTo>
                      <a:pt x="29" y="114"/>
                    </a:lnTo>
                    <a:lnTo>
                      <a:pt x="36" y="92"/>
                    </a:lnTo>
                    <a:lnTo>
                      <a:pt x="58" y="100"/>
                    </a:lnTo>
                    <a:lnTo>
                      <a:pt x="65" y="82"/>
                    </a:lnTo>
                    <a:lnTo>
                      <a:pt x="74" y="38"/>
                    </a:lnTo>
                    <a:lnTo>
                      <a:pt x="92" y="71"/>
                    </a:lnTo>
                    <a:lnTo>
                      <a:pt x="121" y="67"/>
                    </a:lnTo>
                    <a:lnTo>
                      <a:pt x="121" y="38"/>
                    </a:lnTo>
                    <a:lnTo>
                      <a:pt x="121" y="0"/>
                    </a:lnTo>
                    <a:lnTo>
                      <a:pt x="125" y="3"/>
                    </a:lnTo>
                    <a:lnTo>
                      <a:pt x="161" y="71"/>
                    </a:lnTo>
                    <a:lnTo>
                      <a:pt x="161" y="103"/>
                    </a:lnTo>
                    <a:lnTo>
                      <a:pt x="165" y="129"/>
                    </a:lnTo>
                    <a:lnTo>
                      <a:pt x="168" y="161"/>
                    </a:lnTo>
                    <a:lnTo>
                      <a:pt x="140" y="165"/>
                    </a:lnTo>
                    <a:lnTo>
                      <a:pt x="121" y="190"/>
                    </a:lnTo>
                    <a:lnTo>
                      <a:pt x="92" y="194"/>
                    </a:lnTo>
                    <a:lnTo>
                      <a:pt x="82" y="165"/>
                    </a:lnTo>
                    <a:lnTo>
                      <a:pt x="103" y="143"/>
                    </a:lnTo>
                    <a:lnTo>
                      <a:pt x="118" y="118"/>
                    </a:lnTo>
                    <a:lnTo>
                      <a:pt x="96" y="147"/>
                    </a:lnTo>
                    <a:lnTo>
                      <a:pt x="74" y="143"/>
                    </a:lnTo>
                    <a:lnTo>
                      <a:pt x="54" y="158"/>
                    </a:lnTo>
                    <a:lnTo>
                      <a:pt x="10" y="190"/>
                    </a:lnTo>
                    <a:lnTo>
                      <a:pt x="0" y="168"/>
                    </a:lnTo>
                    <a:lnTo>
                      <a:pt x="0" y="150"/>
                    </a:lnTo>
                    <a:lnTo>
                      <a:pt x="3" y="14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2" name="Norway">
                <a:extLst>
                  <a:ext uri="{FF2B5EF4-FFF2-40B4-BE49-F238E27FC236}">
                    <a16:creationId xmlns:a16="http://schemas.microsoft.com/office/drawing/2014/main" id="{E78AC56B-8BF5-BFBB-23EB-6B139A7EB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714" y="1925637"/>
                <a:ext cx="107950" cy="98425"/>
              </a:xfrm>
              <a:custGeom>
                <a:avLst/>
                <a:gdLst/>
                <a:ahLst/>
                <a:cxnLst>
                  <a:cxn ang="0">
                    <a:pos x="270" y="2"/>
                  </a:cxn>
                  <a:cxn ang="0">
                    <a:pos x="292" y="0"/>
                  </a:cxn>
                  <a:cxn ang="0">
                    <a:pos x="303" y="53"/>
                  </a:cxn>
                  <a:cxn ang="0">
                    <a:pos x="303" y="75"/>
                  </a:cxn>
                  <a:cxn ang="0">
                    <a:pos x="306" y="147"/>
                  </a:cxn>
                  <a:cxn ang="0">
                    <a:pos x="292" y="169"/>
                  </a:cxn>
                  <a:cxn ang="0">
                    <a:pos x="334" y="107"/>
                  </a:cxn>
                  <a:cxn ang="0">
                    <a:pos x="356" y="71"/>
                  </a:cxn>
                  <a:cxn ang="0">
                    <a:pos x="403" y="53"/>
                  </a:cxn>
                  <a:cxn ang="0">
                    <a:pos x="439" y="129"/>
                  </a:cxn>
                  <a:cxn ang="0">
                    <a:pos x="410" y="187"/>
                  </a:cxn>
                  <a:cxn ang="0">
                    <a:pos x="349" y="225"/>
                  </a:cxn>
                  <a:cxn ang="0">
                    <a:pos x="316" y="229"/>
                  </a:cxn>
                  <a:cxn ang="0">
                    <a:pos x="292" y="254"/>
                  </a:cxn>
                  <a:cxn ang="0">
                    <a:pos x="274" y="305"/>
                  </a:cxn>
                  <a:cxn ang="0">
                    <a:pos x="241" y="298"/>
                  </a:cxn>
                  <a:cxn ang="0">
                    <a:pos x="241" y="243"/>
                  </a:cxn>
                  <a:cxn ang="0">
                    <a:pos x="176" y="327"/>
                  </a:cxn>
                  <a:cxn ang="0">
                    <a:pos x="107" y="377"/>
                  </a:cxn>
                  <a:cxn ang="0">
                    <a:pos x="111" y="345"/>
                  </a:cxn>
                  <a:cxn ang="0">
                    <a:pos x="65" y="370"/>
                  </a:cxn>
                  <a:cxn ang="0">
                    <a:pos x="4" y="392"/>
                  </a:cxn>
                  <a:cxn ang="0">
                    <a:pos x="0" y="352"/>
                  </a:cxn>
                  <a:cxn ang="0">
                    <a:pos x="22" y="319"/>
                  </a:cxn>
                  <a:cxn ang="0">
                    <a:pos x="58" y="298"/>
                  </a:cxn>
                  <a:cxn ang="0">
                    <a:pos x="101" y="283"/>
                  </a:cxn>
                  <a:cxn ang="0">
                    <a:pos x="162" y="251"/>
                  </a:cxn>
                  <a:cxn ang="0">
                    <a:pos x="183" y="211"/>
                  </a:cxn>
                  <a:cxn ang="0">
                    <a:pos x="227" y="125"/>
                  </a:cxn>
                  <a:cxn ang="0">
                    <a:pos x="241" y="89"/>
                  </a:cxn>
                  <a:cxn ang="0">
                    <a:pos x="249" y="46"/>
                  </a:cxn>
                  <a:cxn ang="0">
                    <a:pos x="259" y="9"/>
                  </a:cxn>
                </a:cxnLst>
                <a:rect l="0" t="0" r="r" b="b"/>
                <a:pathLst>
                  <a:path w="439" h="392">
                    <a:moveTo>
                      <a:pt x="259" y="9"/>
                    </a:moveTo>
                    <a:lnTo>
                      <a:pt x="270" y="2"/>
                    </a:lnTo>
                    <a:lnTo>
                      <a:pt x="270" y="0"/>
                    </a:lnTo>
                    <a:lnTo>
                      <a:pt x="292" y="0"/>
                    </a:lnTo>
                    <a:lnTo>
                      <a:pt x="299" y="24"/>
                    </a:lnTo>
                    <a:lnTo>
                      <a:pt x="303" y="53"/>
                    </a:lnTo>
                    <a:lnTo>
                      <a:pt x="296" y="85"/>
                    </a:lnTo>
                    <a:lnTo>
                      <a:pt x="303" y="75"/>
                    </a:lnTo>
                    <a:lnTo>
                      <a:pt x="316" y="107"/>
                    </a:lnTo>
                    <a:lnTo>
                      <a:pt x="306" y="147"/>
                    </a:lnTo>
                    <a:lnTo>
                      <a:pt x="288" y="187"/>
                    </a:lnTo>
                    <a:lnTo>
                      <a:pt x="292" y="169"/>
                    </a:lnTo>
                    <a:lnTo>
                      <a:pt x="320" y="154"/>
                    </a:lnTo>
                    <a:lnTo>
                      <a:pt x="334" y="107"/>
                    </a:lnTo>
                    <a:lnTo>
                      <a:pt x="363" y="96"/>
                    </a:lnTo>
                    <a:lnTo>
                      <a:pt x="356" y="71"/>
                    </a:lnTo>
                    <a:lnTo>
                      <a:pt x="370" y="38"/>
                    </a:lnTo>
                    <a:lnTo>
                      <a:pt x="403" y="53"/>
                    </a:lnTo>
                    <a:lnTo>
                      <a:pt x="432" y="85"/>
                    </a:lnTo>
                    <a:lnTo>
                      <a:pt x="439" y="129"/>
                    </a:lnTo>
                    <a:lnTo>
                      <a:pt x="428" y="161"/>
                    </a:lnTo>
                    <a:lnTo>
                      <a:pt x="410" y="187"/>
                    </a:lnTo>
                    <a:lnTo>
                      <a:pt x="374" y="198"/>
                    </a:lnTo>
                    <a:lnTo>
                      <a:pt x="349" y="225"/>
                    </a:lnTo>
                    <a:lnTo>
                      <a:pt x="334" y="261"/>
                    </a:lnTo>
                    <a:lnTo>
                      <a:pt x="316" y="229"/>
                    </a:lnTo>
                    <a:lnTo>
                      <a:pt x="310" y="240"/>
                    </a:lnTo>
                    <a:lnTo>
                      <a:pt x="292" y="254"/>
                    </a:lnTo>
                    <a:lnTo>
                      <a:pt x="274" y="283"/>
                    </a:lnTo>
                    <a:lnTo>
                      <a:pt x="274" y="305"/>
                    </a:lnTo>
                    <a:lnTo>
                      <a:pt x="259" y="323"/>
                    </a:lnTo>
                    <a:lnTo>
                      <a:pt x="241" y="298"/>
                    </a:lnTo>
                    <a:lnTo>
                      <a:pt x="234" y="261"/>
                    </a:lnTo>
                    <a:lnTo>
                      <a:pt x="241" y="243"/>
                    </a:lnTo>
                    <a:lnTo>
                      <a:pt x="209" y="290"/>
                    </a:lnTo>
                    <a:lnTo>
                      <a:pt x="176" y="327"/>
                    </a:lnTo>
                    <a:lnTo>
                      <a:pt x="136" y="359"/>
                    </a:lnTo>
                    <a:lnTo>
                      <a:pt x="107" y="377"/>
                    </a:lnTo>
                    <a:lnTo>
                      <a:pt x="107" y="352"/>
                    </a:lnTo>
                    <a:lnTo>
                      <a:pt x="111" y="345"/>
                    </a:lnTo>
                    <a:lnTo>
                      <a:pt x="87" y="341"/>
                    </a:lnTo>
                    <a:lnTo>
                      <a:pt x="65" y="370"/>
                    </a:lnTo>
                    <a:lnTo>
                      <a:pt x="33" y="381"/>
                    </a:lnTo>
                    <a:lnTo>
                      <a:pt x="4" y="392"/>
                    </a:lnTo>
                    <a:lnTo>
                      <a:pt x="0" y="377"/>
                    </a:lnTo>
                    <a:lnTo>
                      <a:pt x="0" y="352"/>
                    </a:lnTo>
                    <a:lnTo>
                      <a:pt x="0" y="327"/>
                    </a:lnTo>
                    <a:lnTo>
                      <a:pt x="22" y="319"/>
                    </a:lnTo>
                    <a:lnTo>
                      <a:pt x="33" y="294"/>
                    </a:lnTo>
                    <a:lnTo>
                      <a:pt x="58" y="298"/>
                    </a:lnTo>
                    <a:lnTo>
                      <a:pt x="87" y="280"/>
                    </a:lnTo>
                    <a:lnTo>
                      <a:pt x="101" y="283"/>
                    </a:lnTo>
                    <a:lnTo>
                      <a:pt x="122" y="258"/>
                    </a:lnTo>
                    <a:lnTo>
                      <a:pt x="162" y="251"/>
                    </a:lnTo>
                    <a:lnTo>
                      <a:pt x="191" y="233"/>
                    </a:lnTo>
                    <a:lnTo>
                      <a:pt x="183" y="211"/>
                    </a:lnTo>
                    <a:lnTo>
                      <a:pt x="227" y="161"/>
                    </a:lnTo>
                    <a:lnTo>
                      <a:pt x="227" y="125"/>
                    </a:lnTo>
                    <a:lnTo>
                      <a:pt x="241" y="118"/>
                    </a:lnTo>
                    <a:lnTo>
                      <a:pt x="241" y="89"/>
                    </a:lnTo>
                    <a:lnTo>
                      <a:pt x="245" y="64"/>
                    </a:lnTo>
                    <a:lnTo>
                      <a:pt x="249" y="46"/>
                    </a:lnTo>
                    <a:lnTo>
                      <a:pt x="256" y="17"/>
                    </a:lnTo>
                    <a:lnTo>
                      <a:pt x="259" y="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3" name="Norway">
                <a:extLst>
                  <a:ext uri="{FF2B5EF4-FFF2-40B4-BE49-F238E27FC236}">
                    <a16:creationId xmlns:a16="http://schemas.microsoft.com/office/drawing/2014/main" id="{10A888E8-6B93-B933-AB73-EF8572D82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039" y="3009900"/>
                <a:ext cx="12700" cy="26987"/>
              </a:xfrm>
              <a:custGeom>
                <a:avLst/>
                <a:gdLst/>
                <a:ahLst/>
                <a:cxnLst>
                  <a:cxn ang="0">
                    <a:pos x="36" y="109"/>
                  </a:cxn>
                  <a:cxn ang="0">
                    <a:pos x="40" y="91"/>
                  </a:cxn>
                  <a:cxn ang="0">
                    <a:pos x="47" y="36"/>
                  </a:cxn>
                  <a:cxn ang="0">
                    <a:pos x="40" y="22"/>
                  </a:cxn>
                  <a:cxn ang="0">
                    <a:pos x="29" y="0"/>
                  </a:cxn>
                  <a:cxn ang="0">
                    <a:pos x="11" y="0"/>
                  </a:cxn>
                  <a:cxn ang="0">
                    <a:pos x="0" y="54"/>
                  </a:cxn>
                  <a:cxn ang="0">
                    <a:pos x="0" y="73"/>
                  </a:cxn>
                  <a:cxn ang="0">
                    <a:pos x="14" y="94"/>
                  </a:cxn>
                  <a:cxn ang="0">
                    <a:pos x="36" y="109"/>
                  </a:cxn>
                </a:cxnLst>
                <a:rect l="0" t="0" r="r" b="b"/>
                <a:pathLst>
                  <a:path w="47" h="109">
                    <a:moveTo>
                      <a:pt x="36" y="109"/>
                    </a:moveTo>
                    <a:lnTo>
                      <a:pt x="40" y="91"/>
                    </a:lnTo>
                    <a:lnTo>
                      <a:pt x="47" y="36"/>
                    </a:lnTo>
                    <a:lnTo>
                      <a:pt x="40" y="22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54"/>
                    </a:lnTo>
                    <a:lnTo>
                      <a:pt x="0" y="73"/>
                    </a:lnTo>
                    <a:lnTo>
                      <a:pt x="14" y="94"/>
                    </a:lnTo>
                    <a:lnTo>
                      <a:pt x="36" y="10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51" name="Montenegro">
              <a:extLst>
                <a:ext uri="{FF2B5EF4-FFF2-40B4-BE49-F238E27FC236}">
                  <a16:creationId xmlns:a16="http://schemas.microsoft.com/office/drawing/2014/main" id="{95A3C376-C017-4AD1-0E85-B07FA073B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899" y="4562181"/>
              <a:ext cx="203348" cy="192523"/>
            </a:xfrm>
            <a:custGeom>
              <a:avLst/>
              <a:gdLst/>
              <a:ahLst/>
              <a:cxnLst>
                <a:cxn ang="0">
                  <a:pos x="317" y="26"/>
                </a:cxn>
                <a:cxn ang="0">
                  <a:pos x="303" y="84"/>
                </a:cxn>
                <a:cxn ang="0">
                  <a:pos x="367" y="127"/>
                </a:cxn>
                <a:cxn ang="0">
                  <a:pos x="432" y="187"/>
                </a:cxn>
                <a:cxn ang="0">
                  <a:pos x="504" y="245"/>
                </a:cxn>
                <a:cxn ang="0">
                  <a:pos x="526" y="249"/>
                </a:cxn>
                <a:cxn ang="0">
                  <a:pos x="579" y="285"/>
                </a:cxn>
                <a:cxn ang="0">
                  <a:pos x="637" y="321"/>
                </a:cxn>
                <a:cxn ang="0">
                  <a:pos x="702" y="336"/>
                </a:cxn>
                <a:cxn ang="0">
                  <a:pos x="731" y="374"/>
                </a:cxn>
                <a:cxn ang="0">
                  <a:pos x="695" y="385"/>
                </a:cxn>
                <a:cxn ang="0">
                  <a:pos x="662" y="439"/>
                </a:cxn>
                <a:cxn ang="0">
                  <a:pos x="604" y="385"/>
                </a:cxn>
                <a:cxn ang="0">
                  <a:pos x="590" y="403"/>
                </a:cxn>
                <a:cxn ang="0">
                  <a:pos x="590" y="439"/>
                </a:cxn>
                <a:cxn ang="0">
                  <a:pos x="597" y="541"/>
                </a:cxn>
                <a:cxn ang="0">
                  <a:pos x="583" y="537"/>
                </a:cxn>
                <a:cxn ang="0">
                  <a:pos x="530" y="494"/>
                </a:cxn>
                <a:cxn ang="0">
                  <a:pos x="486" y="561"/>
                </a:cxn>
                <a:cxn ang="0">
                  <a:pos x="439" y="605"/>
                </a:cxn>
                <a:cxn ang="0">
                  <a:pos x="414" y="706"/>
                </a:cxn>
                <a:cxn ang="0">
                  <a:pos x="436" y="781"/>
                </a:cxn>
                <a:cxn ang="0">
                  <a:pos x="403" y="893"/>
                </a:cxn>
                <a:cxn ang="0">
                  <a:pos x="363" y="864"/>
                </a:cxn>
                <a:cxn ang="0">
                  <a:pos x="314" y="777"/>
                </a:cxn>
                <a:cxn ang="0">
                  <a:pos x="252" y="738"/>
                </a:cxn>
                <a:cxn ang="0">
                  <a:pos x="169" y="666"/>
                </a:cxn>
                <a:cxn ang="0">
                  <a:pos x="123" y="641"/>
                </a:cxn>
                <a:cxn ang="0">
                  <a:pos x="94" y="615"/>
                </a:cxn>
                <a:cxn ang="0">
                  <a:pos x="33" y="583"/>
                </a:cxn>
                <a:cxn ang="0">
                  <a:pos x="0" y="565"/>
                </a:cxn>
                <a:cxn ang="0">
                  <a:pos x="26" y="526"/>
                </a:cxn>
                <a:cxn ang="0">
                  <a:pos x="33" y="508"/>
                </a:cxn>
                <a:cxn ang="0">
                  <a:pos x="65" y="494"/>
                </a:cxn>
                <a:cxn ang="0">
                  <a:pos x="62" y="468"/>
                </a:cxn>
                <a:cxn ang="0">
                  <a:pos x="18" y="403"/>
                </a:cxn>
                <a:cxn ang="0">
                  <a:pos x="33" y="353"/>
                </a:cxn>
                <a:cxn ang="0">
                  <a:pos x="22" y="310"/>
                </a:cxn>
                <a:cxn ang="0">
                  <a:pos x="65" y="281"/>
                </a:cxn>
                <a:cxn ang="0">
                  <a:pos x="94" y="281"/>
                </a:cxn>
                <a:cxn ang="0">
                  <a:pos x="149" y="234"/>
                </a:cxn>
                <a:cxn ang="0">
                  <a:pos x="127" y="180"/>
                </a:cxn>
                <a:cxn ang="0">
                  <a:pos x="76" y="95"/>
                </a:cxn>
                <a:cxn ang="0">
                  <a:pos x="83" y="40"/>
                </a:cxn>
                <a:cxn ang="0">
                  <a:pos x="123" y="40"/>
                </a:cxn>
                <a:cxn ang="0">
                  <a:pos x="162" y="98"/>
                </a:cxn>
                <a:cxn ang="0">
                  <a:pos x="259" y="148"/>
                </a:cxn>
                <a:cxn ang="0">
                  <a:pos x="274" y="123"/>
                </a:cxn>
                <a:cxn ang="0">
                  <a:pos x="220" y="29"/>
                </a:cxn>
                <a:cxn ang="0">
                  <a:pos x="259" y="19"/>
                </a:cxn>
                <a:cxn ang="0">
                  <a:pos x="288" y="0"/>
                </a:cxn>
                <a:cxn ang="0">
                  <a:pos x="317" y="26"/>
                </a:cxn>
              </a:cxnLst>
              <a:rect l="0" t="0" r="r" b="b"/>
              <a:pathLst>
                <a:path w="731" h="893">
                  <a:moveTo>
                    <a:pt x="317" y="26"/>
                  </a:moveTo>
                  <a:lnTo>
                    <a:pt x="303" y="84"/>
                  </a:lnTo>
                  <a:lnTo>
                    <a:pt x="367" y="127"/>
                  </a:lnTo>
                  <a:lnTo>
                    <a:pt x="432" y="187"/>
                  </a:lnTo>
                  <a:lnTo>
                    <a:pt x="504" y="245"/>
                  </a:lnTo>
                  <a:lnTo>
                    <a:pt x="526" y="249"/>
                  </a:lnTo>
                  <a:lnTo>
                    <a:pt x="579" y="285"/>
                  </a:lnTo>
                  <a:lnTo>
                    <a:pt x="637" y="321"/>
                  </a:lnTo>
                  <a:lnTo>
                    <a:pt x="702" y="336"/>
                  </a:lnTo>
                  <a:lnTo>
                    <a:pt x="731" y="374"/>
                  </a:lnTo>
                  <a:lnTo>
                    <a:pt x="695" y="385"/>
                  </a:lnTo>
                  <a:lnTo>
                    <a:pt x="662" y="439"/>
                  </a:lnTo>
                  <a:lnTo>
                    <a:pt x="604" y="385"/>
                  </a:lnTo>
                  <a:lnTo>
                    <a:pt x="590" y="403"/>
                  </a:lnTo>
                  <a:lnTo>
                    <a:pt x="590" y="439"/>
                  </a:lnTo>
                  <a:lnTo>
                    <a:pt x="597" y="541"/>
                  </a:lnTo>
                  <a:lnTo>
                    <a:pt x="583" y="537"/>
                  </a:lnTo>
                  <a:lnTo>
                    <a:pt x="530" y="494"/>
                  </a:lnTo>
                  <a:lnTo>
                    <a:pt x="486" y="561"/>
                  </a:lnTo>
                  <a:lnTo>
                    <a:pt x="439" y="605"/>
                  </a:lnTo>
                  <a:lnTo>
                    <a:pt x="414" y="706"/>
                  </a:lnTo>
                  <a:lnTo>
                    <a:pt x="436" y="781"/>
                  </a:lnTo>
                  <a:lnTo>
                    <a:pt x="403" y="893"/>
                  </a:lnTo>
                  <a:lnTo>
                    <a:pt x="363" y="864"/>
                  </a:lnTo>
                  <a:lnTo>
                    <a:pt x="314" y="777"/>
                  </a:lnTo>
                  <a:lnTo>
                    <a:pt x="252" y="738"/>
                  </a:lnTo>
                  <a:lnTo>
                    <a:pt x="169" y="666"/>
                  </a:lnTo>
                  <a:lnTo>
                    <a:pt x="123" y="641"/>
                  </a:lnTo>
                  <a:lnTo>
                    <a:pt x="94" y="615"/>
                  </a:lnTo>
                  <a:lnTo>
                    <a:pt x="33" y="583"/>
                  </a:lnTo>
                  <a:lnTo>
                    <a:pt x="0" y="565"/>
                  </a:lnTo>
                  <a:lnTo>
                    <a:pt x="26" y="526"/>
                  </a:lnTo>
                  <a:lnTo>
                    <a:pt x="33" y="508"/>
                  </a:lnTo>
                  <a:lnTo>
                    <a:pt x="65" y="494"/>
                  </a:lnTo>
                  <a:lnTo>
                    <a:pt x="62" y="468"/>
                  </a:lnTo>
                  <a:lnTo>
                    <a:pt x="18" y="403"/>
                  </a:lnTo>
                  <a:lnTo>
                    <a:pt x="33" y="353"/>
                  </a:lnTo>
                  <a:lnTo>
                    <a:pt x="22" y="310"/>
                  </a:lnTo>
                  <a:lnTo>
                    <a:pt x="65" y="281"/>
                  </a:lnTo>
                  <a:lnTo>
                    <a:pt x="94" y="281"/>
                  </a:lnTo>
                  <a:lnTo>
                    <a:pt x="149" y="234"/>
                  </a:lnTo>
                  <a:lnTo>
                    <a:pt x="127" y="180"/>
                  </a:lnTo>
                  <a:lnTo>
                    <a:pt x="76" y="95"/>
                  </a:lnTo>
                  <a:lnTo>
                    <a:pt x="83" y="40"/>
                  </a:lnTo>
                  <a:lnTo>
                    <a:pt x="123" y="40"/>
                  </a:lnTo>
                  <a:lnTo>
                    <a:pt x="162" y="98"/>
                  </a:lnTo>
                  <a:lnTo>
                    <a:pt x="259" y="148"/>
                  </a:lnTo>
                  <a:lnTo>
                    <a:pt x="274" y="123"/>
                  </a:lnTo>
                  <a:lnTo>
                    <a:pt x="220" y="29"/>
                  </a:lnTo>
                  <a:lnTo>
                    <a:pt x="259" y="19"/>
                  </a:lnTo>
                  <a:lnTo>
                    <a:pt x="288" y="0"/>
                  </a:lnTo>
                  <a:lnTo>
                    <a:pt x="317" y="2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" name="Moldawia">
              <a:extLst>
                <a:ext uri="{FF2B5EF4-FFF2-40B4-BE49-F238E27FC236}">
                  <a16:creationId xmlns:a16="http://schemas.microsoft.com/office/drawing/2014/main" id="{3169D243-92AD-07B1-B653-13EB064D2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211" y="3966343"/>
              <a:ext cx="360319" cy="314781"/>
            </a:xfrm>
            <a:custGeom>
              <a:avLst/>
              <a:gdLst/>
              <a:ahLst/>
              <a:cxnLst>
                <a:cxn ang="0">
                  <a:pos x="820" y="1431"/>
                </a:cxn>
                <a:cxn ang="0">
                  <a:pos x="717" y="1403"/>
                </a:cxn>
                <a:cxn ang="0">
                  <a:pos x="695" y="1284"/>
                </a:cxn>
                <a:cxn ang="0">
                  <a:pos x="641" y="1140"/>
                </a:cxn>
                <a:cxn ang="0">
                  <a:pos x="612" y="910"/>
                </a:cxn>
                <a:cxn ang="0">
                  <a:pos x="457" y="618"/>
                </a:cxn>
                <a:cxn ang="0">
                  <a:pos x="249" y="385"/>
                </a:cxn>
                <a:cxn ang="0">
                  <a:pos x="144" y="208"/>
                </a:cxn>
                <a:cxn ang="0">
                  <a:pos x="0" y="119"/>
                </a:cxn>
                <a:cxn ang="0">
                  <a:pos x="47" y="65"/>
                </a:cxn>
                <a:cxn ang="0">
                  <a:pos x="147" y="54"/>
                </a:cxn>
                <a:cxn ang="0">
                  <a:pos x="238" y="0"/>
                </a:cxn>
                <a:cxn ang="0">
                  <a:pos x="342" y="14"/>
                </a:cxn>
                <a:cxn ang="0">
                  <a:pos x="436" y="54"/>
                </a:cxn>
                <a:cxn ang="0">
                  <a:pos x="525" y="108"/>
                </a:cxn>
                <a:cxn ang="0">
                  <a:pos x="619" y="90"/>
                </a:cxn>
                <a:cxn ang="0">
                  <a:pos x="720" y="79"/>
                </a:cxn>
                <a:cxn ang="0">
                  <a:pos x="806" y="133"/>
                </a:cxn>
                <a:cxn ang="0">
                  <a:pos x="885" y="152"/>
                </a:cxn>
                <a:cxn ang="0">
                  <a:pos x="904" y="248"/>
                </a:cxn>
                <a:cxn ang="0">
                  <a:pos x="907" y="353"/>
                </a:cxn>
                <a:cxn ang="0">
                  <a:pos x="986" y="417"/>
                </a:cxn>
                <a:cxn ang="0">
                  <a:pos x="1065" y="460"/>
                </a:cxn>
                <a:cxn ang="0">
                  <a:pos x="1098" y="551"/>
                </a:cxn>
                <a:cxn ang="0">
                  <a:pos x="1172" y="611"/>
                </a:cxn>
                <a:cxn ang="0">
                  <a:pos x="1259" y="658"/>
                </a:cxn>
                <a:cxn ang="0">
                  <a:pos x="1281" y="759"/>
                </a:cxn>
                <a:cxn ang="0">
                  <a:pos x="1299" y="852"/>
                </a:cxn>
                <a:cxn ang="0">
                  <a:pos x="1209" y="885"/>
                </a:cxn>
                <a:cxn ang="0">
                  <a:pos x="1109" y="885"/>
                </a:cxn>
                <a:cxn ang="0">
                  <a:pos x="1033" y="881"/>
                </a:cxn>
                <a:cxn ang="0">
                  <a:pos x="975" y="968"/>
                </a:cxn>
                <a:cxn ang="0">
                  <a:pos x="986" y="1072"/>
                </a:cxn>
                <a:cxn ang="0">
                  <a:pos x="946" y="1158"/>
                </a:cxn>
                <a:cxn ang="0">
                  <a:pos x="922" y="1255"/>
                </a:cxn>
                <a:cxn ang="0">
                  <a:pos x="871" y="1345"/>
                </a:cxn>
                <a:cxn ang="0">
                  <a:pos x="842" y="1449"/>
                </a:cxn>
              </a:cxnLst>
              <a:rect l="0" t="0" r="r" b="b"/>
              <a:pathLst>
                <a:path w="1310" h="1449">
                  <a:moveTo>
                    <a:pt x="842" y="1449"/>
                  </a:moveTo>
                  <a:lnTo>
                    <a:pt x="820" y="1431"/>
                  </a:lnTo>
                  <a:lnTo>
                    <a:pt x="770" y="1389"/>
                  </a:lnTo>
                  <a:lnTo>
                    <a:pt x="717" y="1403"/>
                  </a:lnTo>
                  <a:lnTo>
                    <a:pt x="713" y="1367"/>
                  </a:lnTo>
                  <a:lnTo>
                    <a:pt x="695" y="1284"/>
                  </a:lnTo>
                  <a:lnTo>
                    <a:pt x="673" y="1213"/>
                  </a:lnTo>
                  <a:lnTo>
                    <a:pt x="641" y="1140"/>
                  </a:lnTo>
                  <a:lnTo>
                    <a:pt x="637" y="1028"/>
                  </a:lnTo>
                  <a:lnTo>
                    <a:pt x="612" y="910"/>
                  </a:lnTo>
                  <a:lnTo>
                    <a:pt x="547" y="730"/>
                  </a:lnTo>
                  <a:lnTo>
                    <a:pt x="457" y="618"/>
                  </a:lnTo>
                  <a:lnTo>
                    <a:pt x="342" y="504"/>
                  </a:lnTo>
                  <a:lnTo>
                    <a:pt x="249" y="385"/>
                  </a:lnTo>
                  <a:lnTo>
                    <a:pt x="209" y="284"/>
                  </a:lnTo>
                  <a:lnTo>
                    <a:pt x="144" y="208"/>
                  </a:lnTo>
                  <a:lnTo>
                    <a:pt x="47" y="144"/>
                  </a:lnTo>
                  <a:lnTo>
                    <a:pt x="0" y="119"/>
                  </a:lnTo>
                  <a:lnTo>
                    <a:pt x="0" y="115"/>
                  </a:lnTo>
                  <a:lnTo>
                    <a:pt x="47" y="65"/>
                  </a:lnTo>
                  <a:lnTo>
                    <a:pt x="98" y="68"/>
                  </a:lnTo>
                  <a:lnTo>
                    <a:pt x="147" y="54"/>
                  </a:lnTo>
                  <a:lnTo>
                    <a:pt x="187" y="21"/>
                  </a:lnTo>
                  <a:lnTo>
                    <a:pt x="238" y="0"/>
                  </a:lnTo>
                  <a:lnTo>
                    <a:pt x="289" y="7"/>
                  </a:lnTo>
                  <a:lnTo>
                    <a:pt x="342" y="14"/>
                  </a:lnTo>
                  <a:lnTo>
                    <a:pt x="392" y="32"/>
                  </a:lnTo>
                  <a:lnTo>
                    <a:pt x="436" y="54"/>
                  </a:lnTo>
                  <a:lnTo>
                    <a:pt x="475" y="86"/>
                  </a:lnTo>
                  <a:lnTo>
                    <a:pt x="525" y="108"/>
                  </a:lnTo>
                  <a:lnTo>
                    <a:pt x="576" y="112"/>
                  </a:lnTo>
                  <a:lnTo>
                    <a:pt x="619" y="90"/>
                  </a:lnTo>
                  <a:lnTo>
                    <a:pt x="670" y="76"/>
                  </a:lnTo>
                  <a:lnTo>
                    <a:pt x="720" y="79"/>
                  </a:lnTo>
                  <a:lnTo>
                    <a:pt x="762" y="101"/>
                  </a:lnTo>
                  <a:lnTo>
                    <a:pt x="806" y="133"/>
                  </a:lnTo>
                  <a:lnTo>
                    <a:pt x="849" y="112"/>
                  </a:lnTo>
                  <a:lnTo>
                    <a:pt x="885" y="152"/>
                  </a:lnTo>
                  <a:lnTo>
                    <a:pt x="896" y="201"/>
                  </a:lnTo>
                  <a:lnTo>
                    <a:pt x="904" y="248"/>
                  </a:lnTo>
                  <a:lnTo>
                    <a:pt x="907" y="299"/>
                  </a:lnTo>
                  <a:lnTo>
                    <a:pt x="907" y="353"/>
                  </a:lnTo>
                  <a:lnTo>
                    <a:pt x="953" y="382"/>
                  </a:lnTo>
                  <a:lnTo>
                    <a:pt x="986" y="417"/>
                  </a:lnTo>
                  <a:lnTo>
                    <a:pt x="1036" y="413"/>
                  </a:lnTo>
                  <a:lnTo>
                    <a:pt x="1065" y="460"/>
                  </a:lnTo>
                  <a:lnTo>
                    <a:pt x="1062" y="514"/>
                  </a:lnTo>
                  <a:lnTo>
                    <a:pt x="1098" y="551"/>
                  </a:lnTo>
                  <a:lnTo>
                    <a:pt x="1127" y="594"/>
                  </a:lnTo>
                  <a:lnTo>
                    <a:pt x="1172" y="611"/>
                  </a:lnTo>
                  <a:lnTo>
                    <a:pt x="1227" y="622"/>
                  </a:lnTo>
                  <a:lnTo>
                    <a:pt x="1259" y="658"/>
                  </a:lnTo>
                  <a:lnTo>
                    <a:pt x="1277" y="705"/>
                  </a:lnTo>
                  <a:lnTo>
                    <a:pt x="1281" y="759"/>
                  </a:lnTo>
                  <a:lnTo>
                    <a:pt x="1310" y="803"/>
                  </a:lnTo>
                  <a:lnTo>
                    <a:pt x="1299" y="852"/>
                  </a:lnTo>
                  <a:lnTo>
                    <a:pt x="1263" y="892"/>
                  </a:lnTo>
                  <a:lnTo>
                    <a:pt x="1209" y="885"/>
                  </a:lnTo>
                  <a:lnTo>
                    <a:pt x="1158" y="892"/>
                  </a:lnTo>
                  <a:lnTo>
                    <a:pt x="1109" y="885"/>
                  </a:lnTo>
                  <a:lnTo>
                    <a:pt x="1069" y="921"/>
                  </a:lnTo>
                  <a:lnTo>
                    <a:pt x="1033" y="881"/>
                  </a:lnTo>
                  <a:lnTo>
                    <a:pt x="989" y="914"/>
                  </a:lnTo>
                  <a:lnTo>
                    <a:pt x="975" y="968"/>
                  </a:lnTo>
                  <a:lnTo>
                    <a:pt x="978" y="1021"/>
                  </a:lnTo>
                  <a:lnTo>
                    <a:pt x="986" y="1072"/>
                  </a:lnTo>
                  <a:lnTo>
                    <a:pt x="989" y="1126"/>
                  </a:lnTo>
                  <a:lnTo>
                    <a:pt x="946" y="1158"/>
                  </a:lnTo>
                  <a:lnTo>
                    <a:pt x="918" y="1202"/>
                  </a:lnTo>
                  <a:lnTo>
                    <a:pt x="922" y="1255"/>
                  </a:lnTo>
                  <a:lnTo>
                    <a:pt x="878" y="1291"/>
                  </a:lnTo>
                  <a:lnTo>
                    <a:pt x="871" y="1345"/>
                  </a:lnTo>
                  <a:lnTo>
                    <a:pt x="875" y="1396"/>
                  </a:lnTo>
                  <a:lnTo>
                    <a:pt x="842" y="144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" name="Malta">
              <a:extLst>
                <a:ext uri="{FF2B5EF4-FFF2-40B4-BE49-F238E27FC236}">
                  <a16:creationId xmlns:a16="http://schemas.microsoft.com/office/drawing/2014/main" id="{BA9BA80B-7E5D-C4A9-E341-2C040F948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934" y="5419399"/>
              <a:ext cx="23188" cy="1967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0"/>
                </a:cxn>
                <a:cxn ang="0">
                  <a:pos x="53" y="29"/>
                </a:cxn>
                <a:cxn ang="0">
                  <a:pos x="64" y="54"/>
                </a:cxn>
                <a:cxn ang="0">
                  <a:pos x="89" y="76"/>
                </a:cxn>
                <a:cxn ang="0">
                  <a:pos x="78" y="91"/>
                </a:cxn>
                <a:cxn ang="0">
                  <a:pos x="31" y="80"/>
                </a:cxn>
                <a:cxn ang="0">
                  <a:pos x="0" y="44"/>
                </a:cxn>
                <a:cxn ang="0">
                  <a:pos x="0" y="22"/>
                </a:cxn>
              </a:cxnLst>
              <a:rect l="0" t="0" r="r" b="b"/>
              <a:pathLst>
                <a:path w="89" h="91">
                  <a:moveTo>
                    <a:pt x="0" y="22"/>
                  </a:moveTo>
                  <a:lnTo>
                    <a:pt x="0" y="0"/>
                  </a:lnTo>
                  <a:lnTo>
                    <a:pt x="53" y="29"/>
                  </a:lnTo>
                  <a:lnTo>
                    <a:pt x="64" y="54"/>
                  </a:lnTo>
                  <a:lnTo>
                    <a:pt x="89" y="76"/>
                  </a:lnTo>
                  <a:lnTo>
                    <a:pt x="78" y="91"/>
                  </a:lnTo>
                  <a:lnTo>
                    <a:pt x="31" y="80"/>
                  </a:lnTo>
                  <a:lnTo>
                    <a:pt x="0" y="4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" name="Macedonia">
              <a:extLst>
                <a:ext uri="{FF2B5EF4-FFF2-40B4-BE49-F238E27FC236}">
                  <a16:creationId xmlns:a16="http://schemas.microsoft.com/office/drawing/2014/main" id="{4DCDC7E1-0057-FE26-CCC5-5B5E6550B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057" y="4673197"/>
              <a:ext cx="258643" cy="182686"/>
            </a:xfrm>
            <a:custGeom>
              <a:avLst/>
              <a:gdLst/>
              <a:ahLst/>
              <a:cxnLst>
                <a:cxn ang="0">
                  <a:pos x="684" y="25"/>
                </a:cxn>
                <a:cxn ang="0">
                  <a:pos x="691" y="71"/>
                </a:cxn>
                <a:cxn ang="0">
                  <a:pos x="867" y="183"/>
                </a:cxn>
                <a:cxn ang="0">
                  <a:pos x="931" y="385"/>
                </a:cxn>
                <a:cxn ang="0">
                  <a:pos x="949" y="503"/>
                </a:cxn>
                <a:cxn ang="0">
                  <a:pos x="907" y="521"/>
                </a:cxn>
                <a:cxn ang="0">
                  <a:pos x="813" y="626"/>
                </a:cxn>
                <a:cxn ang="0">
                  <a:pos x="665" y="640"/>
                </a:cxn>
                <a:cxn ang="0">
                  <a:pos x="542" y="701"/>
                </a:cxn>
                <a:cxn ang="0">
                  <a:pos x="471" y="784"/>
                </a:cxn>
                <a:cxn ang="0">
                  <a:pos x="334" y="809"/>
                </a:cxn>
                <a:cxn ang="0">
                  <a:pos x="248" y="827"/>
                </a:cxn>
                <a:cxn ang="0">
                  <a:pos x="219" y="838"/>
                </a:cxn>
                <a:cxn ang="0">
                  <a:pos x="158" y="795"/>
                </a:cxn>
                <a:cxn ang="0">
                  <a:pos x="83" y="729"/>
                </a:cxn>
                <a:cxn ang="0">
                  <a:pos x="11" y="597"/>
                </a:cxn>
                <a:cxn ang="0">
                  <a:pos x="0" y="477"/>
                </a:cxn>
                <a:cxn ang="0">
                  <a:pos x="3" y="352"/>
                </a:cxn>
                <a:cxn ang="0">
                  <a:pos x="7" y="301"/>
                </a:cxn>
                <a:cxn ang="0">
                  <a:pos x="58" y="269"/>
                </a:cxn>
                <a:cxn ang="0">
                  <a:pos x="58" y="172"/>
                </a:cxn>
                <a:cxn ang="0">
                  <a:pos x="172" y="82"/>
                </a:cxn>
                <a:cxn ang="0">
                  <a:pos x="205" y="107"/>
                </a:cxn>
                <a:cxn ang="0">
                  <a:pos x="270" y="89"/>
                </a:cxn>
                <a:cxn ang="0">
                  <a:pos x="284" y="31"/>
                </a:cxn>
                <a:cxn ang="0">
                  <a:pos x="392" y="49"/>
                </a:cxn>
                <a:cxn ang="0">
                  <a:pos x="457" y="11"/>
                </a:cxn>
                <a:cxn ang="0">
                  <a:pos x="542" y="31"/>
                </a:cxn>
                <a:cxn ang="0">
                  <a:pos x="608" y="0"/>
                </a:cxn>
                <a:cxn ang="0">
                  <a:pos x="684" y="25"/>
                </a:cxn>
              </a:cxnLst>
              <a:rect l="0" t="0" r="r" b="b"/>
              <a:pathLst>
                <a:path w="949" h="838">
                  <a:moveTo>
                    <a:pt x="684" y="25"/>
                  </a:moveTo>
                  <a:lnTo>
                    <a:pt x="691" y="71"/>
                  </a:lnTo>
                  <a:lnTo>
                    <a:pt x="867" y="183"/>
                  </a:lnTo>
                  <a:lnTo>
                    <a:pt x="931" y="385"/>
                  </a:lnTo>
                  <a:lnTo>
                    <a:pt x="949" y="503"/>
                  </a:lnTo>
                  <a:lnTo>
                    <a:pt x="907" y="521"/>
                  </a:lnTo>
                  <a:lnTo>
                    <a:pt x="813" y="626"/>
                  </a:lnTo>
                  <a:lnTo>
                    <a:pt x="665" y="640"/>
                  </a:lnTo>
                  <a:lnTo>
                    <a:pt x="542" y="701"/>
                  </a:lnTo>
                  <a:lnTo>
                    <a:pt x="471" y="784"/>
                  </a:lnTo>
                  <a:lnTo>
                    <a:pt x="334" y="809"/>
                  </a:lnTo>
                  <a:lnTo>
                    <a:pt x="248" y="827"/>
                  </a:lnTo>
                  <a:lnTo>
                    <a:pt x="219" y="838"/>
                  </a:lnTo>
                  <a:lnTo>
                    <a:pt x="158" y="795"/>
                  </a:lnTo>
                  <a:lnTo>
                    <a:pt x="83" y="729"/>
                  </a:lnTo>
                  <a:lnTo>
                    <a:pt x="11" y="597"/>
                  </a:lnTo>
                  <a:lnTo>
                    <a:pt x="0" y="477"/>
                  </a:lnTo>
                  <a:lnTo>
                    <a:pt x="3" y="352"/>
                  </a:lnTo>
                  <a:lnTo>
                    <a:pt x="7" y="301"/>
                  </a:lnTo>
                  <a:lnTo>
                    <a:pt x="58" y="269"/>
                  </a:lnTo>
                  <a:lnTo>
                    <a:pt x="58" y="172"/>
                  </a:lnTo>
                  <a:lnTo>
                    <a:pt x="172" y="82"/>
                  </a:lnTo>
                  <a:lnTo>
                    <a:pt x="205" y="107"/>
                  </a:lnTo>
                  <a:lnTo>
                    <a:pt x="270" y="89"/>
                  </a:lnTo>
                  <a:lnTo>
                    <a:pt x="284" y="31"/>
                  </a:lnTo>
                  <a:lnTo>
                    <a:pt x="392" y="49"/>
                  </a:lnTo>
                  <a:lnTo>
                    <a:pt x="457" y="11"/>
                  </a:lnTo>
                  <a:lnTo>
                    <a:pt x="542" y="31"/>
                  </a:lnTo>
                  <a:lnTo>
                    <a:pt x="608" y="0"/>
                  </a:lnTo>
                  <a:lnTo>
                    <a:pt x="684" y="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" name="Lake Ladoga">
              <a:extLst>
                <a:ext uri="{FF2B5EF4-FFF2-40B4-BE49-F238E27FC236}">
                  <a16:creationId xmlns:a16="http://schemas.microsoft.com/office/drawing/2014/main" id="{8FB8F231-FB74-A58C-AB9E-C451A3482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103" y="2482371"/>
              <a:ext cx="208699" cy="184092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177" y="460"/>
                </a:cxn>
                <a:cxn ang="0">
                  <a:pos x="306" y="648"/>
                </a:cxn>
                <a:cxn ang="0">
                  <a:pos x="397" y="845"/>
                </a:cxn>
                <a:cxn ang="0">
                  <a:pos x="499" y="821"/>
                </a:cxn>
                <a:cxn ang="0">
                  <a:pos x="532" y="682"/>
                </a:cxn>
                <a:cxn ang="0">
                  <a:pos x="715" y="636"/>
                </a:cxn>
                <a:cxn ang="0">
                  <a:pos x="755" y="450"/>
                </a:cxn>
                <a:cxn ang="0">
                  <a:pos x="711" y="285"/>
                </a:cxn>
                <a:cxn ang="0">
                  <a:pos x="590" y="142"/>
                </a:cxn>
                <a:cxn ang="0">
                  <a:pos x="410" y="98"/>
                </a:cxn>
                <a:cxn ang="0">
                  <a:pos x="281" y="0"/>
                </a:cxn>
                <a:cxn ang="0">
                  <a:pos x="123" y="36"/>
                </a:cxn>
                <a:cxn ang="0">
                  <a:pos x="12" y="191"/>
                </a:cxn>
                <a:cxn ang="0">
                  <a:pos x="0" y="325"/>
                </a:cxn>
              </a:cxnLst>
              <a:rect l="0" t="0" r="r" b="b"/>
              <a:pathLst>
                <a:path w="755" h="845">
                  <a:moveTo>
                    <a:pt x="0" y="325"/>
                  </a:moveTo>
                  <a:lnTo>
                    <a:pt x="177" y="460"/>
                  </a:lnTo>
                  <a:lnTo>
                    <a:pt x="306" y="648"/>
                  </a:lnTo>
                  <a:lnTo>
                    <a:pt x="397" y="845"/>
                  </a:lnTo>
                  <a:lnTo>
                    <a:pt x="499" y="821"/>
                  </a:lnTo>
                  <a:lnTo>
                    <a:pt x="532" y="682"/>
                  </a:lnTo>
                  <a:lnTo>
                    <a:pt x="715" y="636"/>
                  </a:lnTo>
                  <a:lnTo>
                    <a:pt x="755" y="450"/>
                  </a:lnTo>
                  <a:lnTo>
                    <a:pt x="711" y="285"/>
                  </a:lnTo>
                  <a:lnTo>
                    <a:pt x="590" y="142"/>
                  </a:lnTo>
                  <a:lnTo>
                    <a:pt x="410" y="98"/>
                  </a:lnTo>
                  <a:lnTo>
                    <a:pt x="281" y="0"/>
                  </a:lnTo>
                  <a:lnTo>
                    <a:pt x="123" y="36"/>
                  </a:lnTo>
                  <a:lnTo>
                    <a:pt x="12" y="191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" name="Lake Onega">
              <a:extLst>
                <a:ext uri="{FF2B5EF4-FFF2-40B4-BE49-F238E27FC236}">
                  <a16:creationId xmlns:a16="http://schemas.microsoft.com/office/drawing/2014/main" id="{4567A0D3-AAC7-1947-874D-9D765C73C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694" y="2308117"/>
              <a:ext cx="176591" cy="181281"/>
            </a:xfrm>
            <a:custGeom>
              <a:avLst/>
              <a:gdLst/>
              <a:ahLst/>
              <a:cxnLst>
                <a:cxn ang="0">
                  <a:pos x="454" y="828"/>
                </a:cxn>
                <a:cxn ang="0">
                  <a:pos x="577" y="800"/>
                </a:cxn>
                <a:cxn ang="0">
                  <a:pos x="640" y="674"/>
                </a:cxn>
                <a:cxn ang="0">
                  <a:pos x="460" y="413"/>
                </a:cxn>
                <a:cxn ang="0">
                  <a:pos x="347" y="326"/>
                </a:cxn>
                <a:cxn ang="0">
                  <a:pos x="325" y="117"/>
                </a:cxn>
                <a:cxn ang="0">
                  <a:pos x="64" y="0"/>
                </a:cxn>
                <a:cxn ang="0">
                  <a:pos x="0" y="0"/>
                </a:cxn>
                <a:cxn ang="0">
                  <a:pos x="64" y="98"/>
                </a:cxn>
                <a:cxn ang="0">
                  <a:pos x="208" y="130"/>
                </a:cxn>
                <a:cxn ang="0">
                  <a:pos x="244" y="197"/>
                </a:cxn>
                <a:cxn ang="0">
                  <a:pos x="208" y="288"/>
                </a:cxn>
                <a:cxn ang="0">
                  <a:pos x="119" y="323"/>
                </a:cxn>
                <a:cxn ang="0">
                  <a:pos x="82" y="422"/>
                </a:cxn>
                <a:cxn ang="0">
                  <a:pos x="152" y="566"/>
                </a:cxn>
                <a:cxn ang="0">
                  <a:pos x="451" y="674"/>
                </a:cxn>
                <a:cxn ang="0">
                  <a:pos x="454" y="828"/>
                </a:cxn>
              </a:cxnLst>
              <a:rect l="0" t="0" r="r" b="b"/>
              <a:pathLst>
                <a:path w="640" h="828">
                  <a:moveTo>
                    <a:pt x="454" y="828"/>
                  </a:moveTo>
                  <a:lnTo>
                    <a:pt x="577" y="800"/>
                  </a:lnTo>
                  <a:lnTo>
                    <a:pt x="640" y="674"/>
                  </a:lnTo>
                  <a:lnTo>
                    <a:pt x="460" y="413"/>
                  </a:lnTo>
                  <a:lnTo>
                    <a:pt x="347" y="326"/>
                  </a:lnTo>
                  <a:lnTo>
                    <a:pt x="325" y="11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64" y="98"/>
                  </a:lnTo>
                  <a:lnTo>
                    <a:pt x="208" y="130"/>
                  </a:lnTo>
                  <a:lnTo>
                    <a:pt x="244" y="197"/>
                  </a:lnTo>
                  <a:lnTo>
                    <a:pt x="208" y="288"/>
                  </a:lnTo>
                  <a:lnTo>
                    <a:pt x="119" y="323"/>
                  </a:lnTo>
                  <a:lnTo>
                    <a:pt x="82" y="422"/>
                  </a:lnTo>
                  <a:lnTo>
                    <a:pt x="152" y="566"/>
                  </a:lnTo>
                  <a:lnTo>
                    <a:pt x="451" y="674"/>
                  </a:lnTo>
                  <a:lnTo>
                    <a:pt x="454" y="82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" name="Kosovo">
              <a:extLst>
                <a:ext uri="{FF2B5EF4-FFF2-40B4-BE49-F238E27FC236}">
                  <a16:creationId xmlns:a16="http://schemas.microsoft.com/office/drawing/2014/main" id="{1B3C6B8D-0380-20F9-5719-58E689263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34" y="4552344"/>
              <a:ext cx="226535" cy="186901"/>
            </a:xfrm>
            <a:custGeom>
              <a:avLst/>
              <a:gdLst/>
              <a:ahLst/>
              <a:cxnLst>
                <a:cxn ang="0">
                  <a:pos x="26" y="80"/>
                </a:cxn>
                <a:cxn ang="0">
                  <a:pos x="43" y="72"/>
                </a:cxn>
                <a:cxn ang="0">
                  <a:pos x="59" y="63"/>
                </a:cxn>
                <a:cxn ang="0">
                  <a:pos x="61" y="47"/>
                </a:cxn>
                <a:cxn ang="0">
                  <a:pos x="83" y="35"/>
                </a:cxn>
                <a:cxn ang="0">
                  <a:pos x="97" y="38"/>
                </a:cxn>
                <a:cxn ang="0">
                  <a:pos x="104" y="18"/>
                </a:cxn>
                <a:cxn ang="0">
                  <a:pos x="100" y="6"/>
                </a:cxn>
                <a:cxn ang="0">
                  <a:pos x="106" y="8"/>
                </a:cxn>
                <a:cxn ang="0">
                  <a:pos x="131" y="2"/>
                </a:cxn>
                <a:cxn ang="0">
                  <a:pos x="128" y="15"/>
                </a:cxn>
                <a:cxn ang="0">
                  <a:pos x="130" y="24"/>
                </a:cxn>
                <a:cxn ang="0">
                  <a:pos x="136" y="26"/>
                </a:cxn>
                <a:cxn ang="0">
                  <a:pos x="143" y="39"/>
                </a:cxn>
                <a:cxn ang="0">
                  <a:pos x="145" y="53"/>
                </a:cxn>
                <a:cxn ang="0">
                  <a:pos x="148" y="71"/>
                </a:cxn>
                <a:cxn ang="0">
                  <a:pos x="161" y="78"/>
                </a:cxn>
                <a:cxn ang="0">
                  <a:pos x="158" y="95"/>
                </a:cxn>
                <a:cxn ang="0">
                  <a:pos x="158" y="108"/>
                </a:cxn>
                <a:cxn ang="0">
                  <a:pos x="131" y="126"/>
                </a:cxn>
                <a:cxn ang="0">
                  <a:pos x="101" y="143"/>
                </a:cxn>
                <a:cxn ang="0">
                  <a:pos x="89" y="153"/>
                </a:cxn>
                <a:cxn ang="0">
                  <a:pos x="73" y="171"/>
                </a:cxn>
                <a:cxn ang="0">
                  <a:pos x="52" y="146"/>
                </a:cxn>
                <a:cxn ang="0">
                  <a:pos x="35" y="137"/>
                </a:cxn>
                <a:cxn ang="0">
                  <a:pos x="14" y="129"/>
                </a:cxn>
                <a:cxn ang="0">
                  <a:pos x="2" y="113"/>
                </a:cxn>
                <a:cxn ang="0">
                  <a:pos x="7" y="83"/>
                </a:cxn>
                <a:cxn ang="0">
                  <a:pos x="26" y="80"/>
                </a:cxn>
              </a:cxnLst>
              <a:rect l="0" t="0" r="r" b="b"/>
              <a:pathLst>
                <a:path w="165" h="171">
                  <a:moveTo>
                    <a:pt x="26" y="80"/>
                  </a:moveTo>
                  <a:cubicBezTo>
                    <a:pt x="27" y="78"/>
                    <a:pt x="41" y="72"/>
                    <a:pt x="43" y="72"/>
                  </a:cubicBezTo>
                  <a:cubicBezTo>
                    <a:pt x="53" y="70"/>
                    <a:pt x="48" y="63"/>
                    <a:pt x="59" y="63"/>
                  </a:cubicBezTo>
                  <a:cubicBezTo>
                    <a:pt x="64" y="59"/>
                    <a:pt x="55" y="51"/>
                    <a:pt x="61" y="47"/>
                  </a:cubicBezTo>
                  <a:cubicBezTo>
                    <a:pt x="65" y="42"/>
                    <a:pt x="77" y="36"/>
                    <a:pt x="83" y="35"/>
                  </a:cubicBezTo>
                  <a:cubicBezTo>
                    <a:pt x="89" y="34"/>
                    <a:pt x="94" y="41"/>
                    <a:pt x="97" y="38"/>
                  </a:cubicBezTo>
                  <a:cubicBezTo>
                    <a:pt x="99" y="35"/>
                    <a:pt x="103" y="23"/>
                    <a:pt x="104" y="18"/>
                  </a:cubicBezTo>
                  <a:cubicBezTo>
                    <a:pt x="105" y="13"/>
                    <a:pt x="100" y="8"/>
                    <a:pt x="100" y="6"/>
                  </a:cubicBezTo>
                  <a:cubicBezTo>
                    <a:pt x="102" y="0"/>
                    <a:pt x="101" y="9"/>
                    <a:pt x="106" y="8"/>
                  </a:cubicBezTo>
                  <a:cubicBezTo>
                    <a:pt x="111" y="7"/>
                    <a:pt x="127" y="1"/>
                    <a:pt x="131" y="2"/>
                  </a:cubicBezTo>
                  <a:cubicBezTo>
                    <a:pt x="134" y="8"/>
                    <a:pt x="131" y="10"/>
                    <a:pt x="128" y="15"/>
                  </a:cubicBezTo>
                  <a:cubicBezTo>
                    <a:pt x="129" y="18"/>
                    <a:pt x="128" y="22"/>
                    <a:pt x="130" y="24"/>
                  </a:cubicBezTo>
                  <a:cubicBezTo>
                    <a:pt x="131" y="26"/>
                    <a:pt x="135" y="24"/>
                    <a:pt x="136" y="26"/>
                  </a:cubicBezTo>
                  <a:cubicBezTo>
                    <a:pt x="140" y="31"/>
                    <a:pt x="137" y="34"/>
                    <a:pt x="143" y="39"/>
                  </a:cubicBezTo>
                  <a:cubicBezTo>
                    <a:pt x="146" y="46"/>
                    <a:pt x="142" y="46"/>
                    <a:pt x="145" y="53"/>
                  </a:cubicBezTo>
                  <a:cubicBezTo>
                    <a:pt x="145" y="59"/>
                    <a:pt x="145" y="67"/>
                    <a:pt x="148" y="71"/>
                  </a:cubicBezTo>
                  <a:cubicBezTo>
                    <a:pt x="151" y="75"/>
                    <a:pt x="159" y="74"/>
                    <a:pt x="161" y="78"/>
                  </a:cubicBezTo>
                  <a:cubicBezTo>
                    <a:pt x="160" y="84"/>
                    <a:pt x="164" y="91"/>
                    <a:pt x="158" y="95"/>
                  </a:cubicBezTo>
                  <a:cubicBezTo>
                    <a:pt x="154" y="102"/>
                    <a:pt x="151" y="103"/>
                    <a:pt x="158" y="108"/>
                  </a:cubicBezTo>
                  <a:cubicBezTo>
                    <a:pt x="165" y="125"/>
                    <a:pt x="144" y="125"/>
                    <a:pt x="131" y="126"/>
                  </a:cubicBezTo>
                  <a:cubicBezTo>
                    <a:pt x="119" y="146"/>
                    <a:pt x="142" y="140"/>
                    <a:pt x="101" y="143"/>
                  </a:cubicBezTo>
                  <a:cubicBezTo>
                    <a:pt x="93" y="144"/>
                    <a:pt x="93" y="147"/>
                    <a:pt x="89" y="153"/>
                  </a:cubicBezTo>
                  <a:cubicBezTo>
                    <a:pt x="87" y="166"/>
                    <a:pt x="87" y="169"/>
                    <a:pt x="73" y="171"/>
                  </a:cubicBezTo>
                  <a:cubicBezTo>
                    <a:pt x="47" y="169"/>
                    <a:pt x="68" y="158"/>
                    <a:pt x="52" y="146"/>
                  </a:cubicBezTo>
                  <a:cubicBezTo>
                    <a:pt x="48" y="140"/>
                    <a:pt x="42" y="138"/>
                    <a:pt x="35" y="137"/>
                  </a:cubicBezTo>
                  <a:cubicBezTo>
                    <a:pt x="28" y="132"/>
                    <a:pt x="22" y="132"/>
                    <a:pt x="14" y="129"/>
                  </a:cubicBezTo>
                  <a:cubicBezTo>
                    <a:pt x="8" y="124"/>
                    <a:pt x="6" y="119"/>
                    <a:pt x="2" y="113"/>
                  </a:cubicBezTo>
                  <a:cubicBezTo>
                    <a:pt x="0" y="102"/>
                    <a:pt x="0" y="92"/>
                    <a:pt x="7" y="83"/>
                  </a:cubicBezTo>
                  <a:cubicBezTo>
                    <a:pt x="13" y="78"/>
                    <a:pt x="20" y="81"/>
                    <a:pt x="26" y="8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lIns="54000" tIns="54000" rIns="54000" bIns="5400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" name="Iceland">
              <a:extLst>
                <a:ext uri="{FF2B5EF4-FFF2-40B4-BE49-F238E27FC236}">
                  <a16:creationId xmlns:a16="http://schemas.microsoft.com/office/drawing/2014/main" id="{896EC19C-188F-2B7F-87FF-ADC7C82D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890" y="1587210"/>
              <a:ext cx="595773" cy="404719"/>
            </a:xfrm>
            <a:custGeom>
              <a:avLst/>
              <a:gdLst/>
              <a:ahLst/>
              <a:cxnLst>
                <a:cxn ang="0">
                  <a:pos x="619" y="1809"/>
                </a:cxn>
                <a:cxn ang="0">
                  <a:pos x="1007" y="1809"/>
                </a:cxn>
                <a:cxn ang="0">
                  <a:pos x="1187" y="1802"/>
                </a:cxn>
                <a:cxn ang="0">
                  <a:pos x="1503" y="1762"/>
                </a:cxn>
                <a:cxn ang="0">
                  <a:pos x="1637" y="1805"/>
                </a:cxn>
                <a:cxn ang="0">
                  <a:pos x="1827" y="1700"/>
                </a:cxn>
                <a:cxn ang="0">
                  <a:pos x="1913" y="1651"/>
                </a:cxn>
                <a:cxn ang="0">
                  <a:pos x="2076" y="1582"/>
                </a:cxn>
                <a:cxn ang="0">
                  <a:pos x="2110" y="1417"/>
                </a:cxn>
                <a:cxn ang="0">
                  <a:pos x="2057" y="1245"/>
                </a:cxn>
                <a:cxn ang="0">
                  <a:pos x="2010" y="1118"/>
                </a:cxn>
                <a:cxn ang="0">
                  <a:pos x="2000" y="946"/>
                </a:cxn>
                <a:cxn ang="0">
                  <a:pos x="2110" y="838"/>
                </a:cxn>
                <a:cxn ang="0">
                  <a:pos x="1963" y="891"/>
                </a:cxn>
                <a:cxn ang="0">
                  <a:pos x="1909" y="715"/>
                </a:cxn>
                <a:cxn ang="0">
                  <a:pos x="1813" y="679"/>
                </a:cxn>
                <a:cxn ang="0">
                  <a:pos x="1647" y="769"/>
                </a:cxn>
                <a:cxn ang="0">
                  <a:pos x="1499" y="762"/>
                </a:cxn>
                <a:cxn ang="0">
                  <a:pos x="1403" y="712"/>
                </a:cxn>
                <a:cxn ang="0">
                  <a:pos x="1352" y="788"/>
                </a:cxn>
                <a:cxn ang="0">
                  <a:pos x="1330" y="604"/>
                </a:cxn>
                <a:cxn ang="0">
                  <a:pos x="1198" y="572"/>
                </a:cxn>
                <a:cxn ang="0">
                  <a:pos x="1067" y="686"/>
                </a:cxn>
                <a:cxn ang="0">
                  <a:pos x="1040" y="449"/>
                </a:cxn>
                <a:cxn ang="0">
                  <a:pos x="853" y="701"/>
                </a:cxn>
                <a:cxn ang="0">
                  <a:pos x="715" y="686"/>
                </a:cxn>
                <a:cxn ang="0">
                  <a:pos x="690" y="626"/>
                </a:cxn>
                <a:cxn ang="0">
                  <a:pos x="704" y="510"/>
                </a:cxn>
                <a:cxn ang="0">
                  <a:pos x="813" y="385"/>
                </a:cxn>
                <a:cxn ang="0">
                  <a:pos x="719" y="169"/>
                </a:cxn>
                <a:cxn ang="0">
                  <a:pos x="644" y="24"/>
                </a:cxn>
                <a:cxn ang="0">
                  <a:pos x="597" y="82"/>
                </a:cxn>
                <a:cxn ang="0">
                  <a:pos x="654" y="162"/>
                </a:cxn>
                <a:cxn ang="0">
                  <a:pos x="633" y="233"/>
                </a:cxn>
                <a:cxn ang="0">
                  <a:pos x="554" y="276"/>
                </a:cxn>
                <a:cxn ang="0">
                  <a:pos x="474" y="86"/>
                </a:cxn>
                <a:cxn ang="0">
                  <a:pos x="370" y="111"/>
                </a:cxn>
                <a:cxn ang="0">
                  <a:pos x="341" y="251"/>
                </a:cxn>
                <a:cxn ang="0">
                  <a:pos x="309" y="251"/>
                </a:cxn>
                <a:cxn ang="0">
                  <a:pos x="233" y="283"/>
                </a:cxn>
                <a:cxn ang="0">
                  <a:pos x="93" y="280"/>
                </a:cxn>
                <a:cxn ang="0">
                  <a:pos x="280" y="392"/>
                </a:cxn>
                <a:cxn ang="0">
                  <a:pos x="499" y="445"/>
                </a:cxn>
                <a:cxn ang="0">
                  <a:pos x="532" y="543"/>
                </a:cxn>
                <a:cxn ang="0">
                  <a:pos x="439" y="597"/>
                </a:cxn>
                <a:cxn ang="0">
                  <a:pos x="536" y="704"/>
                </a:cxn>
                <a:cxn ang="0">
                  <a:pos x="302" y="654"/>
                </a:cxn>
                <a:cxn ang="0">
                  <a:pos x="15" y="639"/>
                </a:cxn>
                <a:cxn ang="0">
                  <a:pos x="223" y="744"/>
                </a:cxn>
                <a:cxn ang="0">
                  <a:pos x="287" y="866"/>
                </a:cxn>
                <a:cxn ang="0">
                  <a:pos x="327" y="960"/>
                </a:cxn>
                <a:cxn ang="0">
                  <a:pos x="305" y="1078"/>
                </a:cxn>
                <a:cxn ang="0">
                  <a:pos x="53" y="1093"/>
                </a:cxn>
                <a:cxn ang="0">
                  <a:pos x="122" y="1272"/>
                </a:cxn>
                <a:cxn ang="0">
                  <a:pos x="356" y="1421"/>
                </a:cxn>
              </a:cxnLst>
              <a:rect l="0" t="0" r="r" b="b"/>
              <a:pathLst>
                <a:path w="2165" h="1867">
                  <a:moveTo>
                    <a:pt x="463" y="1640"/>
                  </a:moveTo>
                  <a:lnTo>
                    <a:pt x="474" y="1644"/>
                  </a:lnTo>
                  <a:lnTo>
                    <a:pt x="507" y="1655"/>
                  </a:lnTo>
                  <a:lnTo>
                    <a:pt x="554" y="1726"/>
                  </a:lnTo>
                  <a:lnTo>
                    <a:pt x="593" y="1758"/>
                  </a:lnTo>
                  <a:lnTo>
                    <a:pt x="619" y="1809"/>
                  </a:lnTo>
                  <a:lnTo>
                    <a:pt x="654" y="1805"/>
                  </a:lnTo>
                  <a:lnTo>
                    <a:pt x="697" y="1860"/>
                  </a:lnTo>
                  <a:lnTo>
                    <a:pt x="741" y="1849"/>
                  </a:lnTo>
                  <a:lnTo>
                    <a:pt x="845" y="1867"/>
                  </a:lnTo>
                  <a:lnTo>
                    <a:pt x="942" y="1834"/>
                  </a:lnTo>
                  <a:lnTo>
                    <a:pt x="1007" y="1809"/>
                  </a:lnTo>
                  <a:lnTo>
                    <a:pt x="1071" y="1820"/>
                  </a:lnTo>
                  <a:lnTo>
                    <a:pt x="1089" y="1791"/>
                  </a:lnTo>
                  <a:lnTo>
                    <a:pt x="1114" y="1776"/>
                  </a:lnTo>
                  <a:lnTo>
                    <a:pt x="1143" y="1773"/>
                  </a:lnTo>
                  <a:lnTo>
                    <a:pt x="1143" y="1802"/>
                  </a:lnTo>
                  <a:lnTo>
                    <a:pt x="1187" y="1802"/>
                  </a:lnTo>
                  <a:lnTo>
                    <a:pt x="1219" y="1820"/>
                  </a:lnTo>
                  <a:lnTo>
                    <a:pt x="1234" y="1834"/>
                  </a:lnTo>
                  <a:lnTo>
                    <a:pt x="1298" y="1831"/>
                  </a:lnTo>
                  <a:lnTo>
                    <a:pt x="1381" y="1809"/>
                  </a:lnTo>
                  <a:lnTo>
                    <a:pt x="1471" y="1780"/>
                  </a:lnTo>
                  <a:lnTo>
                    <a:pt x="1503" y="1762"/>
                  </a:lnTo>
                  <a:lnTo>
                    <a:pt x="1571" y="1747"/>
                  </a:lnTo>
                  <a:lnTo>
                    <a:pt x="1600" y="1700"/>
                  </a:lnTo>
                  <a:lnTo>
                    <a:pt x="1622" y="1711"/>
                  </a:lnTo>
                  <a:lnTo>
                    <a:pt x="1633" y="1747"/>
                  </a:lnTo>
                  <a:lnTo>
                    <a:pt x="1622" y="1773"/>
                  </a:lnTo>
                  <a:lnTo>
                    <a:pt x="1637" y="1805"/>
                  </a:lnTo>
                  <a:lnTo>
                    <a:pt x="1655" y="1823"/>
                  </a:lnTo>
                  <a:lnTo>
                    <a:pt x="1690" y="1787"/>
                  </a:lnTo>
                  <a:lnTo>
                    <a:pt x="1747" y="1791"/>
                  </a:lnTo>
                  <a:lnTo>
                    <a:pt x="1802" y="1758"/>
                  </a:lnTo>
                  <a:lnTo>
                    <a:pt x="1881" y="1690"/>
                  </a:lnTo>
                  <a:lnTo>
                    <a:pt x="1827" y="1700"/>
                  </a:lnTo>
                  <a:lnTo>
                    <a:pt x="1805" y="1682"/>
                  </a:lnTo>
                  <a:lnTo>
                    <a:pt x="1834" y="1671"/>
                  </a:lnTo>
                  <a:lnTo>
                    <a:pt x="1831" y="1655"/>
                  </a:lnTo>
                  <a:lnTo>
                    <a:pt x="1863" y="1671"/>
                  </a:lnTo>
                  <a:lnTo>
                    <a:pt x="1878" y="1644"/>
                  </a:lnTo>
                  <a:lnTo>
                    <a:pt x="1913" y="1651"/>
                  </a:lnTo>
                  <a:lnTo>
                    <a:pt x="1960" y="1655"/>
                  </a:lnTo>
                  <a:lnTo>
                    <a:pt x="1981" y="1644"/>
                  </a:lnTo>
                  <a:lnTo>
                    <a:pt x="2003" y="1629"/>
                  </a:lnTo>
                  <a:lnTo>
                    <a:pt x="2021" y="1626"/>
                  </a:lnTo>
                  <a:lnTo>
                    <a:pt x="2039" y="1582"/>
                  </a:lnTo>
                  <a:lnTo>
                    <a:pt x="2076" y="1582"/>
                  </a:lnTo>
                  <a:lnTo>
                    <a:pt x="2107" y="1546"/>
                  </a:lnTo>
                  <a:lnTo>
                    <a:pt x="2129" y="1485"/>
                  </a:lnTo>
                  <a:lnTo>
                    <a:pt x="2107" y="1506"/>
                  </a:lnTo>
                  <a:lnTo>
                    <a:pt x="2083" y="1495"/>
                  </a:lnTo>
                  <a:lnTo>
                    <a:pt x="2079" y="1431"/>
                  </a:lnTo>
                  <a:lnTo>
                    <a:pt x="2110" y="1417"/>
                  </a:lnTo>
                  <a:lnTo>
                    <a:pt x="2139" y="1381"/>
                  </a:lnTo>
                  <a:lnTo>
                    <a:pt x="2139" y="1319"/>
                  </a:lnTo>
                  <a:lnTo>
                    <a:pt x="2139" y="1269"/>
                  </a:lnTo>
                  <a:lnTo>
                    <a:pt x="2132" y="1241"/>
                  </a:lnTo>
                  <a:lnTo>
                    <a:pt x="2103" y="1287"/>
                  </a:lnTo>
                  <a:lnTo>
                    <a:pt x="2057" y="1245"/>
                  </a:lnTo>
                  <a:lnTo>
                    <a:pt x="2065" y="1212"/>
                  </a:lnTo>
                  <a:lnTo>
                    <a:pt x="2079" y="1190"/>
                  </a:lnTo>
                  <a:lnTo>
                    <a:pt x="2083" y="1183"/>
                  </a:lnTo>
                  <a:lnTo>
                    <a:pt x="2054" y="1172"/>
                  </a:lnTo>
                  <a:lnTo>
                    <a:pt x="1992" y="1158"/>
                  </a:lnTo>
                  <a:lnTo>
                    <a:pt x="2010" y="1118"/>
                  </a:lnTo>
                  <a:lnTo>
                    <a:pt x="2054" y="1071"/>
                  </a:lnTo>
                  <a:lnTo>
                    <a:pt x="2068" y="1025"/>
                  </a:lnTo>
                  <a:lnTo>
                    <a:pt x="2072" y="996"/>
                  </a:lnTo>
                  <a:lnTo>
                    <a:pt x="2007" y="1007"/>
                  </a:lnTo>
                  <a:lnTo>
                    <a:pt x="1996" y="982"/>
                  </a:lnTo>
                  <a:lnTo>
                    <a:pt x="2000" y="946"/>
                  </a:lnTo>
                  <a:lnTo>
                    <a:pt x="2025" y="931"/>
                  </a:lnTo>
                  <a:lnTo>
                    <a:pt x="2057" y="906"/>
                  </a:lnTo>
                  <a:lnTo>
                    <a:pt x="2103" y="877"/>
                  </a:lnTo>
                  <a:lnTo>
                    <a:pt x="2165" y="877"/>
                  </a:lnTo>
                  <a:lnTo>
                    <a:pt x="2158" y="855"/>
                  </a:lnTo>
                  <a:lnTo>
                    <a:pt x="2110" y="838"/>
                  </a:lnTo>
                  <a:lnTo>
                    <a:pt x="2083" y="838"/>
                  </a:lnTo>
                  <a:lnTo>
                    <a:pt x="2065" y="855"/>
                  </a:lnTo>
                  <a:lnTo>
                    <a:pt x="2043" y="873"/>
                  </a:lnTo>
                  <a:lnTo>
                    <a:pt x="1989" y="851"/>
                  </a:lnTo>
                  <a:lnTo>
                    <a:pt x="1981" y="877"/>
                  </a:lnTo>
                  <a:lnTo>
                    <a:pt x="1963" y="891"/>
                  </a:lnTo>
                  <a:lnTo>
                    <a:pt x="1945" y="880"/>
                  </a:lnTo>
                  <a:lnTo>
                    <a:pt x="1931" y="842"/>
                  </a:lnTo>
                  <a:lnTo>
                    <a:pt x="1909" y="813"/>
                  </a:lnTo>
                  <a:lnTo>
                    <a:pt x="1927" y="798"/>
                  </a:lnTo>
                  <a:lnTo>
                    <a:pt x="1942" y="759"/>
                  </a:lnTo>
                  <a:lnTo>
                    <a:pt x="1909" y="715"/>
                  </a:lnTo>
                  <a:lnTo>
                    <a:pt x="1913" y="668"/>
                  </a:lnTo>
                  <a:lnTo>
                    <a:pt x="1889" y="650"/>
                  </a:lnTo>
                  <a:lnTo>
                    <a:pt x="1849" y="668"/>
                  </a:lnTo>
                  <a:lnTo>
                    <a:pt x="1834" y="650"/>
                  </a:lnTo>
                  <a:lnTo>
                    <a:pt x="1816" y="646"/>
                  </a:lnTo>
                  <a:lnTo>
                    <a:pt x="1813" y="679"/>
                  </a:lnTo>
                  <a:lnTo>
                    <a:pt x="1798" y="726"/>
                  </a:lnTo>
                  <a:lnTo>
                    <a:pt x="1784" y="766"/>
                  </a:lnTo>
                  <a:lnTo>
                    <a:pt x="1762" y="802"/>
                  </a:lnTo>
                  <a:lnTo>
                    <a:pt x="1722" y="788"/>
                  </a:lnTo>
                  <a:lnTo>
                    <a:pt x="1686" y="791"/>
                  </a:lnTo>
                  <a:lnTo>
                    <a:pt x="1647" y="769"/>
                  </a:lnTo>
                  <a:lnTo>
                    <a:pt x="1655" y="737"/>
                  </a:lnTo>
                  <a:lnTo>
                    <a:pt x="1608" y="719"/>
                  </a:lnTo>
                  <a:lnTo>
                    <a:pt x="1597" y="741"/>
                  </a:lnTo>
                  <a:lnTo>
                    <a:pt x="1561" y="766"/>
                  </a:lnTo>
                  <a:lnTo>
                    <a:pt x="1535" y="769"/>
                  </a:lnTo>
                  <a:lnTo>
                    <a:pt x="1499" y="762"/>
                  </a:lnTo>
                  <a:lnTo>
                    <a:pt x="1495" y="704"/>
                  </a:lnTo>
                  <a:lnTo>
                    <a:pt x="1477" y="657"/>
                  </a:lnTo>
                  <a:lnTo>
                    <a:pt x="1446" y="630"/>
                  </a:lnTo>
                  <a:lnTo>
                    <a:pt x="1424" y="630"/>
                  </a:lnTo>
                  <a:lnTo>
                    <a:pt x="1410" y="665"/>
                  </a:lnTo>
                  <a:lnTo>
                    <a:pt x="1403" y="712"/>
                  </a:lnTo>
                  <a:lnTo>
                    <a:pt x="1399" y="751"/>
                  </a:lnTo>
                  <a:lnTo>
                    <a:pt x="1395" y="780"/>
                  </a:lnTo>
                  <a:lnTo>
                    <a:pt x="1370" y="831"/>
                  </a:lnTo>
                  <a:lnTo>
                    <a:pt x="1334" y="873"/>
                  </a:lnTo>
                  <a:lnTo>
                    <a:pt x="1334" y="844"/>
                  </a:lnTo>
                  <a:lnTo>
                    <a:pt x="1352" y="788"/>
                  </a:lnTo>
                  <a:lnTo>
                    <a:pt x="1352" y="741"/>
                  </a:lnTo>
                  <a:lnTo>
                    <a:pt x="1337" y="701"/>
                  </a:lnTo>
                  <a:lnTo>
                    <a:pt x="1356" y="650"/>
                  </a:lnTo>
                  <a:lnTo>
                    <a:pt x="1334" y="633"/>
                  </a:lnTo>
                  <a:lnTo>
                    <a:pt x="1334" y="604"/>
                  </a:lnTo>
                  <a:lnTo>
                    <a:pt x="1330" y="604"/>
                  </a:lnTo>
                  <a:lnTo>
                    <a:pt x="1345" y="572"/>
                  </a:lnTo>
                  <a:lnTo>
                    <a:pt x="1298" y="575"/>
                  </a:lnTo>
                  <a:lnTo>
                    <a:pt x="1280" y="572"/>
                  </a:lnTo>
                  <a:lnTo>
                    <a:pt x="1241" y="601"/>
                  </a:lnTo>
                  <a:lnTo>
                    <a:pt x="1230" y="575"/>
                  </a:lnTo>
                  <a:lnTo>
                    <a:pt x="1198" y="572"/>
                  </a:lnTo>
                  <a:lnTo>
                    <a:pt x="1180" y="572"/>
                  </a:lnTo>
                  <a:lnTo>
                    <a:pt x="1169" y="608"/>
                  </a:lnTo>
                  <a:lnTo>
                    <a:pt x="1151" y="646"/>
                  </a:lnTo>
                  <a:lnTo>
                    <a:pt x="1114" y="697"/>
                  </a:lnTo>
                  <a:lnTo>
                    <a:pt x="1089" y="701"/>
                  </a:lnTo>
                  <a:lnTo>
                    <a:pt x="1067" y="686"/>
                  </a:lnTo>
                  <a:lnTo>
                    <a:pt x="1078" y="639"/>
                  </a:lnTo>
                  <a:lnTo>
                    <a:pt x="1075" y="601"/>
                  </a:lnTo>
                  <a:lnTo>
                    <a:pt x="1078" y="557"/>
                  </a:lnTo>
                  <a:lnTo>
                    <a:pt x="1064" y="503"/>
                  </a:lnTo>
                  <a:lnTo>
                    <a:pt x="1058" y="470"/>
                  </a:lnTo>
                  <a:lnTo>
                    <a:pt x="1040" y="449"/>
                  </a:lnTo>
                  <a:lnTo>
                    <a:pt x="1014" y="449"/>
                  </a:lnTo>
                  <a:lnTo>
                    <a:pt x="993" y="496"/>
                  </a:lnTo>
                  <a:lnTo>
                    <a:pt x="967" y="586"/>
                  </a:lnTo>
                  <a:lnTo>
                    <a:pt x="935" y="637"/>
                  </a:lnTo>
                  <a:lnTo>
                    <a:pt x="891" y="679"/>
                  </a:lnTo>
                  <a:lnTo>
                    <a:pt x="853" y="701"/>
                  </a:lnTo>
                  <a:lnTo>
                    <a:pt x="853" y="657"/>
                  </a:lnTo>
                  <a:lnTo>
                    <a:pt x="862" y="619"/>
                  </a:lnTo>
                  <a:lnTo>
                    <a:pt x="835" y="604"/>
                  </a:lnTo>
                  <a:lnTo>
                    <a:pt x="798" y="630"/>
                  </a:lnTo>
                  <a:lnTo>
                    <a:pt x="755" y="704"/>
                  </a:lnTo>
                  <a:lnTo>
                    <a:pt x="715" y="686"/>
                  </a:lnTo>
                  <a:lnTo>
                    <a:pt x="690" y="722"/>
                  </a:lnTo>
                  <a:lnTo>
                    <a:pt x="644" y="748"/>
                  </a:lnTo>
                  <a:lnTo>
                    <a:pt x="675" y="690"/>
                  </a:lnTo>
                  <a:lnTo>
                    <a:pt x="686" y="661"/>
                  </a:lnTo>
                  <a:lnTo>
                    <a:pt x="665" y="630"/>
                  </a:lnTo>
                  <a:lnTo>
                    <a:pt x="690" y="626"/>
                  </a:lnTo>
                  <a:lnTo>
                    <a:pt x="712" y="575"/>
                  </a:lnTo>
                  <a:lnTo>
                    <a:pt x="675" y="586"/>
                  </a:lnTo>
                  <a:lnTo>
                    <a:pt x="697" y="554"/>
                  </a:lnTo>
                  <a:lnTo>
                    <a:pt x="665" y="510"/>
                  </a:lnTo>
                  <a:lnTo>
                    <a:pt x="675" y="463"/>
                  </a:lnTo>
                  <a:lnTo>
                    <a:pt x="704" y="510"/>
                  </a:lnTo>
                  <a:lnTo>
                    <a:pt x="726" y="507"/>
                  </a:lnTo>
                  <a:lnTo>
                    <a:pt x="744" y="488"/>
                  </a:lnTo>
                  <a:lnTo>
                    <a:pt x="766" y="485"/>
                  </a:lnTo>
                  <a:lnTo>
                    <a:pt x="788" y="438"/>
                  </a:lnTo>
                  <a:lnTo>
                    <a:pt x="762" y="392"/>
                  </a:lnTo>
                  <a:lnTo>
                    <a:pt x="813" y="385"/>
                  </a:lnTo>
                  <a:lnTo>
                    <a:pt x="802" y="349"/>
                  </a:lnTo>
                  <a:lnTo>
                    <a:pt x="788" y="331"/>
                  </a:lnTo>
                  <a:lnTo>
                    <a:pt x="773" y="316"/>
                  </a:lnTo>
                  <a:lnTo>
                    <a:pt x="759" y="255"/>
                  </a:lnTo>
                  <a:lnTo>
                    <a:pt x="762" y="209"/>
                  </a:lnTo>
                  <a:lnTo>
                    <a:pt x="719" y="169"/>
                  </a:lnTo>
                  <a:lnTo>
                    <a:pt x="722" y="89"/>
                  </a:lnTo>
                  <a:lnTo>
                    <a:pt x="704" y="89"/>
                  </a:lnTo>
                  <a:lnTo>
                    <a:pt x="686" y="60"/>
                  </a:lnTo>
                  <a:lnTo>
                    <a:pt x="661" y="60"/>
                  </a:lnTo>
                  <a:lnTo>
                    <a:pt x="650" y="11"/>
                  </a:lnTo>
                  <a:lnTo>
                    <a:pt x="644" y="24"/>
                  </a:lnTo>
                  <a:lnTo>
                    <a:pt x="626" y="21"/>
                  </a:lnTo>
                  <a:lnTo>
                    <a:pt x="619" y="0"/>
                  </a:lnTo>
                  <a:lnTo>
                    <a:pt x="604" y="31"/>
                  </a:lnTo>
                  <a:lnTo>
                    <a:pt x="579" y="50"/>
                  </a:lnTo>
                  <a:lnTo>
                    <a:pt x="575" y="57"/>
                  </a:lnTo>
                  <a:lnTo>
                    <a:pt x="597" y="82"/>
                  </a:lnTo>
                  <a:lnTo>
                    <a:pt x="640" y="82"/>
                  </a:lnTo>
                  <a:lnTo>
                    <a:pt x="661" y="93"/>
                  </a:lnTo>
                  <a:lnTo>
                    <a:pt x="657" y="115"/>
                  </a:lnTo>
                  <a:lnTo>
                    <a:pt x="668" y="129"/>
                  </a:lnTo>
                  <a:lnTo>
                    <a:pt x="672" y="158"/>
                  </a:lnTo>
                  <a:lnTo>
                    <a:pt x="654" y="162"/>
                  </a:lnTo>
                  <a:lnTo>
                    <a:pt x="637" y="151"/>
                  </a:lnTo>
                  <a:lnTo>
                    <a:pt x="622" y="111"/>
                  </a:lnTo>
                  <a:lnTo>
                    <a:pt x="583" y="133"/>
                  </a:lnTo>
                  <a:lnTo>
                    <a:pt x="593" y="176"/>
                  </a:lnTo>
                  <a:lnTo>
                    <a:pt x="615" y="209"/>
                  </a:lnTo>
                  <a:lnTo>
                    <a:pt x="633" y="233"/>
                  </a:lnTo>
                  <a:lnTo>
                    <a:pt x="619" y="251"/>
                  </a:lnTo>
                  <a:lnTo>
                    <a:pt x="619" y="312"/>
                  </a:lnTo>
                  <a:lnTo>
                    <a:pt x="568" y="345"/>
                  </a:lnTo>
                  <a:lnTo>
                    <a:pt x="575" y="294"/>
                  </a:lnTo>
                  <a:lnTo>
                    <a:pt x="539" y="323"/>
                  </a:lnTo>
                  <a:lnTo>
                    <a:pt x="554" y="276"/>
                  </a:lnTo>
                  <a:lnTo>
                    <a:pt x="550" y="226"/>
                  </a:lnTo>
                  <a:lnTo>
                    <a:pt x="517" y="240"/>
                  </a:lnTo>
                  <a:lnTo>
                    <a:pt x="492" y="220"/>
                  </a:lnTo>
                  <a:lnTo>
                    <a:pt x="489" y="209"/>
                  </a:lnTo>
                  <a:lnTo>
                    <a:pt x="521" y="154"/>
                  </a:lnTo>
                  <a:lnTo>
                    <a:pt x="474" y="86"/>
                  </a:lnTo>
                  <a:lnTo>
                    <a:pt x="445" y="79"/>
                  </a:lnTo>
                  <a:lnTo>
                    <a:pt x="445" y="136"/>
                  </a:lnTo>
                  <a:lnTo>
                    <a:pt x="421" y="97"/>
                  </a:lnTo>
                  <a:lnTo>
                    <a:pt x="421" y="154"/>
                  </a:lnTo>
                  <a:lnTo>
                    <a:pt x="406" y="154"/>
                  </a:lnTo>
                  <a:lnTo>
                    <a:pt x="370" y="111"/>
                  </a:lnTo>
                  <a:lnTo>
                    <a:pt x="370" y="140"/>
                  </a:lnTo>
                  <a:lnTo>
                    <a:pt x="374" y="154"/>
                  </a:lnTo>
                  <a:lnTo>
                    <a:pt x="381" y="198"/>
                  </a:lnTo>
                  <a:lnTo>
                    <a:pt x="341" y="187"/>
                  </a:lnTo>
                  <a:lnTo>
                    <a:pt x="331" y="191"/>
                  </a:lnTo>
                  <a:lnTo>
                    <a:pt x="341" y="251"/>
                  </a:lnTo>
                  <a:lnTo>
                    <a:pt x="410" y="280"/>
                  </a:lnTo>
                  <a:lnTo>
                    <a:pt x="392" y="302"/>
                  </a:lnTo>
                  <a:lnTo>
                    <a:pt x="363" y="302"/>
                  </a:lnTo>
                  <a:lnTo>
                    <a:pt x="381" y="338"/>
                  </a:lnTo>
                  <a:lnTo>
                    <a:pt x="316" y="312"/>
                  </a:lnTo>
                  <a:lnTo>
                    <a:pt x="309" y="251"/>
                  </a:lnTo>
                  <a:lnTo>
                    <a:pt x="276" y="205"/>
                  </a:lnTo>
                  <a:lnTo>
                    <a:pt x="258" y="165"/>
                  </a:lnTo>
                  <a:lnTo>
                    <a:pt x="244" y="223"/>
                  </a:lnTo>
                  <a:lnTo>
                    <a:pt x="265" y="262"/>
                  </a:lnTo>
                  <a:lnTo>
                    <a:pt x="247" y="283"/>
                  </a:lnTo>
                  <a:lnTo>
                    <a:pt x="233" y="283"/>
                  </a:lnTo>
                  <a:lnTo>
                    <a:pt x="262" y="320"/>
                  </a:lnTo>
                  <a:lnTo>
                    <a:pt x="223" y="323"/>
                  </a:lnTo>
                  <a:lnTo>
                    <a:pt x="173" y="251"/>
                  </a:lnTo>
                  <a:lnTo>
                    <a:pt x="165" y="226"/>
                  </a:lnTo>
                  <a:lnTo>
                    <a:pt x="126" y="251"/>
                  </a:lnTo>
                  <a:lnTo>
                    <a:pt x="93" y="280"/>
                  </a:lnTo>
                  <a:lnTo>
                    <a:pt x="151" y="294"/>
                  </a:lnTo>
                  <a:lnTo>
                    <a:pt x="183" y="309"/>
                  </a:lnTo>
                  <a:lnTo>
                    <a:pt x="205" y="349"/>
                  </a:lnTo>
                  <a:lnTo>
                    <a:pt x="223" y="378"/>
                  </a:lnTo>
                  <a:lnTo>
                    <a:pt x="244" y="388"/>
                  </a:lnTo>
                  <a:lnTo>
                    <a:pt x="280" y="392"/>
                  </a:lnTo>
                  <a:lnTo>
                    <a:pt x="312" y="396"/>
                  </a:lnTo>
                  <a:lnTo>
                    <a:pt x="338" y="414"/>
                  </a:lnTo>
                  <a:lnTo>
                    <a:pt x="396" y="392"/>
                  </a:lnTo>
                  <a:lnTo>
                    <a:pt x="428" y="396"/>
                  </a:lnTo>
                  <a:lnTo>
                    <a:pt x="474" y="434"/>
                  </a:lnTo>
                  <a:lnTo>
                    <a:pt x="499" y="445"/>
                  </a:lnTo>
                  <a:lnTo>
                    <a:pt x="510" y="460"/>
                  </a:lnTo>
                  <a:lnTo>
                    <a:pt x="503" y="492"/>
                  </a:lnTo>
                  <a:lnTo>
                    <a:pt x="514" y="485"/>
                  </a:lnTo>
                  <a:lnTo>
                    <a:pt x="517" y="510"/>
                  </a:lnTo>
                  <a:lnTo>
                    <a:pt x="507" y="532"/>
                  </a:lnTo>
                  <a:lnTo>
                    <a:pt x="532" y="543"/>
                  </a:lnTo>
                  <a:lnTo>
                    <a:pt x="564" y="536"/>
                  </a:lnTo>
                  <a:lnTo>
                    <a:pt x="586" y="579"/>
                  </a:lnTo>
                  <a:lnTo>
                    <a:pt x="583" y="586"/>
                  </a:lnTo>
                  <a:lnTo>
                    <a:pt x="496" y="597"/>
                  </a:lnTo>
                  <a:lnTo>
                    <a:pt x="467" y="608"/>
                  </a:lnTo>
                  <a:lnTo>
                    <a:pt x="439" y="597"/>
                  </a:lnTo>
                  <a:lnTo>
                    <a:pt x="399" y="611"/>
                  </a:lnTo>
                  <a:lnTo>
                    <a:pt x="381" y="639"/>
                  </a:lnTo>
                  <a:lnTo>
                    <a:pt x="449" y="693"/>
                  </a:lnTo>
                  <a:lnTo>
                    <a:pt x="467" y="722"/>
                  </a:lnTo>
                  <a:lnTo>
                    <a:pt x="507" y="697"/>
                  </a:lnTo>
                  <a:lnTo>
                    <a:pt x="536" y="704"/>
                  </a:lnTo>
                  <a:lnTo>
                    <a:pt x="481" y="748"/>
                  </a:lnTo>
                  <a:lnTo>
                    <a:pt x="456" y="766"/>
                  </a:lnTo>
                  <a:lnTo>
                    <a:pt x="385" y="715"/>
                  </a:lnTo>
                  <a:lnTo>
                    <a:pt x="359" y="683"/>
                  </a:lnTo>
                  <a:lnTo>
                    <a:pt x="309" y="690"/>
                  </a:lnTo>
                  <a:lnTo>
                    <a:pt x="302" y="654"/>
                  </a:lnTo>
                  <a:lnTo>
                    <a:pt x="247" y="668"/>
                  </a:lnTo>
                  <a:lnTo>
                    <a:pt x="205" y="639"/>
                  </a:lnTo>
                  <a:lnTo>
                    <a:pt x="169" y="643"/>
                  </a:lnTo>
                  <a:lnTo>
                    <a:pt x="97" y="626"/>
                  </a:lnTo>
                  <a:lnTo>
                    <a:pt x="46" y="604"/>
                  </a:lnTo>
                  <a:lnTo>
                    <a:pt x="15" y="639"/>
                  </a:lnTo>
                  <a:lnTo>
                    <a:pt x="22" y="672"/>
                  </a:lnTo>
                  <a:lnTo>
                    <a:pt x="64" y="686"/>
                  </a:lnTo>
                  <a:lnTo>
                    <a:pt x="111" y="683"/>
                  </a:lnTo>
                  <a:lnTo>
                    <a:pt x="154" y="693"/>
                  </a:lnTo>
                  <a:lnTo>
                    <a:pt x="198" y="719"/>
                  </a:lnTo>
                  <a:lnTo>
                    <a:pt x="223" y="744"/>
                  </a:lnTo>
                  <a:lnTo>
                    <a:pt x="230" y="769"/>
                  </a:lnTo>
                  <a:lnTo>
                    <a:pt x="255" y="769"/>
                  </a:lnTo>
                  <a:lnTo>
                    <a:pt x="287" y="777"/>
                  </a:lnTo>
                  <a:lnTo>
                    <a:pt x="309" y="802"/>
                  </a:lnTo>
                  <a:lnTo>
                    <a:pt x="298" y="827"/>
                  </a:lnTo>
                  <a:lnTo>
                    <a:pt x="287" y="866"/>
                  </a:lnTo>
                  <a:lnTo>
                    <a:pt x="269" y="902"/>
                  </a:lnTo>
                  <a:lnTo>
                    <a:pt x="262" y="920"/>
                  </a:lnTo>
                  <a:lnTo>
                    <a:pt x="283" y="927"/>
                  </a:lnTo>
                  <a:lnTo>
                    <a:pt x="276" y="953"/>
                  </a:lnTo>
                  <a:lnTo>
                    <a:pt x="283" y="985"/>
                  </a:lnTo>
                  <a:lnTo>
                    <a:pt x="327" y="960"/>
                  </a:lnTo>
                  <a:lnTo>
                    <a:pt x="367" y="974"/>
                  </a:lnTo>
                  <a:lnTo>
                    <a:pt x="312" y="996"/>
                  </a:lnTo>
                  <a:lnTo>
                    <a:pt x="302" y="1025"/>
                  </a:lnTo>
                  <a:lnTo>
                    <a:pt x="283" y="1043"/>
                  </a:lnTo>
                  <a:lnTo>
                    <a:pt x="230" y="1056"/>
                  </a:lnTo>
                  <a:lnTo>
                    <a:pt x="305" y="1078"/>
                  </a:lnTo>
                  <a:lnTo>
                    <a:pt x="294" y="1093"/>
                  </a:lnTo>
                  <a:lnTo>
                    <a:pt x="262" y="1147"/>
                  </a:lnTo>
                  <a:lnTo>
                    <a:pt x="194" y="1154"/>
                  </a:lnTo>
                  <a:lnTo>
                    <a:pt x="122" y="1143"/>
                  </a:lnTo>
                  <a:lnTo>
                    <a:pt x="86" y="1158"/>
                  </a:lnTo>
                  <a:lnTo>
                    <a:pt x="53" y="1093"/>
                  </a:lnTo>
                  <a:lnTo>
                    <a:pt x="35" y="1150"/>
                  </a:lnTo>
                  <a:lnTo>
                    <a:pt x="28" y="1165"/>
                  </a:lnTo>
                  <a:lnTo>
                    <a:pt x="0" y="1212"/>
                  </a:lnTo>
                  <a:lnTo>
                    <a:pt x="28" y="1234"/>
                  </a:lnTo>
                  <a:lnTo>
                    <a:pt x="68" y="1230"/>
                  </a:lnTo>
                  <a:lnTo>
                    <a:pt x="122" y="1272"/>
                  </a:lnTo>
                  <a:lnTo>
                    <a:pt x="162" y="1287"/>
                  </a:lnTo>
                  <a:lnTo>
                    <a:pt x="187" y="1290"/>
                  </a:lnTo>
                  <a:lnTo>
                    <a:pt x="209" y="1312"/>
                  </a:lnTo>
                  <a:lnTo>
                    <a:pt x="244" y="1348"/>
                  </a:lnTo>
                  <a:lnTo>
                    <a:pt x="298" y="1355"/>
                  </a:lnTo>
                  <a:lnTo>
                    <a:pt x="356" y="1421"/>
                  </a:lnTo>
                  <a:lnTo>
                    <a:pt x="399" y="1513"/>
                  </a:lnTo>
                  <a:lnTo>
                    <a:pt x="410" y="1571"/>
                  </a:lnTo>
                  <a:lnTo>
                    <a:pt x="435" y="1600"/>
                  </a:lnTo>
                  <a:lnTo>
                    <a:pt x="452" y="1640"/>
                  </a:lnTo>
                  <a:lnTo>
                    <a:pt x="463" y="164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59" name="Sweden">
              <a:extLst>
                <a:ext uri="{FF2B5EF4-FFF2-40B4-BE49-F238E27FC236}">
                  <a16:creationId xmlns:a16="http://schemas.microsoft.com/office/drawing/2014/main" id="{516F15B4-5AD4-4FB4-2F38-6077CDDB0961}"/>
                </a:ext>
              </a:extLst>
            </p:cNvPr>
            <p:cNvGrpSpPr/>
            <p:nvPr/>
          </p:nvGrpSpPr>
          <p:grpSpPr>
            <a:xfrm>
              <a:off x="3428392" y="1747412"/>
              <a:ext cx="815175" cy="1523319"/>
              <a:chOff x="4193464" y="1901825"/>
              <a:chExt cx="725487" cy="1720850"/>
            </a:xfrm>
            <a:solidFill>
              <a:schemeClr val="bg2">
                <a:lumMod val="75000"/>
              </a:schemeClr>
            </a:solidFill>
          </p:grpSpPr>
          <p:sp>
            <p:nvSpPr>
              <p:cNvPr id="151" name="Sweden">
                <a:extLst>
                  <a:ext uri="{FF2B5EF4-FFF2-40B4-BE49-F238E27FC236}">
                    <a16:creationId xmlns:a16="http://schemas.microsoft.com/office/drawing/2014/main" id="{569CE9D3-538E-CB12-5299-D475E34E2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464" y="1901825"/>
                <a:ext cx="725487" cy="1720850"/>
              </a:xfrm>
              <a:custGeom>
                <a:avLst/>
                <a:gdLst/>
                <a:ahLst/>
                <a:cxnLst>
                  <a:cxn ang="0">
                    <a:pos x="1786" y="297"/>
                  </a:cxn>
                  <a:cxn ang="0">
                    <a:pos x="1358" y="707"/>
                  </a:cxn>
                  <a:cxn ang="0">
                    <a:pos x="975" y="1550"/>
                  </a:cxn>
                  <a:cxn ang="0">
                    <a:pos x="666" y="2584"/>
                  </a:cxn>
                  <a:cxn ang="0">
                    <a:pos x="333" y="3378"/>
                  </a:cxn>
                  <a:cxn ang="0">
                    <a:pos x="363" y="4497"/>
                  </a:cxn>
                  <a:cxn ang="0">
                    <a:pos x="40" y="5098"/>
                  </a:cxn>
                  <a:cxn ang="0">
                    <a:pos x="18" y="5405"/>
                  </a:cxn>
                  <a:cxn ang="0">
                    <a:pos x="94" y="5448"/>
                  </a:cxn>
                  <a:cxn ang="0">
                    <a:pos x="137" y="5628"/>
                  </a:cxn>
                  <a:cxn ang="0">
                    <a:pos x="173" y="5922"/>
                  </a:cxn>
                  <a:cxn ang="0">
                    <a:pos x="317" y="6261"/>
                  </a:cxn>
                  <a:cxn ang="0">
                    <a:pos x="353" y="6484"/>
                  </a:cxn>
                  <a:cxn ang="0">
                    <a:pos x="386" y="6764"/>
                  </a:cxn>
                  <a:cxn ang="0">
                    <a:pos x="392" y="6990"/>
                  </a:cxn>
                  <a:cxn ang="0">
                    <a:pos x="805" y="6911"/>
                  </a:cxn>
                  <a:cxn ang="0">
                    <a:pos x="1050" y="6602"/>
                  </a:cxn>
                  <a:cxn ang="0">
                    <a:pos x="1389" y="6310"/>
                  </a:cxn>
                  <a:cxn ang="0">
                    <a:pos x="1424" y="5873"/>
                  </a:cxn>
                  <a:cxn ang="0">
                    <a:pos x="1471" y="5703"/>
                  </a:cxn>
                  <a:cxn ang="0">
                    <a:pos x="1475" y="5490"/>
                  </a:cxn>
                  <a:cxn ang="0">
                    <a:pos x="1453" y="5372"/>
                  </a:cxn>
                  <a:cxn ang="0">
                    <a:pos x="1540" y="5282"/>
                  </a:cxn>
                  <a:cxn ang="0">
                    <a:pos x="1716" y="5142"/>
                  </a:cxn>
                  <a:cxn ang="0">
                    <a:pos x="1881" y="5027"/>
                  </a:cxn>
                  <a:cxn ang="0">
                    <a:pos x="1683" y="5016"/>
                  </a:cxn>
                  <a:cxn ang="0">
                    <a:pos x="1385" y="4933"/>
                  </a:cxn>
                  <a:cxn ang="0">
                    <a:pos x="1533" y="4868"/>
                  </a:cxn>
                  <a:cxn ang="0">
                    <a:pos x="1712" y="4901"/>
                  </a:cxn>
                  <a:cxn ang="0">
                    <a:pos x="1986" y="4761"/>
                  </a:cxn>
                  <a:cxn ang="0">
                    <a:pos x="1859" y="4509"/>
                  </a:cxn>
                  <a:cxn ang="0">
                    <a:pos x="1723" y="4362"/>
                  </a:cxn>
                  <a:cxn ang="0">
                    <a:pos x="1612" y="4430"/>
                  </a:cxn>
                  <a:cxn ang="0">
                    <a:pos x="1331" y="4581"/>
                  </a:cxn>
                  <a:cxn ang="0">
                    <a:pos x="1601" y="4358"/>
                  </a:cxn>
                  <a:cxn ang="0">
                    <a:pos x="1540" y="4044"/>
                  </a:cxn>
                  <a:cxn ang="0">
                    <a:pos x="1536" y="3768"/>
                  </a:cxn>
                  <a:cxn ang="0">
                    <a:pos x="1619" y="3502"/>
                  </a:cxn>
                  <a:cxn ang="0">
                    <a:pos x="1665" y="3376"/>
                  </a:cxn>
                  <a:cxn ang="0">
                    <a:pos x="1676" y="3161"/>
                  </a:cxn>
                  <a:cxn ang="0">
                    <a:pos x="1792" y="3197"/>
                  </a:cxn>
                  <a:cxn ang="0">
                    <a:pos x="1814" y="3106"/>
                  </a:cxn>
                  <a:cxn ang="0">
                    <a:pos x="1914" y="2945"/>
                  </a:cxn>
                  <a:cxn ang="0">
                    <a:pos x="2122" y="2825"/>
                  </a:cxn>
                  <a:cxn ang="0">
                    <a:pos x="2277" y="2689"/>
                  </a:cxn>
                  <a:cxn ang="0">
                    <a:pos x="2400" y="2473"/>
                  </a:cxn>
                  <a:cxn ang="0">
                    <a:pos x="2478" y="2383"/>
                  </a:cxn>
                  <a:cxn ang="0">
                    <a:pos x="2411" y="2232"/>
                  </a:cxn>
                  <a:cxn ang="0">
                    <a:pos x="2400" y="2096"/>
                  </a:cxn>
                  <a:cxn ang="0">
                    <a:pos x="2439" y="1909"/>
                  </a:cxn>
                  <a:cxn ang="0">
                    <a:pos x="2493" y="1815"/>
                  </a:cxn>
                  <a:cxn ang="0">
                    <a:pos x="2554" y="1740"/>
                  </a:cxn>
                  <a:cxn ang="0">
                    <a:pos x="2587" y="1704"/>
                  </a:cxn>
                  <a:cxn ang="0">
                    <a:pos x="2616" y="1577"/>
                  </a:cxn>
                  <a:cxn ang="0">
                    <a:pos x="2694" y="1581"/>
                  </a:cxn>
                  <a:cxn ang="0">
                    <a:pos x="2871" y="1559"/>
                  </a:cxn>
                  <a:cxn ang="0">
                    <a:pos x="2874" y="1394"/>
                  </a:cxn>
                  <a:cxn ang="0">
                    <a:pos x="2813" y="1024"/>
                  </a:cxn>
                  <a:cxn ang="0">
                    <a:pos x="2726" y="704"/>
                  </a:cxn>
                  <a:cxn ang="0">
                    <a:pos x="2583" y="322"/>
                  </a:cxn>
                  <a:cxn ang="0">
                    <a:pos x="2111" y="17"/>
                  </a:cxn>
                </a:cxnLst>
                <a:rect l="0" t="0" r="r" b="b"/>
                <a:pathLst>
                  <a:path w="2964" h="7016">
                    <a:moveTo>
                      <a:pt x="2093" y="0"/>
                    </a:moveTo>
                    <a:lnTo>
                      <a:pt x="2040" y="4"/>
                    </a:lnTo>
                    <a:lnTo>
                      <a:pt x="2011" y="150"/>
                    </a:lnTo>
                    <a:lnTo>
                      <a:pt x="2026" y="302"/>
                    </a:lnTo>
                    <a:lnTo>
                      <a:pt x="1953" y="332"/>
                    </a:lnTo>
                    <a:lnTo>
                      <a:pt x="1856" y="308"/>
                    </a:lnTo>
                    <a:lnTo>
                      <a:pt x="1786" y="297"/>
                    </a:lnTo>
                    <a:lnTo>
                      <a:pt x="1711" y="293"/>
                    </a:lnTo>
                    <a:lnTo>
                      <a:pt x="1645" y="349"/>
                    </a:lnTo>
                    <a:lnTo>
                      <a:pt x="1634" y="537"/>
                    </a:lnTo>
                    <a:lnTo>
                      <a:pt x="1552" y="546"/>
                    </a:lnTo>
                    <a:lnTo>
                      <a:pt x="1465" y="537"/>
                    </a:lnTo>
                    <a:lnTo>
                      <a:pt x="1401" y="605"/>
                    </a:lnTo>
                    <a:lnTo>
                      <a:pt x="1358" y="707"/>
                    </a:lnTo>
                    <a:lnTo>
                      <a:pt x="1281" y="851"/>
                    </a:lnTo>
                    <a:lnTo>
                      <a:pt x="1319" y="980"/>
                    </a:lnTo>
                    <a:lnTo>
                      <a:pt x="1248" y="1154"/>
                    </a:lnTo>
                    <a:lnTo>
                      <a:pt x="1177" y="1266"/>
                    </a:lnTo>
                    <a:lnTo>
                      <a:pt x="1113" y="1378"/>
                    </a:lnTo>
                    <a:lnTo>
                      <a:pt x="1068" y="1516"/>
                    </a:lnTo>
                    <a:lnTo>
                      <a:pt x="975" y="1550"/>
                    </a:lnTo>
                    <a:lnTo>
                      <a:pt x="910" y="2011"/>
                    </a:lnTo>
                    <a:lnTo>
                      <a:pt x="844" y="2155"/>
                    </a:lnTo>
                    <a:lnTo>
                      <a:pt x="762" y="2280"/>
                    </a:lnTo>
                    <a:lnTo>
                      <a:pt x="825" y="2383"/>
                    </a:lnTo>
                    <a:lnTo>
                      <a:pt x="837" y="2556"/>
                    </a:lnTo>
                    <a:lnTo>
                      <a:pt x="737" y="2604"/>
                    </a:lnTo>
                    <a:lnTo>
                      <a:pt x="666" y="2584"/>
                    </a:lnTo>
                    <a:lnTo>
                      <a:pt x="577" y="2607"/>
                    </a:lnTo>
                    <a:lnTo>
                      <a:pt x="506" y="2649"/>
                    </a:lnTo>
                    <a:lnTo>
                      <a:pt x="399" y="2771"/>
                    </a:lnTo>
                    <a:lnTo>
                      <a:pt x="351" y="2915"/>
                    </a:lnTo>
                    <a:lnTo>
                      <a:pt x="386" y="3050"/>
                    </a:lnTo>
                    <a:lnTo>
                      <a:pt x="353" y="3205"/>
                    </a:lnTo>
                    <a:lnTo>
                      <a:pt x="333" y="3378"/>
                    </a:lnTo>
                    <a:lnTo>
                      <a:pt x="354" y="3545"/>
                    </a:lnTo>
                    <a:lnTo>
                      <a:pt x="350" y="3733"/>
                    </a:lnTo>
                    <a:lnTo>
                      <a:pt x="475" y="3872"/>
                    </a:lnTo>
                    <a:lnTo>
                      <a:pt x="456" y="4046"/>
                    </a:lnTo>
                    <a:lnTo>
                      <a:pt x="341" y="4122"/>
                    </a:lnTo>
                    <a:lnTo>
                      <a:pt x="397" y="4324"/>
                    </a:lnTo>
                    <a:lnTo>
                      <a:pt x="363" y="4497"/>
                    </a:lnTo>
                    <a:lnTo>
                      <a:pt x="342" y="4656"/>
                    </a:lnTo>
                    <a:lnTo>
                      <a:pt x="268" y="4684"/>
                    </a:lnTo>
                    <a:lnTo>
                      <a:pt x="173" y="4825"/>
                    </a:lnTo>
                    <a:lnTo>
                      <a:pt x="165" y="4998"/>
                    </a:lnTo>
                    <a:lnTo>
                      <a:pt x="119" y="5178"/>
                    </a:lnTo>
                    <a:lnTo>
                      <a:pt x="44" y="5224"/>
                    </a:lnTo>
                    <a:lnTo>
                      <a:pt x="40" y="5098"/>
                    </a:lnTo>
                    <a:lnTo>
                      <a:pt x="29" y="5113"/>
                    </a:lnTo>
                    <a:lnTo>
                      <a:pt x="3" y="5156"/>
                    </a:lnTo>
                    <a:lnTo>
                      <a:pt x="0" y="5207"/>
                    </a:lnTo>
                    <a:lnTo>
                      <a:pt x="7" y="5254"/>
                    </a:lnTo>
                    <a:lnTo>
                      <a:pt x="7" y="5289"/>
                    </a:lnTo>
                    <a:lnTo>
                      <a:pt x="18" y="5361"/>
                    </a:lnTo>
                    <a:lnTo>
                      <a:pt x="18" y="5405"/>
                    </a:lnTo>
                    <a:lnTo>
                      <a:pt x="25" y="5434"/>
                    </a:lnTo>
                    <a:lnTo>
                      <a:pt x="47" y="5437"/>
                    </a:lnTo>
                    <a:lnTo>
                      <a:pt x="58" y="5463"/>
                    </a:lnTo>
                    <a:lnTo>
                      <a:pt x="58" y="5501"/>
                    </a:lnTo>
                    <a:lnTo>
                      <a:pt x="50" y="5516"/>
                    </a:lnTo>
                    <a:lnTo>
                      <a:pt x="79" y="5483"/>
                    </a:lnTo>
                    <a:lnTo>
                      <a:pt x="94" y="5448"/>
                    </a:lnTo>
                    <a:lnTo>
                      <a:pt x="112" y="5469"/>
                    </a:lnTo>
                    <a:lnTo>
                      <a:pt x="94" y="5516"/>
                    </a:lnTo>
                    <a:lnTo>
                      <a:pt x="116" y="5512"/>
                    </a:lnTo>
                    <a:lnTo>
                      <a:pt x="126" y="5526"/>
                    </a:lnTo>
                    <a:lnTo>
                      <a:pt x="101" y="5541"/>
                    </a:lnTo>
                    <a:lnTo>
                      <a:pt x="61" y="5592"/>
                    </a:lnTo>
                    <a:lnTo>
                      <a:pt x="137" y="5628"/>
                    </a:lnTo>
                    <a:lnTo>
                      <a:pt x="152" y="5674"/>
                    </a:lnTo>
                    <a:lnTo>
                      <a:pt x="130" y="5753"/>
                    </a:lnTo>
                    <a:lnTo>
                      <a:pt x="187" y="5742"/>
                    </a:lnTo>
                    <a:lnTo>
                      <a:pt x="194" y="5804"/>
                    </a:lnTo>
                    <a:lnTo>
                      <a:pt x="159" y="5847"/>
                    </a:lnTo>
                    <a:lnTo>
                      <a:pt x="163" y="5889"/>
                    </a:lnTo>
                    <a:lnTo>
                      <a:pt x="173" y="5922"/>
                    </a:lnTo>
                    <a:lnTo>
                      <a:pt x="163" y="5980"/>
                    </a:lnTo>
                    <a:lnTo>
                      <a:pt x="187" y="5976"/>
                    </a:lnTo>
                    <a:lnTo>
                      <a:pt x="205" y="5983"/>
                    </a:lnTo>
                    <a:lnTo>
                      <a:pt x="227" y="6052"/>
                    </a:lnTo>
                    <a:lnTo>
                      <a:pt x="237" y="6112"/>
                    </a:lnTo>
                    <a:lnTo>
                      <a:pt x="263" y="6207"/>
                    </a:lnTo>
                    <a:lnTo>
                      <a:pt x="317" y="6261"/>
                    </a:lnTo>
                    <a:lnTo>
                      <a:pt x="342" y="6317"/>
                    </a:lnTo>
                    <a:lnTo>
                      <a:pt x="399" y="6361"/>
                    </a:lnTo>
                    <a:lnTo>
                      <a:pt x="435" y="6415"/>
                    </a:lnTo>
                    <a:lnTo>
                      <a:pt x="432" y="6455"/>
                    </a:lnTo>
                    <a:lnTo>
                      <a:pt x="399" y="6473"/>
                    </a:lnTo>
                    <a:lnTo>
                      <a:pt x="364" y="6469"/>
                    </a:lnTo>
                    <a:lnTo>
                      <a:pt x="353" y="6484"/>
                    </a:lnTo>
                    <a:lnTo>
                      <a:pt x="386" y="6570"/>
                    </a:lnTo>
                    <a:lnTo>
                      <a:pt x="350" y="6566"/>
                    </a:lnTo>
                    <a:lnTo>
                      <a:pt x="317" y="6544"/>
                    </a:lnTo>
                    <a:lnTo>
                      <a:pt x="310" y="6577"/>
                    </a:lnTo>
                    <a:lnTo>
                      <a:pt x="335" y="6635"/>
                    </a:lnTo>
                    <a:lnTo>
                      <a:pt x="353" y="6685"/>
                    </a:lnTo>
                    <a:lnTo>
                      <a:pt x="386" y="6764"/>
                    </a:lnTo>
                    <a:lnTo>
                      <a:pt x="421" y="6825"/>
                    </a:lnTo>
                    <a:lnTo>
                      <a:pt x="442" y="6876"/>
                    </a:lnTo>
                    <a:lnTo>
                      <a:pt x="424" y="6901"/>
                    </a:lnTo>
                    <a:lnTo>
                      <a:pt x="421" y="6932"/>
                    </a:lnTo>
                    <a:lnTo>
                      <a:pt x="417" y="6961"/>
                    </a:lnTo>
                    <a:lnTo>
                      <a:pt x="399" y="6969"/>
                    </a:lnTo>
                    <a:lnTo>
                      <a:pt x="392" y="6990"/>
                    </a:lnTo>
                    <a:lnTo>
                      <a:pt x="461" y="6990"/>
                    </a:lnTo>
                    <a:lnTo>
                      <a:pt x="518" y="7016"/>
                    </a:lnTo>
                    <a:lnTo>
                      <a:pt x="615" y="6979"/>
                    </a:lnTo>
                    <a:lnTo>
                      <a:pt x="705" y="6979"/>
                    </a:lnTo>
                    <a:lnTo>
                      <a:pt x="760" y="7005"/>
                    </a:lnTo>
                    <a:lnTo>
                      <a:pt x="785" y="6983"/>
                    </a:lnTo>
                    <a:lnTo>
                      <a:pt x="805" y="6911"/>
                    </a:lnTo>
                    <a:lnTo>
                      <a:pt x="796" y="6796"/>
                    </a:lnTo>
                    <a:lnTo>
                      <a:pt x="820" y="6727"/>
                    </a:lnTo>
                    <a:lnTo>
                      <a:pt x="849" y="6667"/>
                    </a:lnTo>
                    <a:lnTo>
                      <a:pt x="903" y="6685"/>
                    </a:lnTo>
                    <a:lnTo>
                      <a:pt x="925" y="6631"/>
                    </a:lnTo>
                    <a:lnTo>
                      <a:pt x="975" y="6598"/>
                    </a:lnTo>
                    <a:lnTo>
                      <a:pt x="1050" y="6602"/>
                    </a:lnTo>
                    <a:lnTo>
                      <a:pt x="1097" y="6617"/>
                    </a:lnTo>
                    <a:lnTo>
                      <a:pt x="1155" y="6602"/>
                    </a:lnTo>
                    <a:lnTo>
                      <a:pt x="1215" y="6620"/>
                    </a:lnTo>
                    <a:lnTo>
                      <a:pt x="1273" y="6620"/>
                    </a:lnTo>
                    <a:lnTo>
                      <a:pt x="1299" y="6519"/>
                    </a:lnTo>
                    <a:lnTo>
                      <a:pt x="1346" y="6401"/>
                    </a:lnTo>
                    <a:lnTo>
                      <a:pt x="1389" y="6310"/>
                    </a:lnTo>
                    <a:lnTo>
                      <a:pt x="1393" y="6210"/>
                    </a:lnTo>
                    <a:lnTo>
                      <a:pt x="1414" y="6141"/>
                    </a:lnTo>
                    <a:lnTo>
                      <a:pt x="1407" y="6074"/>
                    </a:lnTo>
                    <a:lnTo>
                      <a:pt x="1424" y="6012"/>
                    </a:lnTo>
                    <a:lnTo>
                      <a:pt x="1453" y="5955"/>
                    </a:lnTo>
                    <a:lnTo>
                      <a:pt x="1449" y="5904"/>
                    </a:lnTo>
                    <a:lnTo>
                      <a:pt x="1424" y="5873"/>
                    </a:lnTo>
                    <a:lnTo>
                      <a:pt x="1453" y="5822"/>
                    </a:lnTo>
                    <a:lnTo>
                      <a:pt x="1446" y="5775"/>
                    </a:lnTo>
                    <a:lnTo>
                      <a:pt x="1422" y="5742"/>
                    </a:lnTo>
                    <a:lnTo>
                      <a:pt x="1414" y="5717"/>
                    </a:lnTo>
                    <a:lnTo>
                      <a:pt x="1422" y="5695"/>
                    </a:lnTo>
                    <a:lnTo>
                      <a:pt x="1449" y="5710"/>
                    </a:lnTo>
                    <a:lnTo>
                      <a:pt x="1471" y="5703"/>
                    </a:lnTo>
                    <a:lnTo>
                      <a:pt x="1457" y="5671"/>
                    </a:lnTo>
                    <a:lnTo>
                      <a:pt x="1457" y="5653"/>
                    </a:lnTo>
                    <a:lnTo>
                      <a:pt x="1475" y="5624"/>
                    </a:lnTo>
                    <a:lnTo>
                      <a:pt x="1471" y="5599"/>
                    </a:lnTo>
                    <a:lnTo>
                      <a:pt x="1475" y="5566"/>
                    </a:lnTo>
                    <a:lnTo>
                      <a:pt x="1482" y="5516"/>
                    </a:lnTo>
                    <a:lnTo>
                      <a:pt x="1475" y="5490"/>
                    </a:lnTo>
                    <a:lnTo>
                      <a:pt x="1435" y="5463"/>
                    </a:lnTo>
                    <a:lnTo>
                      <a:pt x="1389" y="5437"/>
                    </a:lnTo>
                    <a:lnTo>
                      <a:pt x="1400" y="5434"/>
                    </a:lnTo>
                    <a:lnTo>
                      <a:pt x="1442" y="5444"/>
                    </a:lnTo>
                    <a:lnTo>
                      <a:pt x="1489" y="5437"/>
                    </a:lnTo>
                    <a:lnTo>
                      <a:pt x="1500" y="5412"/>
                    </a:lnTo>
                    <a:lnTo>
                      <a:pt x="1453" y="5372"/>
                    </a:lnTo>
                    <a:lnTo>
                      <a:pt x="1389" y="5361"/>
                    </a:lnTo>
                    <a:lnTo>
                      <a:pt x="1320" y="5354"/>
                    </a:lnTo>
                    <a:lnTo>
                      <a:pt x="1324" y="5340"/>
                    </a:lnTo>
                    <a:lnTo>
                      <a:pt x="1435" y="5329"/>
                    </a:lnTo>
                    <a:lnTo>
                      <a:pt x="1496" y="5347"/>
                    </a:lnTo>
                    <a:lnTo>
                      <a:pt x="1533" y="5329"/>
                    </a:lnTo>
                    <a:lnTo>
                      <a:pt x="1540" y="5282"/>
                    </a:lnTo>
                    <a:lnTo>
                      <a:pt x="1569" y="5274"/>
                    </a:lnTo>
                    <a:lnTo>
                      <a:pt x="1605" y="5278"/>
                    </a:lnTo>
                    <a:lnTo>
                      <a:pt x="1629" y="5254"/>
                    </a:lnTo>
                    <a:lnTo>
                      <a:pt x="1654" y="5221"/>
                    </a:lnTo>
                    <a:lnTo>
                      <a:pt x="1680" y="5185"/>
                    </a:lnTo>
                    <a:lnTo>
                      <a:pt x="1680" y="5127"/>
                    </a:lnTo>
                    <a:lnTo>
                      <a:pt x="1716" y="5142"/>
                    </a:lnTo>
                    <a:lnTo>
                      <a:pt x="1716" y="5196"/>
                    </a:lnTo>
                    <a:lnTo>
                      <a:pt x="1734" y="5200"/>
                    </a:lnTo>
                    <a:lnTo>
                      <a:pt x="1777" y="5189"/>
                    </a:lnTo>
                    <a:lnTo>
                      <a:pt x="1810" y="5127"/>
                    </a:lnTo>
                    <a:lnTo>
                      <a:pt x="1874" y="5066"/>
                    </a:lnTo>
                    <a:lnTo>
                      <a:pt x="1856" y="5006"/>
                    </a:lnTo>
                    <a:lnTo>
                      <a:pt x="1881" y="5027"/>
                    </a:lnTo>
                    <a:lnTo>
                      <a:pt x="1910" y="5027"/>
                    </a:lnTo>
                    <a:lnTo>
                      <a:pt x="1910" y="4998"/>
                    </a:lnTo>
                    <a:lnTo>
                      <a:pt x="1939" y="4973"/>
                    </a:lnTo>
                    <a:lnTo>
                      <a:pt x="1932" y="4951"/>
                    </a:lnTo>
                    <a:lnTo>
                      <a:pt x="1906" y="4959"/>
                    </a:lnTo>
                    <a:lnTo>
                      <a:pt x="1859" y="4977"/>
                    </a:lnTo>
                    <a:lnTo>
                      <a:pt x="1683" y="5016"/>
                    </a:lnTo>
                    <a:lnTo>
                      <a:pt x="1629" y="5009"/>
                    </a:lnTo>
                    <a:lnTo>
                      <a:pt x="1609" y="5024"/>
                    </a:lnTo>
                    <a:lnTo>
                      <a:pt x="1594" y="4991"/>
                    </a:lnTo>
                    <a:lnTo>
                      <a:pt x="1565" y="4969"/>
                    </a:lnTo>
                    <a:lnTo>
                      <a:pt x="1511" y="4948"/>
                    </a:lnTo>
                    <a:lnTo>
                      <a:pt x="1449" y="4919"/>
                    </a:lnTo>
                    <a:lnTo>
                      <a:pt x="1385" y="4933"/>
                    </a:lnTo>
                    <a:lnTo>
                      <a:pt x="1357" y="4919"/>
                    </a:lnTo>
                    <a:lnTo>
                      <a:pt x="1385" y="4904"/>
                    </a:lnTo>
                    <a:lnTo>
                      <a:pt x="1404" y="4872"/>
                    </a:lnTo>
                    <a:lnTo>
                      <a:pt x="1431" y="4883"/>
                    </a:lnTo>
                    <a:lnTo>
                      <a:pt x="1471" y="4868"/>
                    </a:lnTo>
                    <a:lnTo>
                      <a:pt x="1525" y="4875"/>
                    </a:lnTo>
                    <a:lnTo>
                      <a:pt x="1533" y="4868"/>
                    </a:lnTo>
                    <a:lnTo>
                      <a:pt x="1583" y="4915"/>
                    </a:lnTo>
                    <a:lnTo>
                      <a:pt x="1612" y="4893"/>
                    </a:lnTo>
                    <a:lnTo>
                      <a:pt x="1616" y="4879"/>
                    </a:lnTo>
                    <a:lnTo>
                      <a:pt x="1647" y="4904"/>
                    </a:lnTo>
                    <a:lnTo>
                      <a:pt x="1680" y="4919"/>
                    </a:lnTo>
                    <a:lnTo>
                      <a:pt x="1694" y="4886"/>
                    </a:lnTo>
                    <a:lnTo>
                      <a:pt x="1712" y="4901"/>
                    </a:lnTo>
                    <a:lnTo>
                      <a:pt x="1734" y="4951"/>
                    </a:lnTo>
                    <a:lnTo>
                      <a:pt x="1770" y="4962"/>
                    </a:lnTo>
                    <a:lnTo>
                      <a:pt x="1877" y="4897"/>
                    </a:lnTo>
                    <a:lnTo>
                      <a:pt x="1917" y="4875"/>
                    </a:lnTo>
                    <a:lnTo>
                      <a:pt x="1939" y="4833"/>
                    </a:lnTo>
                    <a:lnTo>
                      <a:pt x="1964" y="4790"/>
                    </a:lnTo>
                    <a:lnTo>
                      <a:pt x="1986" y="4761"/>
                    </a:lnTo>
                    <a:lnTo>
                      <a:pt x="1990" y="4725"/>
                    </a:lnTo>
                    <a:lnTo>
                      <a:pt x="2000" y="4685"/>
                    </a:lnTo>
                    <a:lnTo>
                      <a:pt x="1990" y="4656"/>
                    </a:lnTo>
                    <a:lnTo>
                      <a:pt x="1968" y="4614"/>
                    </a:lnTo>
                    <a:lnTo>
                      <a:pt x="1906" y="4574"/>
                    </a:lnTo>
                    <a:lnTo>
                      <a:pt x="1877" y="4530"/>
                    </a:lnTo>
                    <a:lnTo>
                      <a:pt x="1859" y="4509"/>
                    </a:lnTo>
                    <a:lnTo>
                      <a:pt x="1896" y="4505"/>
                    </a:lnTo>
                    <a:lnTo>
                      <a:pt x="1892" y="4491"/>
                    </a:lnTo>
                    <a:lnTo>
                      <a:pt x="1835" y="4469"/>
                    </a:lnTo>
                    <a:lnTo>
                      <a:pt x="1792" y="4447"/>
                    </a:lnTo>
                    <a:lnTo>
                      <a:pt x="1781" y="4401"/>
                    </a:lnTo>
                    <a:lnTo>
                      <a:pt x="1763" y="4358"/>
                    </a:lnTo>
                    <a:lnTo>
                      <a:pt x="1723" y="4362"/>
                    </a:lnTo>
                    <a:lnTo>
                      <a:pt x="1683" y="4372"/>
                    </a:lnTo>
                    <a:lnTo>
                      <a:pt x="1662" y="4347"/>
                    </a:lnTo>
                    <a:lnTo>
                      <a:pt x="1651" y="4325"/>
                    </a:lnTo>
                    <a:lnTo>
                      <a:pt x="1636" y="4322"/>
                    </a:lnTo>
                    <a:lnTo>
                      <a:pt x="1636" y="4340"/>
                    </a:lnTo>
                    <a:lnTo>
                      <a:pt x="1623" y="4387"/>
                    </a:lnTo>
                    <a:lnTo>
                      <a:pt x="1612" y="4430"/>
                    </a:lnTo>
                    <a:lnTo>
                      <a:pt x="1576" y="4480"/>
                    </a:lnTo>
                    <a:lnTo>
                      <a:pt x="1533" y="4512"/>
                    </a:lnTo>
                    <a:lnTo>
                      <a:pt x="1493" y="4549"/>
                    </a:lnTo>
                    <a:lnTo>
                      <a:pt x="1464" y="4570"/>
                    </a:lnTo>
                    <a:lnTo>
                      <a:pt x="1422" y="4574"/>
                    </a:lnTo>
                    <a:lnTo>
                      <a:pt x="1367" y="4592"/>
                    </a:lnTo>
                    <a:lnTo>
                      <a:pt x="1331" y="4581"/>
                    </a:lnTo>
                    <a:lnTo>
                      <a:pt x="1371" y="4552"/>
                    </a:lnTo>
                    <a:lnTo>
                      <a:pt x="1424" y="4538"/>
                    </a:lnTo>
                    <a:lnTo>
                      <a:pt x="1467" y="4498"/>
                    </a:lnTo>
                    <a:lnTo>
                      <a:pt x="1511" y="4473"/>
                    </a:lnTo>
                    <a:lnTo>
                      <a:pt x="1547" y="4436"/>
                    </a:lnTo>
                    <a:lnTo>
                      <a:pt x="1587" y="4401"/>
                    </a:lnTo>
                    <a:lnTo>
                      <a:pt x="1601" y="4358"/>
                    </a:lnTo>
                    <a:lnTo>
                      <a:pt x="1598" y="4300"/>
                    </a:lnTo>
                    <a:lnTo>
                      <a:pt x="1558" y="4293"/>
                    </a:lnTo>
                    <a:lnTo>
                      <a:pt x="1576" y="4253"/>
                    </a:lnTo>
                    <a:lnTo>
                      <a:pt x="1576" y="4207"/>
                    </a:lnTo>
                    <a:lnTo>
                      <a:pt x="1558" y="4171"/>
                    </a:lnTo>
                    <a:lnTo>
                      <a:pt x="1551" y="4110"/>
                    </a:lnTo>
                    <a:lnTo>
                      <a:pt x="1540" y="4044"/>
                    </a:lnTo>
                    <a:lnTo>
                      <a:pt x="1543" y="3962"/>
                    </a:lnTo>
                    <a:lnTo>
                      <a:pt x="1533" y="3926"/>
                    </a:lnTo>
                    <a:lnTo>
                      <a:pt x="1533" y="3901"/>
                    </a:lnTo>
                    <a:lnTo>
                      <a:pt x="1522" y="3861"/>
                    </a:lnTo>
                    <a:lnTo>
                      <a:pt x="1529" y="3829"/>
                    </a:lnTo>
                    <a:lnTo>
                      <a:pt x="1543" y="3797"/>
                    </a:lnTo>
                    <a:lnTo>
                      <a:pt x="1536" y="3768"/>
                    </a:lnTo>
                    <a:lnTo>
                      <a:pt x="1605" y="3805"/>
                    </a:lnTo>
                    <a:lnTo>
                      <a:pt x="1605" y="3768"/>
                    </a:lnTo>
                    <a:lnTo>
                      <a:pt x="1594" y="3725"/>
                    </a:lnTo>
                    <a:lnTo>
                      <a:pt x="1583" y="3671"/>
                    </a:lnTo>
                    <a:lnTo>
                      <a:pt x="1598" y="3581"/>
                    </a:lnTo>
                    <a:lnTo>
                      <a:pt x="1616" y="3527"/>
                    </a:lnTo>
                    <a:lnTo>
                      <a:pt x="1619" y="3502"/>
                    </a:lnTo>
                    <a:lnTo>
                      <a:pt x="1587" y="3462"/>
                    </a:lnTo>
                    <a:lnTo>
                      <a:pt x="1572" y="3426"/>
                    </a:lnTo>
                    <a:lnTo>
                      <a:pt x="1572" y="3366"/>
                    </a:lnTo>
                    <a:lnTo>
                      <a:pt x="1601" y="3376"/>
                    </a:lnTo>
                    <a:lnTo>
                      <a:pt x="1647" y="3398"/>
                    </a:lnTo>
                    <a:lnTo>
                      <a:pt x="1647" y="3387"/>
                    </a:lnTo>
                    <a:lnTo>
                      <a:pt x="1665" y="3376"/>
                    </a:lnTo>
                    <a:lnTo>
                      <a:pt x="1687" y="3337"/>
                    </a:lnTo>
                    <a:lnTo>
                      <a:pt x="1691" y="3322"/>
                    </a:lnTo>
                    <a:lnTo>
                      <a:pt x="1683" y="3311"/>
                    </a:lnTo>
                    <a:lnTo>
                      <a:pt x="1691" y="3275"/>
                    </a:lnTo>
                    <a:lnTo>
                      <a:pt x="1694" y="3239"/>
                    </a:lnTo>
                    <a:lnTo>
                      <a:pt x="1676" y="3197"/>
                    </a:lnTo>
                    <a:lnTo>
                      <a:pt x="1676" y="3161"/>
                    </a:lnTo>
                    <a:lnTo>
                      <a:pt x="1680" y="3179"/>
                    </a:lnTo>
                    <a:lnTo>
                      <a:pt x="1683" y="3199"/>
                    </a:lnTo>
                    <a:lnTo>
                      <a:pt x="1712" y="3214"/>
                    </a:lnTo>
                    <a:lnTo>
                      <a:pt x="1727" y="3228"/>
                    </a:lnTo>
                    <a:lnTo>
                      <a:pt x="1745" y="3225"/>
                    </a:lnTo>
                    <a:lnTo>
                      <a:pt x="1763" y="3182"/>
                    </a:lnTo>
                    <a:lnTo>
                      <a:pt x="1792" y="3197"/>
                    </a:lnTo>
                    <a:lnTo>
                      <a:pt x="1795" y="3164"/>
                    </a:lnTo>
                    <a:lnTo>
                      <a:pt x="1810" y="3139"/>
                    </a:lnTo>
                    <a:lnTo>
                      <a:pt x="1799" y="3128"/>
                    </a:lnTo>
                    <a:lnTo>
                      <a:pt x="1770" y="3117"/>
                    </a:lnTo>
                    <a:lnTo>
                      <a:pt x="1763" y="3117"/>
                    </a:lnTo>
                    <a:lnTo>
                      <a:pt x="1799" y="3121"/>
                    </a:lnTo>
                    <a:lnTo>
                      <a:pt x="1814" y="3106"/>
                    </a:lnTo>
                    <a:lnTo>
                      <a:pt x="1832" y="3092"/>
                    </a:lnTo>
                    <a:lnTo>
                      <a:pt x="1828" y="3074"/>
                    </a:lnTo>
                    <a:lnTo>
                      <a:pt x="1859" y="3056"/>
                    </a:lnTo>
                    <a:lnTo>
                      <a:pt x="1863" y="3012"/>
                    </a:lnTo>
                    <a:lnTo>
                      <a:pt x="1885" y="3005"/>
                    </a:lnTo>
                    <a:lnTo>
                      <a:pt x="1885" y="2952"/>
                    </a:lnTo>
                    <a:lnTo>
                      <a:pt x="1914" y="2945"/>
                    </a:lnTo>
                    <a:lnTo>
                      <a:pt x="1957" y="2952"/>
                    </a:lnTo>
                    <a:lnTo>
                      <a:pt x="2004" y="2912"/>
                    </a:lnTo>
                    <a:lnTo>
                      <a:pt x="2015" y="2865"/>
                    </a:lnTo>
                    <a:lnTo>
                      <a:pt x="2050" y="2836"/>
                    </a:lnTo>
                    <a:lnTo>
                      <a:pt x="2068" y="2815"/>
                    </a:lnTo>
                    <a:lnTo>
                      <a:pt x="2101" y="2840"/>
                    </a:lnTo>
                    <a:lnTo>
                      <a:pt x="2122" y="2825"/>
                    </a:lnTo>
                    <a:lnTo>
                      <a:pt x="2144" y="2807"/>
                    </a:lnTo>
                    <a:lnTo>
                      <a:pt x="2155" y="2765"/>
                    </a:lnTo>
                    <a:lnTo>
                      <a:pt x="2184" y="2736"/>
                    </a:lnTo>
                    <a:lnTo>
                      <a:pt x="2216" y="2747"/>
                    </a:lnTo>
                    <a:lnTo>
                      <a:pt x="2231" y="2725"/>
                    </a:lnTo>
                    <a:lnTo>
                      <a:pt x="2259" y="2711"/>
                    </a:lnTo>
                    <a:lnTo>
                      <a:pt x="2277" y="2689"/>
                    </a:lnTo>
                    <a:lnTo>
                      <a:pt x="2287" y="2675"/>
                    </a:lnTo>
                    <a:lnTo>
                      <a:pt x="2298" y="2653"/>
                    </a:lnTo>
                    <a:lnTo>
                      <a:pt x="2327" y="2638"/>
                    </a:lnTo>
                    <a:lnTo>
                      <a:pt x="2353" y="2571"/>
                    </a:lnTo>
                    <a:lnTo>
                      <a:pt x="2360" y="2531"/>
                    </a:lnTo>
                    <a:lnTo>
                      <a:pt x="2374" y="2502"/>
                    </a:lnTo>
                    <a:lnTo>
                      <a:pt x="2400" y="2473"/>
                    </a:lnTo>
                    <a:lnTo>
                      <a:pt x="2411" y="2448"/>
                    </a:lnTo>
                    <a:lnTo>
                      <a:pt x="2421" y="2419"/>
                    </a:lnTo>
                    <a:lnTo>
                      <a:pt x="2443" y="2366"/>
                    </a:lnTo>
                    <a:lnTo>
                      <a:pt x="2458" y="2344"/>
                    </a:lnTo>
                    <a:lnTo>
                      <a:pt x="2464" y="2366"/>
                    </a:lnTo>
                    <a:lnTo>
                      <a:pt x="2464" y="2405"/>
                    </a:lnTo>
                    <a:lnTo>
                      <a:pt x="2478" y="2383"/>
                    </a:lnTo>
                    <a:lnTo>
                      <a:pt x="2493" y="2351"/>
                    </a:lnTo>
                    <a:lnTo>
                      <a:pt x="2500" y="2330"/>
                    </a:lnTo>
                    <a:lnTo>
                      <a:pt x="2478" y="2312"/>
                    </a:lnTo>
                    <a:lnTo>
                      <a:pt x="2471" y="2290"/>
                    </a:lnTo>
                    <a:lnTo>
                      <a:pt x="2458" y="2272"/>
                    </a:lnTo>
                    <a:lnTo>
                      <a:pt x="2425" y="2250"/>
                    </a:lnTo>
                    <a:lnTo>
                      <a:pt x="2411" y="2232"/>
                    </a:lnTo>
                    <a:lnTo>
                      <a:pt x="2400" y="2207"/>
                    </a:lnTo>
                    <a:lnTo>
                      <a:pt x="2411" y="2200"/>
                    </a:lnTo>
                    <a:lnTo>
                      <a:pt x="2400" y="2171"/>
                    </a:lnTo>
                    <a:lnTo>
                      <a:pt x="2382" y="2154"/>
                    </a:lnTo>
                    <a:lnTo>
                      <a:pt x="2382" y="2139"/>
                    </a:lnTo>
                    <a:lnTo>
                      <a:pt x="2396" y="2121"/>
                    </a:lnTo>
                    <a:lnTo>
                      <a:pt x="2400" y="2096"/>
                    </a:lnTo>
                    <a:lnTo>
                      <a:pt x="2432" y="2074"/>
                    </a:lnTo>
                    <a:lnTo>
                      <a:pt x="2447" y="2031"/>
                    </a:lnTo>
                    <a:lnTo>
                      <a:pt x="2458" y="2005"/>
                    </a:lnTo>
                    <a:lnTo>
                      <a:pt x="2460" y="1976"/>
                    </a:lnTo>
                    <a:lnTo>
                      <a:pt x="2464" y="1949"/>
                    </a:lnTo>
                    <a:lnTo>
                      <a:pt x="2454" y="1934"/>
                    </a:lnTo>
                    <a:lnTo>
                      <a:pt x="2439" y="1909"/>
                    </a:lnTo>
                    <a:lnTo>
                      <a:pt x="2421" y="1884"/>
                    </a:lnTo>
                    <a:lnTo>
                      <a:pt x="2425" y="1876"/>
                    </a:lnTo>
                    <a:lnTo>
                      <a:pt x="2450" y="1855"/>
                    </a:lnTo>
                    <a:lnTo>
                      <a:pt x="2460" y="1844"/>
                    </a:lnTo>
                    <a:lnTo>
                      <a:pt x="2460" y="1811"/>
                    </a:lnTo>
                    <a:lnTo>
                      <a:pt x="2478" y="1808"/>
                    </a:lnTo>
                    <a:lnTo>
                      <a:pt x="2493" y="1815"/>
                    </a:lnTo>
                    <a:lnTo>
                      <a:pt x="2514" y="1819"/>
                    </a:lnTo>
                    <a:lnTo>
                      <a:pt x="2521" y="1811"/>
                    </a:lnTo>
                    <a:lnTo>
                      <a:pt x="2525" y="1786"/>
                    </a:lnTo>
                    <a:lnTo>
                      <a:pt x="2514" y="1768"/>
                    </a:lnTo>
                    <a:lnTo>
                      <a:pt x="2518" y="1764"/>
                    </a:lnTo>
                    <a:lnTo>
                      <a:pt x="2550" y="1761"/>
                    </a:lnTo>
                    <a:lnTo>
                      <a:pt x="2554" y="1740"/>
                    </a:lnTo>
                    <a:lnTo>
                      <a:pt x="2529" y="1715"/>
                    </a:lnTo>
                    <a:lnTo>
                      <a:pt x="2503" y="1682"/>
                    </a:lnTo>
                    <a:lnTo>
                      <a:pt x="2503" y="1671"/>
                    </a:lnTo>
                    <a:lnTo>
                      <a:pt x="2550" y="1697"/>
                    </a:lnTo>
                    <a:lnTo>
                      <a:pt x="2572" y="1726"/>
                    </a:lnTo>
                    <a:lnTo>
                      <a:pt x="2587" y="1726"/>
                    </a:lnTo>
                    <a:lnTo>
                      <a:pt x="2587" y="1704"/>
                    </a:lnTo>
                    <a:lnTo>
                      <a:pt x="2579" y="1664"/>
                    </a:lnTo>
                    <a:lnTo>
                      <a:pt x="2583" y="1671"/>
                    </a:lnTo>
                    <a:lnTo>
                      <a:pt x="2594" y="1661"/>
                    </a:lnTo>
                    <a:lnTo>
                      <a:pt x="2594" y="1617"/>
                    </a:lnTo>
                    <a:lnTo>
                      <a:pt x="2590" y="1581"/>
                    </a:lnTo>
                    <a:lnTo>
                      <a:pt x="2608" y="1574"/>
                    </a:lnTo>
                    <a:lnTo>
                      <a:pt x="2616" y="1577"/>
                    </a:lnTo>
                    <a:lnTo>
                      <a:pt x="2623" y="1574"/>
                    </a:lnTo>
                    <a:lnTo>
                      <a:pt x="2623" y="1592"/>
                    </a:lnTo>
                    <a:lnTo>
                      <a:pt x="2641" y="1614"/>
                    </a:lnTo>
                    <a:lnTo>
                      <a:pt x="2655" y="1617"/>
                    </a:lnTo>
                    <a:lnTo>
                      <a:pt x="2663" y="1585"/>
                    </a:lnTo>
                    <a:lnTo>
                      <a:pt x="2672" y="1563"/>
                    </a:lnTo>
                    <a:lnTo>
                      <a:pt x="2694" y="1581"/>
                    </a:lnTo>
                    <a:lnTo>
                      <a:pt x="2701" y="1595"/>
                    </a:lnTo>
                    <a:lnTo>
                      <a:pt x="2719" y="1617"/>
                    </a:lnTo>
                    <a:lnTo>
                      <a:pt x="2734" y="1614"/>
                    </a:lnTo>
                    <a:lnTo>
                      <a:pt x="2759" y="1628"/>
                    </a:lnTo>
                    <a:lnTo>
                      <a:pt x="2773" y="1581"/>
                    </a:lnTo>
                    <a:lnTo>
                      <a:pt x="2846" y="1570"/>
                    </a:lnTo>
                    <a:lnTo>
                      <a:pt x="2871" y="1559"/>
                    </a:lnTo>
                    <a:lnTo>
                      <a:pt x="2910" y="1581"/>
                    </a:lnTo>
                    <a:lnTo>
                      <a:pt x="2935" y="1606"/>
                    </a:lnTo>
                    <a:lnTo>
                      <a:pt x="2946" y="1574"/>
                    </a:lnTo>
                    <a:lnTo>
                      <a:pt x="2964" y="1559"/>
                    </a:lnTo>
                    <a:lnTo>
                      <a:pt x="2946" y="1517"/>
                    </a:lnTo>
                    <a:lnTo>
                      <a:pt x="2917" y="1474"/>
                    </a:lnTo>
                    <a:lnTo>
                      <a:pt x="2874" y="1394"/>
                    </a:lnTo>
                    <a:lnTo>
                      <a:pt x="2849" y="1323"/>
                    </a:lnTo>
                    <a:lnTo>
                      <a:pt x="2857" y="1258"/>
                    </a:lnTo>
                    <a:lnTo>
                      <a:pt x="2881" y="1200"/>
                    </a:lnTo>
                    <a:lnTo>
                      <a:pt x="2881" y="1164"/>
                    </a:lnTo>
                    <a:lnTo>
                      <a:pt x="2877" y="1118"/>
                    </a:lnTo>
                    <a:lnTo>
                      <a:pt x="2849" y="1074"/>
                    </a:lnTo>
                    <a:lnTo>
                      <a:pt x="2813" y="1024"/>
                    </a:lnTo>
                    <a:lnTo>
                      <a:pt x="2781" y="966"/>
                    </a:lnTo>
                    <a:lnTo>
                      <a:pt x="2763" y="906"/>
                    </a:lnTo>
                    <a:lnTo>
                      <a:pt x="2770" y="862"/>
                    </a:lnTo>
                    <a:lnTo>
                      <a:pt x="2777" y="830"/>
                    </a:lnTo>
                    <a:lnTo>
                      <a:pt x="2763" y="775"/>
                    </a:lnTo>
                    <a:lnTo>
                      <a:pt x="2741" y="754"/>
                    </a:lnTo>
                    <a:lnTo>
                      <a:pt x="2726" y="704"/>
                    </a:lnTo>
                    <a:lnTo>
                      <a:pt x="2716" y="628"/>
                    </a:lnTo>
                    <a:lnTo>
                      <a:pt x="2716" y="574"/>
                    </a:lnTo>
                    <a:lnTo>
                      <a:pt x="2730" y="527"/>
                    </a:lnTo>
                    <a:lnTo>
                      <a:pt x="2716" y="507"/>
                    </a:lnTo>
                    <a:lnTo>
                      <a:pt x="2679" y="449"/>
                    </a:lnTo>
                    <a:lnTo>
                      <a:pt x="2634" y="387"/>
                    </a:lnTo>
                    <a:lnTo>
                      <a:pt x="2583" y="322"/>
                    </a:lnTo>
                    <a:lnTo>
                      <a:pt x="2511" y="273"/>
                    </a:lnTo>
                    <a:lnTo>
                      <a:pt x="2385" y="251"/>
                    </a:lnTo>
                    <a:lnTo>
                      <a:pt x="2324" y="197"/>
                    </a:lnTo>
                    <a:lnTo>
                      <a:pt x="2266" y="157"/>
                    </a:lnTo>
                    <a:lnTo>
                      <a:pt x="2173" y="68"/>
                    </a:lnTo>
                    <a:lnTo>
                      <a:pt x="2137" y="42"/>
                    </a:lnTo>
                    <a:lnTo>
                      <a:pt x="2111" y="17"/>
                    </a:lnTo>
                    <a:lnTo>
                      <a:pt x="209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2" name="Sweden">
                <a:extLst>
                  <a:ext uri="{FF2B5EF4-FFF2-40B4-BE49-F238E27FC236}">
                    <a16:creationId xmlns:a16="http://schemas.microsoft.com/office/drawing/2014/main" id="{1A0D9E79-973B-AD01-C452-8AED544F3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251" y="3295650"/>
                <a:ext cx="55563" cy="125412"/>
              </a:xfrm>
              <a:custGeom>
                <a:avLst/>
                <a:gdLst/>
                <a:ahLst/>
                <a:cxnLst>
                  <a:cxn ang="0">
                    <a:pos x="10" y="508"/>
                  </a:cxn>
                  <a:cxn ang="0">
                    <a:pos x="43" y="486"/>
                  </a:cxn>
                  <a:cxn ang="0">
                    <a:pos x="68" y="446"/>
                  </a:cxn>
                  <a:cxn ang="0">
                    <a:pos x="86" y="403"/>
                  </a:cxn>
                  <a:cxn ang="0">
                    <a:pos x="130" y="364"/>
                  </a:cxn>
                  <a:cxn ang="0">
                    <a:pos x="159" y="328"/>
                  </a:cxn>
                  <a:cxn ang="0">
                    <a:pos x="159" y="306"/>
                  </a:cxn>
                  <a:cxn ang="0">
                    <a:pos x="205" y="263"/>
                  </a:cxn>
                  <a:cxn ang="0">
                    <a:pos x="194" y="216"/>
                  </a:cxn>
                  <a:cxn ang="0">
                    <a:pos x="183" y="112"/>
                  </a:cxn>
                  <a:cxn ang="0">
                    <a:pos x="197" y="90"/>
                  </a:cxn>
                  <a:cxn ang="0">
                    <a:pos x="201" y="90"/>
                  </a:cxn>
                  <a:cxn ang="0">
                    <a:pos x="226" y="72"/>
                  </a:cxn>
                  <a:cxn ang="0">
                    <a:pos x="223" y="43"/>
                  </a:cxn>
                  <a:cxn ang="0">
                    <a:pos x="226" y="7"/>
                  </a:cxn>
                  <a:cxn ang="0">
                    <a:pos x="197" y="0"/>
                  </a:cxn>
                  <a:cxn ang="0">
                    <a:pos x="170" y="33"/>
                  </a:cxn>
                  <a:cxn ang="0">
                    <a:pos x="130" y="15"/>
                  </a:cxn>
                  <a:cxn ang="0">
                    <a:pos x="36" y="138"/>
                  </a:cxn>
                  <a:cxn ang="0">
                    <a:pos x="10" y="198"/>
                  </a:cxn>
                  <a:cxn ang="0">
                    <a:pos x="7" y="248"/>
                  </a:cxn>
                  <a:cxn ang="0">
                    <a:pos x="7" y="292"/>
                  </a:cxn>
                  <a:cxn ang="0">
                    <a:pos x="0" y="339"/>
                  </a:cxn>
                  <a:cxn ang="0">
                    <a:pos x="3" y="371"/>
                  </a:cxn>
                  <a:cxn ang="0">
                    <a:pos x="18" y="396"/>
                  </a:cxn>
                  <a:cxn ang="0">
                    <a:pos x="14" y="435"/>
                  </a:cxn>
                  <a:cxn ang="0">
                    <a:pos x="25" y="432"/>
                  </a:cxn>
                  <a:cxn ang="0">
                    <a:pos x="43" y="428"/>
                  </a:cxn>
                  <a:cxn ang="0">
                    <a:pos x="39" y="461"/>
                  </a:cxn>
                  <a:cxn ang="0">
                    <a:pos x="21" y="493"/>
                  </a:cxn>
                  <a:cxn ang="0">
                    <a:pos x="10" y="508"/>
                  </a:cxn>
                </a:cxnLst>
                <a:rect l="0" t="0" r="r" b="b"/>
                <a:pathLst>
                  <a:path w="226" h="508">
                    <a:moveTo>
                      <a:pt x="10" y="508"/>
                    </a:moveTo>
                    <a:lnTo>
                      <a:pt x="43" y="486"/>
                    </a:lnTo>
                    <a:lnTo>
                      <a:pt x="68" y="446"/>
                    </a:lnTo>
                    <a:lnTo>
                      <a:pt x="86" y="403"/>
                    </a:lnTo>
                    <a:lnTo>
                      <a:pt x="130" y="364"/>
                    </a:lnTo>
                    <a:lnTo>
                      <a:pt x="159" y="328"/>
                    </a:lnTo>
                    <a:lnTo>
                      <a:pt x="159" y="306"/>
                    </a:lnTo>
                    <a:lnTo>
                      <a:pt x="205" y="263"/>
                    </a:lnTo>
                    <a:lnTo>
                      <a:pt x="194" y="216"/>
                    </a:lnTo>
                    <a:lnTo>
                      <a:pt x="183" y="112"/>
                    </a:lnTo>
                    <a:lnTo>
                      <a:pt x="197" y="90"/>
                    </a:lnTo>
                    <a:lnTo>
                      <a:pt x="201" y="90"/>
                    </a:lnTo>
                    <a:lnTo>
                      <a:pt x="226" y="72"/>
                    </a:lnTo>
                    <a:lnTo>
                      <a:pt x="223" y="43"/>
                    </a:lnTo>
                    <a:lnTo>
                      <a:pt x="226" y="7"/>
                    </a:lnTo>
                    <a:lnTo>
                      <a:pt x="197" y="0"/>
                    </a:lnTo>
                    <a:lnTo>
                      <a:pt x="170" y="33"/>
                    </a:lnTo>
                    <a:lnTo>
                      <a:pt x="130" y="15"/>
                    </a:lnTo>
                    <a:lnTo>
                      <a:pt x="36" y="138"/>
                    </a:lnTo>
                    <a:lnTo>
                      <a:pt x="10" y="198"/>
                    </a:lnTo>
                    <a:lnTo>
                      <a:pt x="7" y="248"/>
                    </a:lnTo>
                    <a:lnTo>
                      <a:pt x="7" y="292"/>
                    </a:lnTo>
                    <a:lnTo>
                      <a:pt x="0" y="339"/>
                    </a:lnTo>
                    <a:lnTo>
                      <a:pt x="3" y="371"/>
                    </a:lnTo>
                    <a:lnTo>
                      <a:pt x="18" y="396"/>
                    </a:lnTo>
                    <a:lnTo>
                      <a:pt x="14" y="435"/>
                    </a:lnTo>
                    <a:lnTo>
                      <a:pt x="25" y="432"/>
                    </a:lnTo>
                    <a:lnTo>
                      <a:pt x="43" y="428"/>
                    </a:lnTo>
                    <a:lnTo>
                      <a:pt x="39" y="461"/>
                    </a:lnTo>
                    <a:lnTo>
                      <a:pt x="21" y="493"/>
                    </a:lnTo>
                    <a:lnTo>
                      <a:pt x="10" y="50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3" name="Sweden">
                <a:extLst>
                  <a:ext uri="{FF2B5EF4-FFF2-40B4-BE49-F238E27FC236}">
                    <a16:creationId xmlns:a16="http://schemas.microsoft.com/office/drawing/2014/main" id="{962521C1-9F71-1668-C925-A02E18758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776" y="3371850"/>
                <a:ext cx="44450" cy="139700"/>
              </a:xfrm>
              <a:custGeom>
                <a:avLst/>
                <a:gdLst/>
                <a:ahLst/>
                <a:cxnLst>
                  <a:cxn ang="0">
                    <a:pos x="3" y="564"/>
                  </a:cxn>
                  <a:cxn ang="0">
                    <a:pos x="42" y="514"/>
                  </a:cxn>
                  <a:cxn ang="0">
                    <a:pos x="60" y="453"/>
                  </a:cxn>
                  <a:cxn ang="0">
                    <a:pos x="78" y="363"/>
                  </a:cxn>
                  <a:cxn ang="0">
                    <a:pos x="107" y="270"/>
                  </a:cxn>
                  <a:cxn ang="0">
                    <a:pos x="129" y="201"/>
                  </a:cxn>
                  <a:cxn ang="0">
                    <a:pos x="150" y="118"/>
                  </a:cxn>
                  <a:cxn ang="0">
                    <a:pos x="161" y="47"/>
                  </a:cxn>
                  <a:cxn ang="0">
                    <a:pos x="179" y="22"/>
                  </a:cxn>
                  <a:cxn ang="0">
                    <a:pos x="179" y="0"/>
                  </a:cxn>
                  <a:cxn ang="0">
                    <a:pos x="158" y="22"/>
                  </a:cxn>
                  <a:cxn ang="0">
                    <a:pos x="140" y="61"/>
                  </a:cxn>
                  <a:cxn ang="0">
                    <a:pos x="125" y="107"/>
                  </a:cxn>
                  <a:cxn ang="0">
                    <a:pos x="93" y="227"/>
                  </a:cxn>
                  <a:cxn ang="0">
                    <a:pos x="67" y="274"/>
                  </a:cxn>
                  <a:cxn ang="0">
                    <a:pos x="29" y="367"/>
                  </a:cxn>
                  <a:cxn ang="0">
                    <a:pos x="14" y="442"/>
                  </a:cxn>
                  <a:cxn ang="0">
                    <a:pos x="0" y="539"/>
                  </a:cxn>
                  <a:cxn ang="0">
                    <a:pos x="3" y="564"/>
                  </a:cxn>
                </a:cxnLst>
                <a:rect l="0" t="0" r="r" b="b"/>
                <a:pathLst>
                  <a:path w="179" h="564">
                    <a:moveTo>
                      <a:pt x="3" y="564"/>
                    </a:moveTo>
                    <a:lnTo>
                      <a:pt x="42" y="514"/>
                    </a:lnTo>
                    <a:lnTo>
                      <a:pt x="60" y="453"/>
                    </a:lnTo>
                    <a:lnTo>
                      <a:pt x="78" y="363"/>
                    </a:lnTo>
                    <a:lnTo>
                      <a:pt x="107" y="270"/>
                    </a:lnTo>
                    <a:lnTo>
                      <a:pt x="129" y="201"/>
                    </a:lnTo>
                    <a:lnTo>
                      <a:pt x="150" y="118"/>
                    </a:lnTo>
                    <a:lnTo>
                      <a:pt x="161" y="47"/>
                    </a:lnTo>
                    <a:lnTo>
                      <a:pt x="179" y="22"/>
                    </a:lnTo>
                    <a:lnTo>
                      <a:pt x="179" y="0"/>
                    </a:lnTo>
                    <a:lnTo>
                      <a:pt x="158" y="22"/>
                    </a:lnTo>
                    <a:lnTo>
                      <a:pt x="140" y="61"/>
                    </a:lnTo>
                    <a:lnTo>
                      <a:pt x="125" y="107"/>
                    </a:lnTo>
                    <a:lnTo>
                      <a:pt x="93" y="227"/>
                    </a:lnTo>
                    <a:lnTo>
                      <a:pt x="67" y="274"/>
                    </a:lnTo>
                    <a:lnTo>
                      <a:pt x="29" y="367"/>
                    </a:lnTo>
                    <a:lnTo>
                      <a:pt x="14" y="442"/>
                    </a:lnTo>
                    <a:lnTo>
                      <a:pt x="0" y="539"/>
                    </a:lnTo>
                    <a:lnTo>
                      <a:pt x="3" y="56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60" name="Spain">
              <a:extLst>
                <a:ext uri="{FF2B5EF4-FFF2-40B4-BE49-F238E27FC236}">
                  <a16:creationId xmlns:a16="http://schemas.microsoft.com/office/drawing/2014/main" id="{CA2B415E-1F71-E19F-F354-B5E9B423BD68}"/>
                </a:ext>
              </a:extLst>
            </p:cNvPr>
            <p:cNvGrpSpPr/>
            <p:nvPr/>
          </p:nvGrpSpPr>
          <p:grpSpPr>
            <a:xfrm>
              <a:off x="1180863" y="4267071"/>
              <a:ext cx="1364570" cy="876892"/>
              <a:chOff x="2193214" y="4748212"/>
              <a:chExt cx="1214437" cy="990600"/>
            </a:xfrm>
            <a:solidFill>
              <a:srgbClr val="C00000"/>
            </a:solidFill>
          </p:grpSpPr>
          <p:sp>
            <p:nvSpPr>
              <p:cNvPr id="146" name="Spain">
                <a:extLst>
                  <a:ext uri="{FF2B5EF4-FFF2-40B4-BE49-F238E27FC236}">
                    <a16:creationId xmlns:a16="http://schemas.microsoft.com/office/drawing/2014/main" id="{4AED4B56-ACBC-3607-79A9-FA47C3C44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214" y="4748212"/>
                <a:ext cx="1166812" cy="990600"/>
              </a:xfrm>
              <a:custGeom>
                <a:avLst/>
                <a:gdLst/>
                <a:ahLst/>
                <a:cxnLst>
                  <a:cxn ang="0">
                    <a:pos x="3068" y="939"/>
                  </a:cxn>
                  <a:cxn ang="0">
                    <a:pos x="3294" y="1126"/>
                  </a:cxn>
                  <a:cxn ang="0">
                    <a:pos x="3723" y="1359"/>
                  </a:cxn>
                  <a:cxn ang="0">
                    <a:pos x="3964" y="1359"/>
                  </a:cxn>
                  <a:cxn ang="0">
                    <a:pos x="4143" y="1557"/>
                  </a:cxn>
                  <a:cxn ang="0">
                    <a:pos x="4233" y="1590"/>
                  </a:cxn>
                  <a:cxn ang="0">
                    <a:pos x="4575" y="1637"/>
                  </a:cxn>
                  <a:cxn ang="0">
                    <a:pos x="4755" y="1708"/>
                  </a:cxn>
                  <a:cxn ang="0">
                    <a:pos x="4711" y="1900"/>
                  </a:cxn>
                  <a:cxn ang="0">
                    <a:pos x="4233" y="2154"/>
                  </a:cxn>
                  <a:cxn ang="0">
                    <a:pos x="3683" y="2313"/>
                  </a:cxn>
                  <a:cxn ang="0">
                    <a:pos x="3338" y="2658"/>
                  </a:cxn>
                  <a:cxn ang="0">
                    <a:pos x="3089" y="2914"/>
                  </a:cxn>
                  <a:cxn ang="0">
                    <a:pos x="3093" y="3061"/>
                  </a:cxn>
                  <a:cxn ang="0">
                    <a:pos x="3215" y="3215"/>
                  </a:cxn>
                  <a:cxn ang="0">
                    <a:pos x="2995" y="3399"/>
                  </a:cxn>
                  <a:cxn ang="0">
                    <a:pos x="2805" y="3607"/>
                  </a:cxn>
                  <a:cxn ang="0">
                    <a:pos x="2654" y="3755"/>
                  </a:cxn>
                  <a:cxn ang="0">
                    <a:pos x="2262" y="3895"/>
                  </a:cxn>
                  <a:cxn ang="0">
                    <a:pos x="2061" y="4039"/>
                  </a:cxn>
                  <a:cxn ang="0">
                    <a:pos x="1644" y="3928"/>
                  </a:cxn>
                  <a:cxn ang="0">
                    <a:pos x="1215" y="3845"/>
                  </a:cxn>
                  <a:cxn ang="0">
                    <a:pos x="842" y="3888"/>
                  </a:cxn>
                  <a:cxn ang="0">
                    <a:pos x="658" y="3995"/>
                  </a:cxn>
                  <a:cxn ang="0">
                    <a:pos x="488" y="3950"/>
                  </a:cxn>
                  <a:cxn ang="0">
                    <a:pos x="385" y="3651"/>
                  </a:cxn>
                  <a:cxn ang="0">
                    <a:pos x="301" y="3377"/>
                  </a:cxn>
                  <a:cxn ang="0">
                    <a:pos x="0" y="3212"/>
                  </a:cxn>
                  <a:cxn ang="0">
                    <a:pos x="114" y="2952"/>
                  </a:cxn>
                  <a:cxn ang="0">
                    <a:pos x="269" y="2683"/>
                  </a:cxn>
                  <a:cxn ang="0">
                    <a:pos x="435" y="2370"/>
                  </a:cxn>
                  <a:cxn ang="0">
                    <a:pos x="399" y="2058"/>
                  </a:cxn>
                  <a:cxn ang="0">
                    <a:pos x="675" y="1917"/>
                  </a:cxn>
                  <a:cxn ang="0">
                    <a:pos x="787" y="1604"/>
                  </a:cxn>
                  <a:cxn ang="0">
                    <a:pos x="1039" y="1349"/>
                  </a:cxn>
                  <a:cxn ang="0">
                    <a:pos x="1089" y="1065"/>
                  </a:cxn>
                  <a:cxn ang="0">
                    <a:pos x="675" y="946"/>
                  </a:cxn>
                  <a:cxn ang="0">
                    <a:pos x="506" y="792"/>
                  </a:cxn>
                  <a:cxn ang="0">
                    <a:pos x="223" y="806"/>
                  </a:cxn>
                  <a:cxn ang="0">
                    <a:pos x="352" y="597"/>
                  </a:cxn>
                  <a:cxn ang="0">
                    <a:pos x="352" y="414"/>
                  </a:cxn>
                  <a:cxn ang="0">
                    <a:pos x="280" y="262"/>
                  </a:cxn>
                  <a:cxn ang="0">
                    <a:pos x="481" y="93"/>
                  </a:cxn>
                  <a:cxn ang="0">
                    <a:pos x="748" y="0"/>
                  </a:cxn>
                  <a:cxn ang="0">
                    <a:pos x="1054" y="129"/>
                  </a:cxn>
                  <a:cxn ang="0">
                    <a:pos x="1517" y="262"/>
                  </a:cxn>
                  <a:cxn ang="0">
                    <a:pos x="1849" y="439"/>
                  </a:cxn>
                  <a:cxn ang="0">
                    <a:pos x="2324" y="576"/>
                  </a:cxn>
                  <a:cxn ang="0">
                    <a:pos x="2716" y="716"/>
                  </a:cxn>
                </a:cxnLst>
                <a:rect l="0" t="0" r="r" b="b"/>
                <a:pathLst>
                  <a:path w="4762" h="4042">
                    <a:moveTo>
                      <a:pt x="2981" y="802"/>
                    </a:moveTo>
                    <a:lnTo>
                      <a:pt x="2985" y="835"/>
                    </a:lnTo>
                    <a:lnTo>
                      <a:pt x="3032" y="884"/>
                    </a:lnTo>
                    <a:lnTo>
                      <a:pt x="3068" y="939"/>
                    </a:lnTo>
                    <a:lnTo>
                      <a:pt x="3104" y="986"/>
                    </a:lnTo>
                    <a:lnTo>
                      <a:pt x="3158" y="1033"/>
                    </a:lnTo>
                    <a:lnTo>
                      <a:pt x="3229" y="1065"/>
                    </a:lnTo>
                    <a:lnTo>
                      <a:pt x="3294" y="1126"/>
                    </a:lnTo>
                    <a:lnTo>
                      <a:pt x="3331" y="1180"/>
                    </a:lnTo>
                    <a:lnTo>
                      <a:pt x="3518" y="1270"/>
                    </a:lnTo>
                    <a:lnTo>
                      <a:pt x="3621" y="1327"/>
                    </a:lnTo>
                    <a:lnTo>
                      <a:pt x="3723" y="1359"/>
                    </a:lnTo>
                    <a:lnTo>
                      <a:pt x="3770" y="1363"/>
                    </a:lnTo>
                    <a:lnTo>
                      <a:pt x="3848" y="1327"/>
                    </a:lnTo>
                    <a:lnTo>
                      <a:pt x="3913" y="1327"/>
                    </a:lnTo>
                    <a:lnTo>
                      <a:pt x="3964" y="1359"/>
                    </a:lnTo>
                    <a:lnTo>
                      <a:pt x="4049" y="1443"/>
                    </a:lnTo>
                    <a:lnTo>
                      <a:pt x="4086" y="1499"/>
                    </a:lnTo>
                    <a:lnTo>
                      <a:pt x="4100" y="1543"/>
                    </a:lnTo>
                    <a:lnTo>
                      <a:pt x="4143" y="1557"/>
                    </a:lnTo>
                    <a:lnTo>
                      <a:pt x="4176" y="1550"/>
                    </a:lnTo>
                    <a:lnTo>
                      <a:pt x="4172" y="1517"/>
                    </a:lnTo>
                    <a:lnTo>
                      <a:pt x="4211" y="1572"/>
                    </a:lnTo>
                    <a:lnTo>
                      <a:pt x="4233" y="1590"/>
                    </a:lnTo>
                    <a:lnTo>
                      <a:pt x="4283" y="1615"/>
                    </a:lnTo>
                    <a:lnTo>
                      <a:pt x="4385" y="1626"/>
                    </a:lnTo>
                    <a:lnTo>
                      <a:pt x="4481" y="1637"/>
                    </a:lnTo>
                    <a:lnTo>
                      <a:pt x="4575" y="1637"/>
                    </a:lnTo>
                    <a:lnTo>
                      <a:pt x="4668" y="1651"/>
                    </a:lnTo>
                    <a:lnTo>
                      <a:pt x="4711" y="1669"/>
                    </a:lnTo>
                    <a:lnTo>
                      <a:pt x="4759" y="1697"/>
                    </a:lnTo>
                    <a:lnTo>
                      <a:pt x="4755" y="1708"/>
                    </a:lnTo>
                    <a:lnTo>
                      <a:pt x="4762" y="1748"/>
                    </a:lnTo>
                    <a:lnTo>
                      <a:pt x="4697" y="1766"/>
                    </a:lnTo>
                    <a:lnTo>
                      <a:pt x="4697" y="1835"/>
                    </a:lnTo>
                    <a:lnTo>
                      <a:pt x="4711" y="1900"/>
                    </a:lnTo>
                    <a:lnTo>
                      <a:pt x="4632" y="1967"/>
                    </a:lnTo>
                    <a:lnTo>
                      <a:pt x="4496" y="2029"/>
                    </a:lnTo>
                    <a:lnTo>
                      <a:pt x="4341" y="2087"/>
                    </a:lnTo>
                    <a:lnTo>
                      <a:pt x="4233" y="2154"/>
                    </a:lnTo>
                    <a:lnTo>
                      <a:pt x="4104" y="2172"/>
                    </a:lnTo>
                    <a:lnTo>
                      <a:pt x="3938" y="2201"/>
                    </a:lnTo>
                    <a:lnTo>
                      <a:pt x="3783" y="2223"/>
                    </a:lnTo>
                    <a:lnTo>
                      <a:pt x="3683" y="2313"/>
                    </a:lnTo>
                    <a:lnTo>
                      <a:pt x="3672" y="2355"/>
                    </a:lnTo>
                    <a:lnTo>
                      <a:pt x="3596" y="2403"/>
                    </a:lnTo>
                    <a:lnTo>
                      <a:pt x="3492" y="2489"/>
                    </a:lnTo>
                    <a:lnTo>
                      <a:pt x="3338" y="2658"/>
                    </a:lnTo>
                    <a:lnTo>
                      <a:pt x="3247" y="2727"/>
                    </a:lnTo>
                    <a:lnTo>
                      <a:pt x="3158" y="2802"/>
                    </a:lnTo>
                    <a:lnTo>
                      <a:pt x="3111" y="2888"/>
                    </a:lnTo>
                    <a:lnTo>
                      <a:pt x="3089" y="2914"/>
                    </a:lnTo>
                    <a:lnTo>
                      <a:pt x="3079" y="2925"/>
                    </a:lnTo>
                    <a:lnTo>
                      <a:pt x="3075" y="2942"/>
                    </a:lnTo>
                    <a:lnTo>
                      <a:pt x="3097" y="2985"/>
                    </a:lnTo>
                    <a:lnTo>
                      <a:pt x="3093" y="3061"/>
                    </a:lnTo>
                    <a:lnTo>
                      <a:pt x="3100" y="3112"/>
                    </a:lnTo>
                    <a:lnTo>
                      <a:pt x="3126" y="3157"/>
                    </a:lnTo>
                    <a:lnTo>
                      <a:pt x="3161" y="3190"/>
                    </a:lnTo>
                    <a:lnTo>
                      <a:pt x="3215" y="3215"/>
                    </a:lnTo>
                    <a:lnTo>
                      <a:pt x="3233" y="3262"/>
                    </a:lnTo>
                    <a:lnTo>
                      <a:pt x="3182" y="3320"/>
                    </a:lnTo>
                    <a:lnTo>
                      <a:pt x="3071" y="3373"/>
                    </a:lnTo>
                    <a:lnTo>
                      <a:pt x="2995" y="3399"/>
                    </a:lnTo>
                    <a:lnTo>
                      <a:pt x="2935" y="3442"/>
                    </a:lnTo>
                    <a:lnTo>
                      <a:pt x="2884" y="3496"/>
                    </a:lnTo>
                    <a:lnTo>
                      <a:pt x="2837" y="3543"/>
                    </a:lnTo>
                    <a:lnTo>
                      <a:pt x="2805" y="3607"/>
                    </a:lnTo>
                    <a:lnTo>
                      <a:pt x="2754" y="3654"/>
                    </a:lnTo>
                    <a:lnTo>
                      <a:pt x="2723" y="3712"/>
                    </a:lnTo>
                    <a:lnTo>
                      <a:pt x="2726" y="3759"/>
                    </a:lnTo>
                    <a:lnTo>
                      <a:pt x="2654" y="3755"/>
                    </a:lnTo>
                    <a:lnTo>
                      <a:pt x="2567" y="3741"/>
                    </a:lnTo>
                    <a:lnTo>
                      <a:pt x="2485" y="3741"/>
                    </a:lnTo>
                    <a:lnTo>
                      <a:pt x="2298" y="3834"/>
                    </a:lnTo>
                    <a:lnTo>
                      <a:pt x="2262" y="3895"/>
                    </a:lnTo>
                    <a:lnTo>
                      <a:pt x="2219" y="3957"/>
                    </a:lnTo>
                    <a:lnTo>
                      <a:pt x="2172" y="4006"/>
                    </a:lnTo>
                    <a:lnTo>
                      <a:pt x="2122" y="4042"/>
                    </a:lnTo>
                    <a:lnTo>
                      <a:pt x="2061" y="4039"/>
                    </a:lnTo>
                    <a:lnTo>
                      <a:pt x="1970" y="3999"/>
                    </a:lnTo>
                    <a:lnTo>
                      <a:pt x="1849" y="4014"/>
                    </a:lnTo>
                    <a:lnTo>
                      <a:pt x="1751" y="3985"/>
                    </a:lnTo>
                    <a:lnTo>
                      <a:pt x="1644" y="3928"/>
                    </a:lnTo>
                    <a:lnTo>
                      <a:pt x="1517" y="3913"/>
                    </a:lnTo>
                    <a:lnTo>
                      <a:pt x="1424" y="3874"/>
                    </a:lnTo>
                    <a:lnTo>
                      <a:pt x="1291" y="3852"/>
                    </a:lnTo>
                    <a:lnTo>
                      <a:pt x="1215" y="3845"/>
                    </a:lnTo>
                    <a:lnTo>
                      <a:pt x="1143" y="3834"/>
                    </a:lnTo>
                    <a:lnTo>
                      <a:pt x="1032" y="3899"/>
                    </a:lnTo>
                    <a:lnTo>
                      <a:pt x="934" y="3877"/>
                    </a:lnTo>
                    <a:lnTo>
                      <a:pt x="842" y="3888"/>
                    </a:lnTo>
                    <a:lnTo>
                      <a:pt x="758" y="3935"/>
                    </a:lnTo>
                    <a:lnTo>
                      <a:pt x="722" y="3970"/>
                    </a:lnTo>
                    <a:lnTo>
                      <a:pt x="675" y="3999"/>
                    </a:lnTo>
                    <a:lnTo>
                      <a:pt x="658" y="3995"/>
                    </a:lnTo>
                    <a:lnTo>
                      <a:pt x="640" y="4003"/>
                    </a:lnTo>
                    <a:lnTo>
                      <a:pt x="611" y="4006"/>
                    </a:lnTo>
                    <a:lnTo>
                      <a:pt x="571" y="3992"/>
                    </a:lnTo>
                    <a:lnTo>
                      <a:pt x="488" y="3950"/>
                    </a:lnTo>
                    <a:lnTo>
                      <a:pt x="417" y="3863"/>
                    </a:lnTo>
                    <a:lnTo>
                      <a:pt x="388" y="3772"/>
                    </a:lnTo>
                    <a:lnTo>
                      <a:pt x="374" y="3712"/>
                    </a:lnTo>
                    <a:lnTo>
                      <a:pt x="385" y="3651"/>
                    </a:lnTo>
                    <a:lnTo>
                      <a:pt x="345" y="3589"/>
                    </a:lnTo>
                    <a:lnTo>
                      <a:pt x="359" y="3514"/>
                    </a:lnTo>
                    <a:lnTo>
                      <a:pt x="352" y="3449"/>
                    </a:lnTo>
                    <a:lnTo>
                      <a:pt x="301" y="3377"/>
                    </a:lnTo>
                    <a:lnTo>
                      <a:pt x="212" y="3288"/>
                    </a:lnTo>
                    <a:lnTo>
                      <a:pt x="161" y="3255"/>
                    </a:lnTo>
                    <a:lnTo>
                      <a:pt x="104" y="3237"/>
                    </a:lnTo>
                    <a:lnTo>
                      <a:pt x="0" y="3212"/>
                    </a:lnTo>
                    <a:lnTo>
                      <a:pt x="7" y="3157"/>
                    </a:lnTo>
                    <a:lnTo>
                      <a:pt x="14" y="3083"/>
                    </a:lnTo>
                    <a:lnTo>
                      <a:pt x="32" y="3003"/>
                    </a:lnTo>
                    <a:lnTo>
                      <a:pt x="114" y="2952"/>
                    </a:lnTo>
                    <a:lnTo>
                      <a:pt x="241" y="2907"/>
                    </a:lnTo>
                    <a:lnTo>
                      <a:pt x="309" y="2863"/>
                    </a:lnTo>
                    <a:lnTo>
                      <a:pt x="312" y="2776"/>
                    </a:lnTo>
                    <a:lnTo>
                      <a:pt x="269" y="2683"/>
                    </a:lnTo>
                    <a:lnTo>
                      <a:pt x="272" y="2582"/>
                    </a:lnTo>
                    <a:lnTo>
                      <a:pt x="309" y="2489"/>
                    </a:lnTo>
                    <a:lnTo>
                      <a:pt x="385" y="2421"/>
                    </a:lnTo>
                    <a:lnTo>
                      <a:pt x="435" y="2370"/>
                    </a:lnTo>
                    <a:lnTo>
                      <a:pt x="428" y="2323"/>
                    </a:lnTo>
                    <a:lnTo>
                      <a:pt x="421" y="2316"/>
                    </a:lnTo>
                    <a:lnTo>
                      <a:pt x="385" y="2172"/>
                    </a:lnTo>
                    <a:lnTo>
                      <a:pt x="399" y="2058"/>
                    </a:lnTo>
                    <a:lnTo>
                      <a:pt x="474" y="2032"/>
                    </a:lnTo>
                    <a:lnTo>
                      <a:pt x="553" y="2036"/>
                    </a:lnTo>
                    <a:lnTo>
                      <a:pt x="647" y="1982"/>
                    </a:lnTo>
                    <a:lnTo>
                      <a:pt x="675" y="1917"/>
                    </a:lnTo>
                    <a:lnTo>
                      <a:pt x="647" y="1831"/>
                    </a:lnTo>
                    <a:lnTo>
                      <a:pt x="666" y="1780"/>
                    </a:lnTo>
                    <a:lnTo>
                      <a:pt x="740" y="1697"/>
                    </a:lnTo>
                    <a:lnTo>
                      <a:pt x="787" y="1604"/>
                    </a:lnTo>
                    <a:lnTo>
                      <a:pt x="813" y="1514"/>
                    </a:lnTo>
                    <a:lnTo>
                      <a:pt x="845" y="1446"/>
                    </a:lnTo>
                    <a:lnTo>
                      <a:pt x="938" y="1403"/>
                    </a:lnTo>
                    <a:lnTo>
                      <a:pt x="1039" y="1349"/>
                    </a:lnTo>
                    <a:lnTo>
                      <a:pt x="1121" y="1274"/>
                    </a:lnTo>
                    <a:lnTo>
                      <a:pt x="1139" y="1216"/>
                    </a:lnTo>
                    <a:lnTo>
                      <a:pt x="1103" y="1147"/>
                    </a:lnTo>
                    <a:lnTo>
                      <a:pt x="1089" y="1065"/>
                    </a:lnTo>
                    <a:lnTo>
                      <a:pt x="989" y="1011"/>
                    </a:lnTo>
                    <a:lnTo>
                      <a:pt x="878" y="971"/>
                    </a:lnTo>
                    <a:lnTo>
                      <a:pt x="773" y="986"/>
                    </a:lnTo>
                    <a:lnTo>
                      <a:pt x="675" y="946"/>
                    </a:lnTo>
                    <a:lnTo>
                      <a:pt x="619" y="917"/>
                    </a:lnTo>
                    <a:lnTo>
                      <a:pt x="528" y="899"/>
                    </a:lnTo>
                    <a:lnTo>
                      <a:pt x="488" y="853"/>
                    </a:lnTo>
                    <a:lnTo>
                      <a:pt x="506" y="792"/>
                    </a:lnTo>
                    <a:lnTo>
                      <a:pt x="510" y="766"/>
                    </a:lnTo>
                    <a:lnTo>
                      <a:pt x="414" y="755"/>
                    </a:lnTo>
                    <a:lnTo>
                      <a:pt x="301" y="759"/>
                    </a:lnTo>
                    <a:lnTo>
                      <a:pt x="223" y="806"/>
                    </a:lnTo>
                    <a:lnTo>
                      <a:pt x="216" y="770"/>
                    </a:lnTo>
                    <a:lnTo>
                      <a:pt x="234" y="708"/>
                    </a:lnTo>
                    <a:lnTo>
                      <a:pt x="287" y="637"/>
                    </a:lnTo>
                    <a:lnTo>
                      <a:pt x="352" y="597"/>
                    </a:lnTo>
                    <a:lnTo>
                      <a:pt x="287" y="583"/>
                    </a:lnTo>
                    <a:lnTo>
                      <a:pt x="330" y="536"/>
                    </a:lnTo>
                    <a:lnTo>
                      <a:pt x="280" y="485"/>
                    </a:lnTo>
                    <a:lnTo>
                      <a:pt x="352" y="414"/>
                    </a:lnTo>
                    <a:lnTo>
                      <a:pt x="319" y="407"/>
                    </a:lnTo>
                    <a:lnTo>
                      <a:pt x="287" y="367"/>
                    </a:lnTo>
                    <a:lnTo>
                      <a:pt x="316" y="313"/>
                    </a:lnTo>
                    <a:lnTo>
                      <a:pt x="280" y="262"/>
                    </a:lnTo>
                    <a:lnTo>
                      <a:pt x="245" y="191"/>
                    </a:lnTo>
                    <a:lnTo>
                      <a:pt x="305" y="115"/>
                    </a:lnTo>
                    <a:lnTo>
                      <a:pt x="399" y="90"/>
                    </a:lnTo>
                    <a:lnTo>
                      <a:pt x="481" y="93"/>
                    </a:lnTo>
                    <a:lnTo>
                      <a:pt x="604" y="129"/>
                    </a:lnTo>
                    <a:lnTo>
                      <a:pt x="672" y="97"/>
                    </a:lnTo>
                    <a:lnTo>
                      <a:pt x="682" y="50"/>
                    </a:lnTo>
                    <a:lnTo>
                      <a:pt x="748" y="0"/>
                    </a:lnTo>
                    <a:lnTo>
                      <a:pt x="842" y="8"/>
                    </a:lnTo>
                    <a:lnTo>
                      <a:pt x="909" y="19"/>
                    </a:lnTo>
                    <a:lnTo>
                      <a:pt x="967" y="50"/>
                    </a:lnTo>
                    <a:lnTo>
                      <a:pt x="1054" y="129"/>
                    </a:lnTo>
                    <a:lnTo>
                      <a:pt x="1168" y="195"/>
                    </a:lnTo>
                    <a:lnTo>
                      <a:pt x="1305" y="242"/>
                    </a:lnTo>
                    <a:lnTo>
                      <a:pt x="1442" y="277"/>
                    </a:lnTo>
                    <a:lnTo>
                      <a:pt x="1517" y="262"/>
                    </a:lnTo>
                    <a:lnTo>
                      <a:pt x="1593" y="298"/>
                    </a:lnTo>
                    <a:lnTo>
                      <a:pt x="1707" y="371"/>
                    </a:lnTo>
                    <a:lnTo>
                      <a:pt x="1776" y="396"/>
                    </a:lnTo>
                    <a:lnTo>
                      <a:pt x="1849" y="439"/>
                    </a:lnTo>
                    <a:lnTo>
                      <a:pt x="1985" y="503"/>
                    </a:lnTo>
                    <a:lnTo>
                      <a:pt x="2101" y="547"/>
                    </a:lnTo>
                    <a:lnTo>
                      <a:pt x="2230" y="576"/>
                    </a:lnTo>
                    <a:lnTo>
                      <a:pt x="2324" y="576"/>
                    </a:lnTo>
                    <a:lnTo>
                      <a:pt x="2391" y="619"/>
                    </a:lnTo>
                    <a:lnTo>
                      <a:pt x="2514" y="672"/>
                    </a:lnTo>
                    <a:lnTo>
                      <a:pt x="2575" y="687"/>
                    </a:lnTo>
                    <a:lnTo>
                      <a:pt x="2716" y="716"/>
                    </a:lnTo>
                    <a:lnTo>
                      <a:pt x="2798" y="770"/>
                    </a:lnTo>
                    <a:lnTo>
                      <a:pt x="2917" y="806"/>
                    </a:lnTo>
                    <a:lnTo>
                      <a:pt x="2981" y="802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47" name="Spain">
                <a:extLst>
                  <a:ext uri="{FF2B5EF4-FFF2-40B4-BE49-F238E27FC236}">
                    <a16:creationId xmlns:a16="http://schemas.microsoft.com/office/drawing/2014/main" id="{698ECACC-42BB-8138-2E6F-ABBEA7F32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3326" y="5532437"/>
                <a:ext cx="31750" cy="28575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19" y="7"/>
                  </a:cxn>
                  <a:cxn ang="0">
                    <a:pos x="126" y="0"/>
                  </a:cxn>
                  <a:cxn ang="0">
                    <a:pos x="133" y="58"/>
                  </a:cxn>
                  <a:cxn ang="0">
                    <a:pos x="84" y="97"/>
                  </a:cxn>
                  <a:cxn ang="0">
                    <a:pos x="47" y="116"/>
                  </a:cxn>
                  <a:cxn ang="0">
                    <a:pos x="0" y="76"/>
                  </a:cxn>
                  <a:cxn ang="0">
                    <a:pos x="37" y="25"/>
                  </a:cxn>
                  <a:cxn ang="0">
                    <a:pos x="111" y="0"/>
                  </a:cxn>
                </a:cxnLst>
                <a:rect l="0" t="0" r="r" b="b"/>
                <a:pathLst>
                  <a:path w="133" h="116">
                    <a:moveTo>
                      <a:pt x="111" y="0"/>
                    </a:moveTo>
                    <a:lnTo>
                      <a:pt x="119" y="7"/>
                    </a:lnTo>
                    <a:lnTo>
                      <a:pt x="126" y="0"/>
                    </a:lnTo>
                    <a:lnTo>
                      <a:pt x="133" y="58"/>
                    </a:lnTo>
                    <a:lnTo>
                      <a:pt x="84" y="97"/>
                    </a:lnTo>
                    <a:lnTo>
                      <a:pt x="47" y="116"/>
                    </a:lnTo>
                    <a:lnTo>
                      <a:pt x="0" y="76"/>
                    </a:lnTo>
                    <a:lnTo>
                      <a:pt x="37" y="25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48" name="Spain">
                <a:extLst>
                  <a:ext uri="{FF2B5EF4-FFF2-40B4-BE49-F238E27FC236}">
                    <a16:creationId xmlns:a16="http://schemas.microsoft.com/office/drawing/2014/main" id="{2008D2D6-B05B-3899-3A1C-CA65086CA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964" y="5456237"/>
                <a:ext cx="39687" cy="30163"/>
              </a:xfrm>
              <a:custGeom>
                <a:avLst/>
                <a:gdLst/>
                <a:ahLst/>
                <a:cxnLst>
                  <a:cxn ang="0">
                    <a:pos x="143" y="40"/>
                  </a:cxn>
                  <a:cxn ang="0">
                    <a:pos x="150" y="40"/>
                  </a:cxn>
                  <a:cxn ang="0">
                    <a:pos x="154" y="60"/>
                  </a:cxn>
                  <a:cxn ang="0">
                    <a:pos x="150" y="104"/>
                  </a:cxn>
                  <a:cxn ang="0">
                    <a:pos x="147" y="125"/>
                  </a:cxn>
                  <a:cxn ang="0">
                    <a:pos x="107" y="118"/>
                  </a:cxn>
                  <a:cxn ang="0">
                    <a:pos x="46" y="82"/>
                  </a:cxn>
                  <a:cxn ang="0">
                    <a:pos x="0" y="22"/>
                  </a:cxn>
                  <a:cxn ang="0">
                    <a:pos x="35" y="0"/>
                  </a:cxn>
                  <a:cxn ang="0">
                    <a:pos x="100" y="7"/>
                  </a:cxn>
                  <a:cxn ang="0">
                    <a:pos x="125" y="15"/>
                  </a:cxn>
                  <a:cxn ang="0">
                    <a:pos x="143" y="40"/>
                  </a:cxn>
                </a:cxnLst>
                <a:rect l="0" t="0" r="r" b="b"/>
                <a:pathLst>
                  <a:path w="154" h="125">
                    <a:moveTo>
                      <a:pt x="143" y="40"/>
                    </a:moveTo>
                    <a:lnTo>
                      <a:pt x="150" y="40"/>
                    </a:lnTo>
                    <a:lnTo>
                      <a:pt x="154" y="60"/>
                    </a:lnTo>
                    <a:lnTo>
                      <a:pt x="150" y="104"/>
                    </a:lnTo>
                    <a:lnTo>
                      <a:pt x="147" y="125"/>
                    </a:lnTo>
                    <a:lnTo>
                      <a:pt x="107" y="118"/>
                    </a:lnTo>
                    <a:lnTo>
                      <a:pt x="46" y="82"/>
                    </a:lnTo>
                    <a:lnTo>
                      <a:pt x="0" y="22"/>
                    </a:lnTo>
                    <a:lnTo>
                      <a:pt x="35" y="0"/>
                    </a:lnTo>
                    <a:lnTo>
                      <a:pt x="100" y="7"/>
                    </a:lnTo>
                    <a:lnTo>
                      <a:pt x="125" y="15"/>
                    </a:lnTo>
                    <a:lnTo>
                      <a:pt x="143" y="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49" name="Spain">
                <a:extLst>
                  <a:ext uri="{FF2B5EF4-FFF2-40B4-BE49-F238E27FC236}">
                    <a16:creationId xmlns:a16="http://schemas.microsoft.com/office/drawing/2014/main" id="{4377FDD1-23BA-9E87-E069-F3C7ED831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739" y="5454650"/>
                <a:ext cx="100012" cy="84137"/>
              </a:xfrm>
              <a:custGeom>
                <a:avLst/>
                <a:gdLst/>
                <a:ahLst/>
                <a:cxnLst>
                  <a:cxn ang="0">
                    <a:pos x="341" y="14"/>
                  </a:cxn>
                  <a:cxn ang="0">
                    <a:pos x="341" y="25"/>
                  </a:cxn>
                  <a:cxn ang="0">
                    <a:pos x="338" y="32"/>
                  </a:cxn>
                  <a:cxn ang="0">
                    <a:pos x="312" y="75"/>
                  </a:cxn>
                  <a:cxn ang="0">
                    <a:pos x="312" y="104"/>
                  </a:cxn>
                  <a:cxn ang="0">
                    <a:pos x="374" y="111"/>
                  </a:cxn>
                  <a:cxn ang="0">
                    <a:pos x="403" y="176"/>
                  </a:cxn>
                  <a:cxn ang="0">
                    <a:pos x="348" y="272"/>
                  </a:cxn>
                  <a:cxn ang="0">
                    <a:pos x="254" y="341"/>
                  </a:cxn>
                  <a:cxn ang="0">
                    <a:pos x="151" y="252"/>
                  </a:cxn>
                  <a:cxn ang="0">
                    <a:pos x="136" y="194"/>
                  </a:cxn>
                  <a:cxn ang="0">
                    <a:pos x="82" y="187"/>
                  </a:cxn>
                  <a:cxn ang="0">
                    <a:pos x="35" y="201"/>
                  </a:cxn>
                  <a:cxn ang="0">
                    <a:pos x="0" y="143"/>
                  </a:cxn>
                  <a:cxn ang="0">
                    <a:pos x="82" y="75"/>
                  </a:cxn>
                  <a:cxn ang="0">
                    <a:pos x="212" y="32"/>
                  </a:cxn>
                  <a:cxn ang="0">
                    <a:pos x="294" y="14"/>
                  </a:cxn>
                  <a:cxn ang="0">
                    <a:pos x="341" y="0"/>
                  </a:cxn>
                  <a:cxn ang="0">
                    <a:pos x="348" y="0"/>
                  </a:cxn>
                  <a:cxn ang="0">
                    <a:pos x="341" y="14"/>
                  </a:cxn>
                </a:cxnLst>
                <a:rect l="0" t="0" r="r" b="b"/>
                <a:pathLst>
                  <a:path w="403" h="341">
                    <a:moveTo>
                      <a:pt x="341" y="14"/>
                    </a:moveTo>
                    <a:lnTo>
                      <a:pt x="341" y="25"/>
                    </a:lnTo>
                    <a:lnTo>
                      <a:pt x="338" y="32"/>
                    </a:lnTo>
                    <a:lnTo>
                      <a:pt x="312" y="75"/>
                    </a:lnTo>
                    <a:lnTo>
                      <a:pt x="312" y="104"/>
                    </a:lnTo>
                    <a:lnTo>
                      <a:pt x="374" y="111"/>
                    </a:lnTo>
                    <a:lnTo>
                      <a:pt x="403" y="176"/>
                    </a:lnTo>
                    <a:lnTo>
                      <a:pt x="348" y="272"/>
                    </a:lnTo>
                    <a:lnTo>
                      <a:pt x="254" y="341"/>
                    </a:lnTo>
                    <a:lnTo>
                      <a:pt x="151" y="252"/>
                    </a:lnTo>
                    <a:lnTo>
                      <a:pt x="136" y="194"/>
                    </a:lnTo>
                    <a:lnTo>
                      <a:pt x="82" y="187"/>
                    </a:lnTo>
                    <a:lnTo>
                      <a:pt x="35" y="201"/>
                    </a:lnTo>
                    <a:lnTo>
                      <a:pt x="0" y="143"/>
                    </a:lnTo>
                    <a:lnTo>
                      <a:pt x="82" y="75"/>
                    </a:lnTo>
                    <a:lnTo>
                      <a:pt x="212" y="32"/>
                    </a:lnTo>
                    <a:lnTo>
                      <a:pt x="294" y="14"/>
                    </a:lnTo>
                    <a:lnTo>
                      <a:pt x="341" y="0"/>
                    </a:lnTo>
                    <a:lnTo>
                      <a:pt x="348" y="0"/>
                    </a:lnTo>
                    <a:lnTo>
                      <a:pt x="341" y="14"/>
                    </a:lnTo>
                    <a:close/>
                  </a:path>
                </a:pathLst>
              </a:custGeom>
              <a:solidFill>
                <a:srgbClr val="F9D24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0" name="Andora">
                <a:extLst>
                  <a:ext uri="{FF2B5EF4-FFF2-40B4-BE49-F238E27FC236}">
                    <a16:creationId xmlns:a16="http://schemas.microsoft.com/office/drawing/2014/main" id="{828CD264-F73B-13EF-CD07-046B7A88D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989" y="5100637"/>
                <a:ext cx="30162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56"/>
                  </a:cxn>
                  <a:cxn ang="0">
                    <a:pos x="51" y="100"/>
                  </a:cxn>
                  <a:cxn ang="0">
                    <a:pos x="94" y="114"/>
                  </a:cxn>
                  <a:cxn ang="0">
                    <a:pos x="127" y="107"/>
                  </a:cxn>
                  <a:cxn ang="0">
                    <a:pos x="123" y="74"/>
                  </a:cxn>
                  <a:cxn ang="0">
                    <a:pos x="91" y="32"/>
                  </a:cxn>
                  <a:cxn ang="0">
                    <a:pos x="37" y="18"/>
                  </a:cxn>
                  <a:cxn ang="0">
                    <a:pos x="0" y="0"/>
                  </a:cxn>
                </a:cxnLst>
                <a:rect l="0" t="0" r="r" b="b"/>
                <a:pathLst>
                  <a:path w="127" h="114">
                    <a:moveTo>
                      <a:pt x="0" y="0"/>
                    </a:moveTo>
                    <a:lnTo>
                      <a:pt x="37" y="56"/>
                    </a:lnTo>
                    <a:lnTo>
                      <a:pt x="51" y="100"/>
                    </a:lnTo>
                    <a:lnTo>
                      <a:pt x="94" y="114"/>
                    </a:lnTo>
                    <a:lnTo>
                      <a:pt x="127" y="107"/>
                    </a:lnTo>
                    <a:lnTo>
                      <a:pt x="123" y="74"/>
                    </a:lnTo>
                    <a:lnTo>
                      <a:pt x="91" y="32"/>
                    </a:lnTo>
                    <a:lnTo>
                      <a:pt x="37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61" name="Slovenia">
              <a:extLst>
                <a:ext uri="{FF2B5EF4-FFF2-40B4-BE49-F238E27FC236}">
                  <a16:creationId xmlns:a16="http://schemas.microsoft.com/office/drawing/2014/main" id="{D40C2368-2A73-A914-85D9-32885BFAC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604" y="4210861"/>
              <a:ext cx="288969" cy="160201"/>
            </a:xfrm>
            <a:custGeom>
              <a:avLst/>
              <a:gdLst/>
              <a:ahLst/>
              <a:cxnLst>
                <a:cxn ang="0">
                  <a:pos x="1025" y="25"/>
                </a:cxn>
                <a:cxn ang="0">
                  <a:pos x="932" y="0"/>
                </a:cxn>
                <a:cxn ang="0">
                  <a:pos x="878" y="54"/>
                </a:cxn>
                <a:cxn ang="0">
                  <a:pos x="852" y="79"/>
                </a:cxn>
                <a:cxn ang="0">
                  <a:pos x="755" y="65"/>
                </a:cxn>
                <a:cxn ang="0">
                  <a:pos x="698" y="122"/>
                </a:cxn>
                <a:cxn ang="0">
                  <a:pos x="633" y="104"/>
                </a:cxn>
                <a:cxn ang="0">
                  <a:pos x="542" y="100"/>
                </a:cxn>
                <a:cxn ang="0">
                  <a:pos x="457" y="147"/>
                </a:cxn>
                <a:cxn ang="0">
                  <a:pos x="395" y="208"/>
                </a:cxn>
                <a:cxn ang="0">
                  <a:pos x="330" y="219"/>
                </a:cxn>
                <a:cxn ang="0">
                  <a:pos x="194" y="198"/>
                </a:cxn>
                <a:cxn ang="0">
                  <a:pos x="47" y="227"/>
                </a:cxn>
                <a:cxn ang="0">
                  <a:pos x="0" y="305"/>
                </a:cxn>
                <a:cxn ang="0">
                  <a:pos x="14" y="345"/>
                </a:cxn>
                <a:cxn ang="0">
                  <a:pos x="50" y="337"/>
                </a:cxn>
                <a:cxn ang="0">
                  <a:pos x="25" y="435"/>
                </a:cxn>
                <a:cxn ang="0">
                  <a:pos x="54" y="475"/>
                </a:cxn>
                <a:cxn ang="0">
                  <a:pos x="68" y="542"/>
                </a:cxn>
                <a:cxn ang="0">
                  <a:pos x="118" y="564"/>
                </a:cxn>
                <a:cxn ang="0">
                  <a:pos x="158" y="611"/>
                </a:cxn>
                <a:cxn ang="0">
                  <a:pos x="165" y="665"/>
                </a:cxn>
                <a:cxn ang="0">
                  <a:pos x="105" y="694"/>
                </a:cxn>
                <a:cxn ang="0">
                  <a:pos x="65" y="684"/>
                </a:cxn>
                <a:cxn ang="0">
                  <a:pos x="32" y="726"/>
                </a:cxn>
                <a:cxn ang="0">
                  <a:pos x="132" y="719"/>
                </a:cxn>
                <a:cxn ang="0">
                  <a:pos x="288" y="687"/>
                </a:cxn>
                <a:cxn ang="0">
                  <a:pos x="449" y="702"/>
                </a:cxn>
                <a:cxn ang="0">
                  <a:pos x="560" y="702"/>
                </a:cxn>
                <a:cxn ang="0">
                  <a:pos x="600" y="629"/>
                </a:cxn>
                <a:cxn ang="0">
                  <a:pos x="578" y="507"/>
                </a:cxn>
                <a:cxn ang="0">
                  <a:pos x="691" y="299"/>
                </a:cxn>
                <a:cxn ang="0">
                  <a:pos x="878" y="223"/>
                </a:cxn>
                <a:cxn ang="0">
                  <a:pos x="967" y="94"/>
                </a:cxn>
              </a:cxnLst>
              <a:rect l="0" t="0" r="r" b="b"/>
              <a:pathLst>
                <a:path w="1043" h="740">
                  <a:moveTo>
                    <a:pt x="1043" y="65"/>
                  </a:moveTo>
                  <a:lnTo>
                    <a:pt x="1025" y="25"/>
                  </a:lnTo>
                  <a:lnTo>
                    <a:pt x="978" y="3"/>
                  </a:lnTo>
                  <a:lnTo>
                    <a:pt x="932" y="0"/>
                  </a:lnTo>
                  <a:lnTo>
                    <a:pt x="878" y="29"/>
                  </a:lnTo>
                  <a:lnTo>
                    <a:pt x="878" y="54"/>
                  </a:lnTo>
                  <a:lnTo>
                    <a:pt x="867" y="79"/>
                  </a:lnTo>
                  <a:lnTo>
                    <a:pt x="852" y="79"/>
                  </a:lnTo>
                  <a:lnTo>
                    <a:pt x="816" y="69"/>
                  </a:lnTo>
                  <a:lnTo>
                    <a:pt x="755" y="65"/>
                  </a:lnTo>
                  <a:lnTo>
                    <a:pt x="730" y="69"/>
                  </a:lnTo>
                  <a:lnTo>
                    <a:pt x="698" y="122"/>
                  </a:lnTo>
                  <a:lnTo>
                    <a:pt x="662" y="114"/>
                  </a:lnTo>
                  <a:lnTo>
                    <a:pt x="633" y="104"/>
                  </a:lnTo>
                  <a:lnTo>
                    <a:pt x="575" y="96"/>
                  </a:lnTo>
                  <a:lnTo>
                    <a:pt x="542" y="100"/>
                  </a:lnTo>
                  <a:lnTo>
                    <a:pt x="489" y="118"/>
                  </a:lnTo>
                  <a:lnTo>
                    <a:pt x="457" y="147"/>
                  </a:lnTo>
                  <a:lnTo>
                    <a:pt x="431" y="183"/>
                  </a:lnTo>
                  <a:lnTo>
                    <a:pt x="395" y="208"/>
                  </a:lnTo>
                  <a:lnTo>
                    <a:pt x="381" y="219"/>
                  </a:lnTo>
                  <a:lnTo>
                    <a:pt x="330" y="219"/>
                  </a:lnTo>
                  <a:lnTo>
                    <a:pt x="295" y="212"/>
                  </a:lnTo>
                  <a:lnTo>
                    <a:pt x="194" y="198"/>
                  </a:lnTo>
                  <a:lnTo>
                    <a:pt x="86" y="198"/>
                  </a:lnTo>
                  <a:lnTo>
                    <a:pt x="47" y="227"/>
                  </a:lnTo>
                  <a:lnTo>
                    <a:pt x="18" y="255"/>
                  </a:lnTo>
                  <a:lnTo>
                    <a:pt x="0" y="305"/>
                  </a:lnTo>
                  <a:lnTo>
                    <a:pt x="0" y="334"/>
                  </a:lnTo>
                  <a:lnTo>
                    <a:pt x="14" y="345"/>
                  </a:lnTo>
                  <a:lnTo>
                    <a:pt x="39" y="337"/>
                  </a:lnTo>
                  <a:lnTo>
                    <a:pt x="50" y="337"/>
                  </a:lnTo>
                  <a:lnTo>
                    <a:pt x="32" y="381"/>
                  </a:lnTo>
                  <a:lnTo>
                    <a:pt x="25" y="435"/>
                  </a:lnTo>
                  <a:lnTo>
                    <a:pt x="39" y="468"/>
                  </a:lnTo>
                  <a:lnTo>
                    <a:pt x="54" y="475"/>
                  </a:lnTo>
                  <a:lnTo>
                    <a:pt x="54" y="528"/>
                  </a:lnTo>
                  <a:lnTo>
                    <a:pt x="68" y="542"/>
                  </a:lnTo>
                  <a:lnTo>
                    <a:pt x="101" y="557"/>
                  </a:lnTo>
                  <a:lnTo>
                    <a:pt x="118" y="564"/>
                  </a:lnTo>
                  <a:lnTo>
                    <a:pt x="132" y="597"/>
                  </a:lnTo>
                  <a:lnTo>
                    <a:pt x="158" y="611"/>
                  </a:lnTo>
                  <a:lnTo>
                    <a:pt x="172" y="640"/>
                  </a:lnTo>
                  <a:lnTo>
                    <a:pt x="165" y="665"/>
                  </a:lnTo>
                  <a:lnTo>
                    <a:pt x="139" y="687"/>
                  </a:lnTo>
                  <a:lnTo>
                    <a:pt x="105" y="694"/>
                  </a:lnTo>
                  <a:lnTo>
                    <a:pt x="72" y="687"/>
                  </a:lnTo>
                  <a:lnTo>
                    <a:pt x="65" y="684"/>
                  </a:lnTo>
                  <a:lnTo>
                    <a:pt x="32" y="712"/>
                  </a:lnTo>
                  <a:lnTo>
                    <a:pt x="32" y="726"/>
                  </a:lnTo>
                  <a:lnTo>
                    <a:pt x="108" y="740"/>
                  </a:lnTo>
                  <a:lnTo>
                    <a:pt x="132" y="719"/>
                  </a:lnTo>
                  <a:lnTo>
                    <a:pt x="223" y="719"/>
                  </a:lnTo>
                  <a:lnTo>
                    <a:pt x="288" y="687"/>
                  </a:lnTo>
                  <a:lnTo>
                    <a:pt x="326" y="629"/>
                  </a:lnTo>
                  <a:lnTo>
                    <a:pt x="449" y="702"/>
                  </a:lnTo>
                  <a:lnTo>
                    <a:pt x="482" y="676"/>
                  </a:lnTo>
                  <a:lnTo>
                    <a:pt x="560" y="702"/>
                  </a:lnTo>
                  <a:lnTo>
                    <a:pt x="618" y="687"/>
                  </a:lnTo>
                  <a:lnTo>
                    <a:pt x="600" y="629"/>
                  </a:lnTo>
                  <a:lnTo>
                    <a:pt x="625" y="557"/>
                  </a:lnTo>
                  <a:lnTo>
                    <a:pt x="578" y="507"/>
                  </a:lnTo>
                  <a:lnTo>
                    <a:pt x="665" y="475"/>
                  </a:lnTo>
                  <a:lnTo>
                    <a:pt x="691" y="299"/>
                  </a:lnTo>
                  <a:lnTo>
                    <a:pt x="838" y="266"/>
                  </a:lnTo>
                  <a:lnTo>
                    <a:pt x="878" y="223"/>
                  </a:lnTo>
                  <a:lnTo>
                    <a:pt x="956" y="183"/>
                  </a:lnTo>
                  <a:lnTo>
                    <a:pt x="967" y="94"/>
                  </a:lnTo>
                  <a:lnTo>
                    <a:pt x="1043" y="6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" name="Slovakia">
              <a:extLst>
                <a:ext uri="{FF2B5EF4-FFF2-40B4-BE49-F238E27FC236}">
                  <a16:creationId xmlns:a16="http://schemas.microsoft.com/office/drawing/2014/main" id="{26EDA0DE-64B3-15DE-3123-E8CD07F2A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601" y="3900296"/>
              <a:ext cx="506587" cy="209386"/>
            </a:xfrm>
            <a:custGeom>
              <a:avLst/>
              <a:gdLst/>
              <a:ahLst/>
              <a:cxnLst>
                <a:cxn ang="0">
                  <a:pos x="518" y="0"/>
                </a:cxn>
                <a:cxn ang="0">
                  <a:pos x="421" y="22"/>
                </a:cxn>
                <a:cxn ang="0">
                  <a:pos x="322" y="153"/>
                </a:cxn>
                <a:cxn ang="0">
                  <a:pos x="317" y="238"/>
                </a:cxn>
                <a:cxn ang="0">
                  <a:pos x="169" y="395"/>
                </a:cxn>
                <a:cxn ang="0">
                  <a:pos x="78" y="400"/>
                </a:cxn>
                <a:cxn ang="0">
                  <a:pos x="0" y="510"/>
                </a:cxn>
                <a:cxn ang="0">
                  <a:pos x="3" y="596"/>
                </a:cxn>
                <a:cxn ang="0">
                  <a:pos x="43" y="729"/>
                </a:cxn>
                <a:cxn ang="0">
                  <a:pos x="87" y="801"/>
                </a:cxn>
                <a:cxn ang="0">
                  <a:pos x="90" y="816"/>
                </a:cxn>
                <a:cxn ang="0">
                  <a:pos x="126" y="834"/>
                </a:cxn>
                <a:cxn ang="0">
                  <a:pos x="172" y="859"/>
                </a:cxn>
                <a:cxn ang="0">
                  <a:pos x="292" y="941"/>
                </a:cxn>
                <a:cxn ang="0">
                  <a:pos x="331" y="967"/>
                </a:cxn>
                <a:cxn ang="0">
                  <a:pos x="395" y="959"/>
                </a:cxn>
                <a:cxn ang="0">
                  <a:pos x="457" y="956"/>
                </a:cxn>
                <a:cxn ang="0">
                  <a:pos x="500" y="948"/>
                </a:cxn>
                <a:cxn ang="0">
                  <a:pos x="540" y="952"/>
                </a:cxn>
                <a:cxn ang="0">
                  <a:pos x="576" y="945"/>
                </a:cxn>
                <a:cxn ang="0">
                  <a:pos x="600" y="903"/>
                </a:cxn>
                <a:cxn ang="0">
                  <a:pos x="611" y="892"/>
                </a:cxn>
                <a:cxn ang="0">
                  <a:pos x="655" y="823"/>
                </a:cxn>
                <a:cxn ang="0">
                  <a:pos x="745" y="794"/>
                </a:cxn>
                <a:cxn ang="0">
                  <a:pos x="842" y="754"/>
                </a:cxn>
                <a:cxn ang="0">
                  <a:pos x="936" y="694"/>
                </a:cxn>
                <a:cxn ang="0">
                  <a:pos x="1043" y="718"/>
                </a:cxn>
                <a:cxn ang="0">
                  <a:pos x="1123" y="669"/>
                </a:cxn>
                <a:cxn ang="0">
                  <a:pos x="1184" y="647"/>
                </a:cxn>
                <a:cxn ang="0">
                  <a:pos x="1208" y="571"/>
                </a:cxn>
                <a:cxn ang="0">
                  <a:pos x="1306" y="510"/>
                </a:cxn>
                <a:cxn ang="0">
                  <a:pos x="1410" y="510"/>
                </a:cxn>
                <a:cxn ang="0">
                  <a:pos x="1482" y="489"/>
                </a:cxn>
                <a:cxn ang="0">
                  <a:pos x="1580" y="506"/>
                </a:cxn>
                <a:cxn ang="0">
                  <a:pos x="1691" y="564"/>
                </a:cxn>
                <a:cxn ang="0">
                  <a:pos x="1763" y="539"/>
                </a:cxn>
                <a:cxn ang="0">
                  <a:pos x="1770" y="506"/>
                </a:cxn>
                <a:cxn ang="0">
                  <a:pos x="1774" y="453"/>
                </a:cxn>
                <a:cxn ang="0">
                  <a:pos x="1788" y="391"/>
                </a:cxn>
                <a:cxn ang="0">
                  <a:pos x="1799" y="334"/>
                </a:cxn>
                <a:cxn ang="0">
                  <a:pos x="1821" y="266"/>
                </a:cxn>
                <a:cxn ang="0">
                  <a:pos x="1838" y="204"/>
                </a:cxn>
                <a:cxn ang="0">
                  <a:pos x="1838" y="161"/>
                </a:cxn>
                <a:cxn ang="0">
                  <a:pos x="1777" y="150"/>
                </a:cxn>
                <a:cxn ang="0">
                  <a:pos x="1701" y="107"/>
                </a:cxn>
                <a:cxn ang="0">
                  <a:pos x="1651" y="57"/>
                </a:cxn>
                <a:cxn ang="0">
                  <a:pos x="1583" y="25"/>
                </a:cxn>
                <a:cxn ang="0">
                  <a:pos x="1500" y="25"/>
                </a:cxn>
                <a:cxn ang="0">
                  <a:pos x="1428" y="43"/>
                </a:cxn>
                <a:cxn ang="0">
                  <a:pos x="1371" y="75"/>
                </a:cxn>
                <a:cxn ang="0">
                  <a:pos x="1328" y="114"/>
                </a:cxn>
                <a:cxn ang="0">
                  <a:pos x="1262" y="75"/>
                </a:cxn>
                <a:cxn ang="0">
                  <a:pos x="1144" y="83"/>
                </a:cxn>
                <a:cxn ang="0">
                  <a:pos x="1094" y="147"/>
                </a:cxn>
                <a:cxn ang="0">
                  <a:pos x="1039" y="179"/>
                </a:cxn>
                <a:cxn ang="0">
                  <a:pos x="990" y="168"/>
                </a:cxn>
                <a:cxn ang="0">
                  <a:pos x="947" y="110"/>
                </a:cxn>
                <a:cxn ang="0">
                  <a:pos x="885" y="54"/>
                </a:cxn>
                <a:cxn ang="0">
                  <a:pos x="827" y="21"/>
                </a:cxn>
                <a:cxn ang="0">
                  <a:pos x="770" y="54"/>
                </a:cxn>
                <a:cxn ang="0">
                  <a:pos x="705" y="75"/>
                </a:cxn>
                <a:cxn ang="0">
                  <a:pos x="608" y="32"/>
                </a:cxn>
                <a:cxn ang="0">
                  <a:pos x="518" y="0"/>
                </a:cxn>
              </a:cxnLst>
              <a:rect l="0" t="0" r="r" b="b"/>
              <a:pathLst>
                <a:path w="1838" h="967">
                  <a:moveTo>
                    <a:pt x="518" y="0"/>
                  </a:moveTo>
                  <a:lnTo>
                    <a:pt x="421" y="22"/>
                  </a:lnTo>
                  <a:lnTo>
                    <a:pt x="322" y="153"/>
                  </a:lnTo>
                  <a:lnTo>
                    <a:pt x="317" y="238"/>
                  </a:lnTo>
                  <a:lnTo>
                    <a:pt x="169" y="395"/>
                  </a:lnTo>
                  <a:lnTo>
                    <a:pt x="78" y="400"/>
                  </a:lnTo>
                  <a:lnTo>
                    <a:pt x="0" y="510"/>
                  </a:lnTo>
                  <a:lnTo>
                    <a:pt x="3" y="596"/>
                  </a:lnTo>
                  <a:lnTo>
                    <a:pt x="43" y="729"/>
                  </a:lnTo>
                  <a:lnTo>
                    <a:pt x="87" y="801"/>
                  </a:lnTo>
                  <a:lnTo>
                    <a:pt x="90" y="816"/>
                  </a:lnTo>
                  <a:lnTo>
                    <a:pt x="126" y="834"/>
                  </a:lnTo>
                  <a:lnTo>
                    <a:pt x="172" y="859"/>
                  </a:lnTo>
                  <a:lnTo>
                    <a:pt x="292" y="941"/>
                  </a:lnTo>
                  <a:lnTo>
                    <a:pt x="331" y="967"/>
                  </a:lnTo>
                  <a:lnTo>
                    <a:pt x="395" y="959"/>
                  </a:lnTo>
                  <a:lnTo>
                    <a:pt x="457" y="956"/>
                  </a:lnTo>
                  <a:lnTo>
                    <a:pt x="500" y="948"/>
                  </a:lnTo>
                  <a:lnTo>
                    <a:pt x="540" y="952"/>
                  </a:lnTo>
                  <a:lnTo>
                    <a:pt x="576" y="945"/>
                  </a:lnTo>
                  <a:lnTo>
                    <a:pt x="600" y="903"/>
                  </a:lnTo>
                  <a:lnTo>
                    <a:pt x="611" y="892"/>
                  </a:lnTo>
                  <a:lnTo>
                    <a:pt x="655" y="823"/>
                  </a:lnTo>
                  <a:lnTo>
                    <a:pt x="745" y="794"/>
                  </a:lnTo>
                  <a:lnTo>
                    <a:pt x="842" y="754"/>
                  </a:lnTo>
                  <a:lnTo>
                    <a:pt x="936" y="694"/>
                  </a:lnTo>
                  <a:lnTo>
                    <a:pt x="1043" y="718"/>
                  </a:lnTo>
                  <a:lnTo>
                    <a:pt x="1123" y="669"/>
                  </a:lnTo>
                  <a:lnTo>
                    <a:pt x="1184" y="647"/>
                  </a:lnTo>
                  <a:lnTo>
                    <a:pt x="1208" y="571"/>
                  </a:lnTo>
                  <a:lnTo>
                    <a:pt x="1306" y="510"/>
                  </a:lnTo>
                  <a:lnTo>
                    <a:pt x="1410" y="510"/>
                  </a:lnTo>
                  <a:lnTo>
                    <a:pt x="1482" y="489"/>
                  </a:lnTo>
                  <a:lnTo>
                    <a:pt x="1580" y="506"/>
                  </a:lnTo>
                  <a:lnTo>
                    <a:pt x="1691" y="564"/>
                  </a:lnTo>
                  <a:lnTo>
                    <a:pt x="1763" y="539"/>
                  </a:lnTo>
                  <a:lnTo>
                    <a:pt x="1770" y="506"/>
                  </a:lnTo>
                  <a:lnTo>
                    <a:pt x="1774" y="453"/>
                  </a:lnTo>
                  <a:lnTo>
                    <a:pt x="1788" y="391"/>
                  </a:lnTo>
                  <a:lnTo>
                    <a:pt x="1799" y="334"/>
                  </a:lnTo>
                  <a:lnTo>
                    <a:pt x="1821" y="266"/>
                  </a:lnTo>
                  <a:lnTo>
                    <a:pt x="1838" y="204"/>
                  </a:lnTo>
                  <a:lnTo>
                    <a:pt x="1838" y="161"/>
                  </a:lnTo>
                  <a:lnTo>
                    <a:pt x="1777" y="150"/>
                  </a:lnTo>
                  <a:lnTo>
                    <a:pt x="1701" y="107"/>
                  </a:lnTo>
                  <a:lnTo>
                    <a:pt x="1651" y="57"/>
                  </a:lnTo>
                  <a:lnTo>
                    <a:pt x="1583" y="25"/>
                  </a:lnTo>
                  <a:lnTo>
                    <a:pt x="1500" y="25"/>
                  </a:lnTo>
                  <a:lnTo>
                    <a:pt x="1428" y="43"/>
                  </a:lnTo>
                  <a:lnTo>
                    <a:pt x="1371" y="75"/>
                  </a:lnTo>
                  <a:lnTo>
                    <a:pt x="1328" y="114"/>
                  </a:lnTo>
                  <a:lnTo>
                    <a:pt x="1262" y="75"/>
                  </a:lnTo>
                  <a:lnTo>
                    <a:pt x="1144" y="83"/>
                  </a:lnTo>
                  <a:lnTo>
                    <a:pt x="1094" y="147"/>
                  </a:lnTo>
                  <a:lnTo>
                    <a:pt x="1039" y="179"/>
                  </a:lnTo>
                  <a:lnTo>
                    <a:pt x="990" y="168"/>
                  </a:lnTo>
                  <a:lnTo>
                    <a:pt x="947" y="110"/>
                  </a:lnTo>
                  <a:lnTo>
                    <a:pt x="885" y="54"/>
                  </a:lnTo>
                  <a:lnTo>
                    <a:pt x="827" y="21"/>
                  </a:lnTo>
                  <a:lnTo>
                    <a:pt x="770" y="54"/>
                  </a:lnTo>
                  <a:lnTo>
                    <a:pt x="705" y="75"/>
                  </a:lnTo>
                  <a:lnTo>
                    <a:pt x="608" y="32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3" name="Romania">
              <a:extLst>
                <a:ext uri="{FF2B5EF4-FFF2-40B4-BE49-F238E27FC236}">
                  <a16:creationId xmlns:a16="http://schemas.microsoft.com/office/drawing/2014/main" id="{27E0472B-5BE8-31A9-4DD6-2CFD9B4F5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256" y="3986016"/>
              <a:ext cx="956091" cy="528384"/>
            </a:xfrm>
            <a:custGeom>
              <a:avLst/>
              <a:gdLst/>
              <a:ahLst/>
              <a:cxnLst>
                <a:cxn ang="0">
                  <a:pos x="94" y="1313"/>
                </a:cxn>
                <a:cxn ang="0">
                  <a:pos x="321" y="1212"/>
                </a:cxn>
                <a:cxn ang="0">
                  <a:pos x="401" y="1025"/>
                </a:cxn>
                <a:cxn ang="0">
                  <a:pos x="464" y="834"/>
                </a:cxn>
                <a:cxn ang="0">
                  <a:pos x="540" y="669"/>
                </a:cxn>
                <a:cxn ang="0">
                  <a:pos x="573" y="557"/>
                </a:cxn>
                <a:cxn ang="0">
                  <a:pos x="713" y="431"/>
                </a:cxn>
                <a:cxn ang="0">
                  <a:pos x="803" y="381"/>
                </a:cxn>
                <a:cxn ang="0">
                  <a:pos x="867" y="312"/>
                </a:cxn>
                <a:cxn ang="0">
                  <a:pos x="1083" y="302"/>
                </a:cxn>
                <a:cxn ang="0">
                  <a:pos x="1328" y="259"/>
                </a:cxn>
                <a:cxn ang="0">
                  <a:pos x="1497" y="291"/>
                </a:cxn>
                <a:cxn ang="0">
                  <a:pos x="1652" y="234"/>
                </a:cxn>
                <a:cxn ang="0">
                  <a:pos x="1854" y="172"/>
                </a:cxn>
                <a:cxn ang="0">
                  <a:pos x="2134" y="0"/>
                </a:cxn>
                <a:cxn ang="0">
                  <a:pos x="2220" y="50"/>
                </a:cxn>
                <a:cxn ang="0">
                  <a:pos x="2382" y="190"/>
                </a:cxn>
                <a:cxn ang="0">
                  <a:pos x="2515" y="410"/>
                </a:cxn>
                <a:cxn ang="0">
                  <a:pos x="2720" y="636"/>
                </a:cxn>
                <a:cxn ang="0">
                  <a:pos x="2810" y="934"/>
                </a:cxn>
                <a:cxn ang="0">
                  <a:pos x="2846" y="1119"/>
                </a:cxn>
                <a:cxn ang="0">
                  <a:pos x="2886" y="1273"/>
                </a:cxn>
                <a:cxn ang="0">
                  <a:pos x="2943" y="1295"/>
                </a:cxn>
                <a:cxn ang="0">
                  <a:pos x="3011" y="1355"/>
                </a:cxn>
                <a:cxn ang="0">
                  <a:pos x="3115" y="1369"/>
                </a:cxn>
                <a:cxn ang="0">
                  <a:pos x="3267" y="1269"/>
                </a:cxn>
                <a:cxn ang="0">
                  <a:pos x="3374" y="1226"/>
                </a:cxn>
                <a:cxn ang="0">
                  <a:pos x="3443" y="1280"/>
                </a:cxn>
                <a:cxn ang="0">
                  <a:pos x="3465" y="1395"/>
                </a:cxn>
                <a:cxn ang="0">
                  <a:pos x="3432" y="1546"/>
                </a:cxn>
                <a:cxn ang="0">
                  <a:pos x="3309" y="1636"/>
                </a:cxn>
                <a:cxn ang="0">
                  <a:pos x="3235" y="1765"/>
                </a:cxn>
                <a:cxn ang="0">
                  <a:pos x="3242" y="1676"/>
                </a:cxn>
                <a:cxn ang="0">
                  <a:pos x="3256" y="1549"/>
                </a:cxn>
                <a:cxn ang="0">
                  <a:pos x="3198" y="1503"/>
                </a:cxn>
                <a:cxn ang="0">
                  <a:pos x="3206" y="1661"/>
                </a:cxn>
                <a:cxn ang="0">
                  <a:pos x="3191" y="1823"/>
                </a:cxn>
                <a:cxn ang="0">
                  <a:pos x="3206" y="1999"/>
                </a:cxn>
                <a:cxn ang="0">
                  <a:pos x="3231" y="2126"/>
                </a:cxn>
                <a:cxn ang="0">
                  <a:pos x="2957" y="2093"/>
                </a:cxn>
                <a:cxn ang="0">
                  <a:pos x="2705" y="2050"/>
                </a:cxn>
                <a:cxn ang="0">
                  <a:pos x="2418" y="2147"/>
                </a:cxn>
                <a:cxn ang="0">
                  <a:pos x="2170" y="2341"/>
                </a:cxn>
                <a:cxn ang="0">
                  <a:pos x="1892" y="2387"/>
                </a:cxn>
                <a:cxn ang="0">
                  <a:pos x="1482" y="2416"/>
                </a:cxn>
                <a:cxn ang="0">
                  <a:pos x="1155" y="2431"/>
                </a:cxn>
                <a:cxn ang="0">
                  <a:pos x="1108" y="2276"/>
                </a:cxn>
                <a:cxn ang="0">
                  <a:pos x="954" y="2247"/>
                </a:cxn>
                <a:cxn ang="0">
                  <a:pos x="950" y="2068"/>
                </a:cxn>
                <a:cxn ang="0">
                  <a:pos x="824" y="2068"/>
                </a:cxn>
                <a:cxn ang="0">
                  <a:pos x="630" y="2017"/>
                </a:cxn>
                <a:cxn ang="0">
                  <a:pos x="504" y="1852"/>
                </a:cxn>
                <a:cxn ang="0">
                  <a:pos x="425" y="1758"/>
                </a:cxn>
                <a:cxn ang="0">
                  <a:pos x="288" y="1665"/>
                </a:cxn>
                <a:cxn ang="0">
                  <a:pos x="202" y="1478"/>
                </a:cxn>
                <a:cxn ang="0">
                  <a:pos x="33" y="1369"/>
                </a:cxn>
                <a:cxn ang="0">
                  <a:pos x="33" y="1337"/>
                </a:cxn>
              </a:cxnLst>
              <a:rect l="0" t="0" r="r" b="b"/>
              <a:pathLst>
                <a:path w="3465" h="2431">
                  <a:moveTo>
                    <a:pt x="33" y="1337"/>
                  </a:moveTo>
                  <a:lnTo>
                    <a:pt x="94" y="1313"/>
                  </a:lnTo>
                  <a:lnTo>
                    <a:pt x="223" y="1266"/>
                  </a:lnTo>
                  <a:lnTo>
                    <a:pt x="321" y="1212"/>
                  </a:lnTo>
                  <a:lnTo>
                    <a:pt x="357" y="1093"/>
                  </a:lnTo>
                  <a:lnTo>
                    <a:pt x="401" y="1025"/>
                  </a:lnTo>
                  <a:lnTo>
                    <a:pt x="443" y="921"/>
                  </a:lnTo>
                  <a:lnTo>
                    <a:pt x="464" y="834"/>
                  </a:lnTo>
                  <a:lnTo>
                    <a:pt x="533" y="744"/>
                  </a:lnTo>
                  <a:lnTo>
                    <a:pt x="540" y="669"/>
                  </a:lnTo>
                  <a:lnTo>
                    <a:pt x="573" y="600"/>
                  </a:lnTo>
                  <a:lnTo>
                    <a:pt x="573" y="557"/>
                  </a:lnTo>
                  <a:lnTo>
                    <a:pt x="630" y="482"/>
                  </a:lnTo>
                  <a:lnTo>
                    <a:pt x="713" y="431"/>
                  </a:lnTo>
                  <a:lnTo>
                    <a:pt x="760" y="431"/>
                  </a:lnTo>
                  <a:lnTo>
                    <a:pt x="803" y="381"/>
                  </a:lnTo>
                  <a:lnTo>
                    <a:pt x="821" y="334"/>
                  </a:lnTo>
                  <a:lnTo>
                    <a:pt x="867" y="312"/>
                  </a:lnTo>
                  <a:lnTo>
                    <a:pt x="972" y="302"/>
                  </a:lnTo>
                  <a:lnTo>
                    <a:pt x="1083" y="302"/>
                  </a:lnTo>
                  <a:lnTo>
                    <a:pt x="1235" y="299"/>
                  </a:lnTo>
                  <a:lnTo>
                    <a:pt x="1328" y="259"/>
                  </a:lnTo>
                  <a:lnTo>
                    <a:pt x="1422" y="241"/>
                  </a:lnTo>
                  <a:lnTo>
                    <a:pt x="1497" y="291"/>
                  </a:lnTo>
                  <a:lnTo>
                    <a:pt x="1562" y="316"/>
                  </a:lnTo>
                  <a:lnTo>
                    <a:pt x="1652" y="234"/>
                  </a:lnTo>
                  <a:lnTo>
                    <a:pt x="1749" y="190"/>
                  </a:lnTo>
                  <a:lnTo>
                    <a:pt x="1854" y="172"/>
                  </a:lnTo>
                  <a:lnTo>
                    <a:pt x="2044" y="10"/>
                  </a:lnTo>
                  <a:lnTo>
                    <a:pt x="2134" y="0"/>
                  </a:lnTo>
                  <a:lnTo>
                    <a:pt x="2173" y="25"/>
                  </a:lnTo>
                  <a:lnTo>
                    <a:pt x="2220" y="50"/>
                  </a:lnTo>
                  <a:lnTo>
                    <a:pt x="2317" y="114"/>
                  </a:lnTo>
                  <a:lnTo>
                    <a:pt x="2382" y="190"/>
                  </a:lnTo>
                  <a:lnTo>
                    <a:pt x="2422" y="291"/>
                  </a:lnTo>
                  <a:lnTo>
                    <a:pt x="2515" y="410"/>
                  </a:lnTo>
                  <a:lnTo>
                    <a:pt x="2630" y="524"/>
                  </a:lnTo>
                  <a:lnTo>
                    <a:pt x="2720" y="636"/>
                  </a:lnTo>
                  <a:lnTo>
                    <a:pt x="2785" y="816"/>
                  </a:lnTo>
                  <a:lnTo>
                    <a:pt x="2810" y="934"/>
                  </a:lnTo>
                  <a:lnTo>
                    <a:pt x="2814" y="1046"/>
                  </a:lnTo>
                  <a:lnTo>
                    <a:pt x="2846" y="1119"/>
                  </a:lnTo>
                  <a:lnTo>
                    <a:pt x="2868" y="1190"/>
                  </a:lnTo>
                  <a:lnTo>
                    <a:pt x="2886" y="1273"/>
                  </a:lnTo>
                  <a:lnTo>
                    <a:pt x="2890" y="1309"/>
                  </a:lnTo>
                  <a:lnTo>
                    <a:pt x="2943" y="1295"/>
                  </a:lnTo>
                  <a:lnTo>
                    <a:pt x="2993" y="1337"/>
                  </a:lnTo>
                  <a:lnTo>
                    <a:pt x="3011" y="1355"/>
                  </a:lnTo>
                  <a:lnTo>
                    <a:pt x="3044" y="1384"/>
                  </a:lnTo>
                  <a:lnTo>
                    <a:pt x="3115" y="1369"/>
                  </a:lnTo>
                  <a:lnTo>
                    <a:pt x="3173" y="1306"/>
                  </a:lnTo>
                  <a:lnTo>
                    <a:pt x="3267" y="1269"/>
                  </a:lnTo>
                  <a:lnTo>
                    <a:pt x="3320" y="1233"/>
                  </a:lnTo>
                  <a:lnTo>
                    <a:pt x="3374" y="1226"/>
                  </a:lnTo>
                  <a:lnTo>
                    <a:pt x="3414" y="1237"/>
                  </a:lnTo>
                  <a:lnTo>
                    <a:pt x="3443" y="1280"/>
                  </a:lnTo>
                  <a:lnTo>
                    <a:pt x="3447" y="1320"/>
                  </a:lnTo>
                  <a:lnTo>
                    <a:pt x="3465" y="1395"/>
                  </a:lnTo>
                  <a:lnTo>
                    <a:pt x="3465" y="1467"/>
                  </a:lnTo>
                  <a:lnTo>
                    <a:pt x="3432" y="1546"/>
                  </a:lnTo>
                  <a:lnTo>
                    <a:pt x="3367" y="1574"/>
                  </a:lnTo>
                  <a:lnTo>
                    <a:pt x="3309" y="1636"/>
                  </a:lnTo>
                  <a:lnTo>
                    <a:pt x="3271" y="1716"/>
                  </a:lnTo>
                  <a:lnTo>
                    <a:pt x="3235" y="1765"/>
                  </a:lnTo>
                  <a:lnTo>
                    <a:pt x="3209" y="1730"/>
                  </a:lnTo>
                  <a:lnTo>
                    <a:pt x="3242" y="1676"/>
                  </a:lnTo>
                  <a:lnTo>
                    <a:pt x="3267" y="1585"/>
                  </a:lnTo>
                  <a:lnTo>
                    <a:pt x="3256" y="1549"/>
                  </a:lnTo>
                  <a:lnTo>
                    <a:pt x="3245" y="1496"/>
                  </a:lnTo>
                  <a:lnTo>
                    <a:pt x="3198" y="1503"/>
                  </a:lnTo>
                  <a:lnTo>
                    <a:pt x="3198" y="1574"/>
                  </a:lnTo>
                  <a:lnTo>
                    <a:pt x="3206" y="1661"/>
                  </a:lnTo>
                  <a:lnTo>
                    <a:pt x="3187" y="1747"/>
                  </a:lnTo>
                  <a:lnTo>
                    <a:pt x="3191" y="1823"/>
                  </a:lnTo>
                  <a:lnTo>
                    <a:pt x="3180" y="1881"/>
                  </a:lnTo>
                  <a:lnTo>
                    <a:pt x="3206" y="1999"/>
                  </a:lnTo>
                  <a:lnTo>
                    <a:pt x="3206" y="2050"/>
                  </a:lnTo>
                  <a:lnTo>
                    <a:pt x="3231" y="2126"/>
                  </a:lnTo>
                  <a:lnTo>
                    <a:pt x="3112" y="2160"/>
                  </a:lnTo>
                  <a:lnTo>
                    <a:pt x="2957" y="2093"/>
                  </a:lnTo>
                  <a:lnTo>
                    <a:pt x="2756" y="2079"/>
                  </a:lnTo>
                  <a:lnTo>
                    <a:pt x="2705" y="2050"/>
                  </a:lnTo>
                  <a:lnTo>
                    <a:pt x="2576" y="2068"/>
                  </a:lnTo>
                  <a:lnTo>
                    <a:pt x="2418" y="2147"/>
                  </a:lnTo>
                  <a:lnTo>
                    <a:pt x="2281" y="2240"/>
                  </a:lnTo>
                  <a:lnTo>
                    <a:pt x="2170" y="2341"/>
                  </a:lnTo>
                  <a:lnTo>
                    <a:pt x="2066" y="2387"/>
                  </a:lnTo>
                  <a:lnTo>
                    <a:pt x="1892" y="2387"/>
                  </a:lnTo>
                  <a:lnTo>
                    <a:pt x="1760" y="2380"/>
                  </a:lnTo>
                  <a:lnTo>
                    <a:pt x="1482" y="2416"/>
                  </a:lnTo>
                  <a:lnTo>
                    <a:pt x="1245" y="2420"/>
                  </a:lnTo>
                  <a:lnTo>
                    <a:pt x="1155" y="2431"/>
                  </a:lnTo>
                  <a:lnTo>
                    <a:pt x="1076" y="2376"/>
                  </a:lnTo>
                  <a:lnTo>
                    <a:pt x="1108" y="2276"/>
                  </a:lnTo>
                  <a:lnTo>
                    <a:pt x="1023" y="2258"/>
                  </a:lnTo>
                  <a:lnTo>
                    <a:pt x="954" y="2247"/>
                  </a:lnTo>
                  <a:lnTo>
                    <a:pt x="889" y="2147"/>
                  </a:lnTo>
                  <a:lnTo>
                    <a:pt x="950" y="2068"/>
                  </a:lnTo>
                  <a:lnTo>
                    <a:pt x="896" y="1999"/>
                  </a:lnTo>
                  <a:lnTo>
                    <a:pt x="824" y="2068"/>
                  </a:lnTo>
                  <a:lnTo>
                    <a:pt x="742" y="2046"/>
                  </a:lnTo>
                  <a:lnTo>
                    <a:pt x="630" y="2017"/>
                  </a:lnTo>
                  <a:lnTo>
                    <a:pt x="519" y="1953"/>
                  </a:lnTo>
                  <a:lnTo>
                    <a:pt x="504" y="1852"/>
                  </a:lnTo>
                  <a:lnTo>
                    <a:pt x="483" y="1790"/>
                  </a:lnTo>
                  <a:lnTo>
                    <a:pt x="425" y="1758"/>
                  </a:lnTo>
                  <a:lnTo>
                    <a:pt x="357" y="1751"/>
                  </a:lnTo>
                  <a:lnTo>
                    <a:pt x="288" y="1665"/>
                  </a:lnTo>
                  <a:lnTo>
                    <a:pt x="249" y="1549"/>
                  </a:lnTo>
                  <a:lnTo>
                    <a:pt x="202" y="1478"/>
                  </a:lnTo>
                  <a:lnTo>
                    <a:pt x="130" y="1402"/>
                  </a:lnTo>
                  <a:lnTo>
                    <a:pt x="33" y="1369"/>
                  </a:lnTo>
                  <a:lnTo>
                    <a:pt x="0" y="1348"/>
                  </a:lnTo>
                  <a:lnTo>
                    <a:pt x="33" y="133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4" name="Portugal">
              <a:extLst>
                <a:ext uri="{FF2B5EF4-FFF2-40B4-BE49-F238E27FC236}">
                  <a16:creationId xmlns:a16="http://schemas.microsoft.com/office/drawing/2014/main" id="{DD9110AE-D102-995D-5062-6C9D8E138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24" y="4430083"/>
              <a:ext cx="485181" cy="536815"/>
            </a:xfrm>
            <a:custGeom>
              <a:avLst/>
              <a:gdLst/>
              <a:ahLst/>
              <a:cxnLst>
                <a:cxn ang="0">
                  <a:pos x="830" y="140"/>
                </a:cxn>
                <a:cxn ang="0">
                  <a:pos x="794" y="363"/>
                </a:cxn>
                <a:cxn ang="0">
                  <a:pos x="744" y="483"/>
                </a:cxn>
                <a:cxn ang="0">
                  <a:pos x="662" y="623"/>
                </a:cxn>
                <a:cxn ang="0">
                  <a:pos x="560" y="777"/>
                </a:cxn>
                <a:cxn ang="0">
                  <a:pos x="474" y="940"/>
                </a:cxn>
                <a:cxn ang="0">
                  <a:pos x="392" y="1043"/>
                </a:cxn>
                <a:cxn ang="0">
                  <a:pos x="237" y="1165"/>
                </a:cxn>
                <a:cxn ang="0">
                  <a:pos x="147" y="1328"/>
                </a:cxn>
                <a:cxn ang="0">
                  <a:pos x="78" y="1435"/>
                </a:cxn>
                <a:cxn ang="0">
                  <a:pos x="147" y="1579"/>
                </a:cxn>
                <a:cxn ang="0">
                  <a:pos x="212" y="1626"/>
                </a:cxn>
                <a:cxn ang="0">
                  <a:pos x="323" y="1644"/>
                </a:cxn>
                <a:cxn ang="0">
                  <a:pos x="276" y="1691"/>
                </a:cxn>
                <a:cxn ang="0">
                  <a:pos x="241" y="1802"/>
                </a:cxn>
                <a:cxn ang="0">
                  <a:pos x="194" y="1932"/>
                </a:cxn>
                <a:cxn ang="0">
                  <a:pos x="154" y="2021"/>
                </a:cxn>
                <a:cxn ang="0">
                  <a:pos x="100" y="2144"/>
                </a:cxn>
                <a:cxn ang="0">
                  <a:pos x="0" y="2299"/>
                </a:cxn>
                <a:cxn ang="0">
                  <a:pos x="100" y="2338"/>
                </a:cxn>
                <a:cxn ang="0">
                  <a:pos x="276" y="2402"/>
                </a:cxn>
                <a:cxn ang="0">
                  <a:pos x="417" y="2471"/>
                </a:cxn>
                <a:cxn ang="0">
                  <a:pos x="553" y="2457"/>
                </a:cxn>
                <a:cxn ang="0">
                  <a:pos x="622" y="2457"/>
                </a:cxn>
                <a:cxn ang="0">
                  <a:pos x="636" y="2328"/>
                </a:cxn>
                <a:cxn ang="0">
                  <a:pos x="736" y="2197"/>
                </a:cxn>
                <a:cxn ang="0">
                  <a:pos x="931" y="2108"/>
                </a:cxn>
                <a:cxn ang="0">
                  <a:pos x="891" y="1928"/>
                </a:cxn>
                <a:cxn ang="0">
                  <a:pos x="931" y="1734"/>
                </a:cxn>
                <a:cxn ang="0">
                  <a:pos x="1057" y="1615"/>
                </a:cxn>
                <a:cxn ang="0">
                  <a:pos x="1043" y="1561"/>
                </a:cxn>
                <a:cxn ang="0">
                  <a:pos x="1021" y="1303"/>
                </a:cxn>
                <a:cxn ang="0">
                  <a:pos x="1175" y="1281"/>
                </a:cxn>
                <a:cxn ang="0">
                  <a:pos x="1297" y="1162"/>
                </a:cxn>
                <a:cxn ang="0">
                  <a:pos x="1288" y="1025"/>
                </a:cxn>
                <a:cxn ang="0">
                  <a:pos x="1409" y="849"/>
                </a:cxn>
                <a:cxn ang="0">
                  <a:pos x="1467" y="691"/>
                </a:cxn>
                <a:cxn ang="0">
                  <a:pos x="1661" y="594"/>
                </a:cxn>
                <a:cxn ang="0">
                  <a:pos x="1761" y="461"/>
                </a:cxn>
                <a:cxn ang="0">
                  <a:pos x="1711" y="310"/>
                </a:cxn>
                <a:cxn ang="0">
                  <a:pos x="1500" y="216"/>
                </a:cxn>
                <a:cxn ang="0">
                  <a:pos x="1297" y="191"/>
                </a:cxn>
                <a:cxn ang="0">
                  <a:pos x="1150" y="144"/>
                </a:cxn>
                <a:cxn ang="0">
                  <a:pos x="1128" y="37"/>
                </a:cxn>
                <a:cxn ang="0">
                  <a:pos x="1036" y="0"/>
                </a:cxn>
                <a:cxn ang="0">
                  <a:pos x="845" y="51"/>
                </a:cxn>
              </a:cxnLst>
              <a:rect l="0" t="0" r="r" b="b"/>
              <a:pathLst>
                <a:path w="1761" h="2471">
                  <a:moveTo>
                    <a:pt x="845" y="51"/>
                  </a:moveTo>
                  <a:lnTo>
                    <a:pt x="830" y="140"/>
                  </a:lnTo>
                  <a:lnTo>
                    <a:pt x="809" y="270"/>
                  </a:lnTo>
                  <a:lnTo>
                    <a:pt x="794" y="363"/>
                  </a:lnTo>
                  <a:lnTo>
                    <a:pt x="773" y="425"/>
                  </a:lnTo>
                  <a:lnTo>
                    <a:pt x="744" y="483"/>
                  </a:lnTo>
                  <a:lnTo>
                    <a:pt x="704" y="550"/>
                  </a:lnTo>
                  <a:lnTo>
                    <a:pt x="662" y="623"/>
                  </a:lnTo>
                  <a:lnTo>
                    <a:pt x="618" y="677"/>
                  </a:lnTo>
                  <a:lnTo>
                    <a:pt x="560" y="777"/>
                  </a:lnTo>
                  <a:lnTo>
                    <a:pt x="517" y="878"/>
                  </a:lnTo>
                  <a:lnTo>
                    <a:pt x="474" y="940"/>
                  </a:lnTo>
                  <a:lnTo>
                    <a:pt x="420" y="1004"/>
                  </a:lnTo>
                  <a:lnTo>
                    <a:pt x="392" y="1043"/>
                  </a:lnTo>
                  <a:lnTo>
                    <a:pt x="319" y="1112"/>
                  </a:lnTo>
                  <a:lnTo>
                    <a:pt x="237" y="1165"/>
                  </a:lnTo>
                  <a:lnTo>
                    <a:pt x="194" y="1205"/>
                  </a:lnTo>
                  <a:lnTo>
                    <a:pt x="147" y="1328"/>
                  </a:lnTo>
                  <a:lnTo>
                    <a:pt x="82" y="1414"/>
                  </a:lnTo>
                  <a:lnTo>
                    <a:pt x="78" y="1435"/>
                  </a:lnTo>
                  <a:lnTo>
                    <a:pt x="125" y="1497"/>
                  </a:lnTo>
                  <a:lnTo>
                    <a:pt x="147" y="1579"/>
                  </a:lnTo>
                  <a:lnTo>
                    <a:pt x="154" y="1626"/>
                  </a:lnTo>
                  <a:lnTo>
                    <a:pt x="212" y="1626"/>
                  </a:lnTo>
                  <a:lnTo>
                    <a:pt x="283" y="1633"/>
                  </a:lnTo>
                  <a:lnTo>
                    <a:pt x="323" y="1644"/>
                  </a:lnTo>
                  <a:lnTo>
                    <a:pt x="305" y="1673"/>
                  </a:lnTo>
                  <a:lnTo>
                    <a:pt x="276" y="1691"/>
                  </a:lnTo>
                  <a:lnTo>
                    <a:pt x="265" y="1727"/>
                  </a:lnTo>
                  <a:lnTo>
                    <a:pt x="241" y="1802"/>
                  </a:lnTo>
                  <a:lnTo>
                    <a:pt x="197" y="1881"/>
                  </a:lnTo>
                  <a:lnTo>
                    <a:pt x="194" y="1932"/>
                  </a:lnTo>
                  <a:lnTo>
                    <a:pt x="165" y="1989"/>
                  </a:lnTo>
                  <a:lnTo>
                    <a:pt x="154" y="2021"/>
                  </a:lnTo>
                  <a:lnTo>
                    <a:pt x="136" y="2086"/>
                  </a:lnTo>
                  <a:lnTo>
                    <a:pt x="100" y="2144"/>
                  </a:lnTo>
                  <a:lnTo>
                    <a:pt x="32" y="2219"/>
                  </a:lnTo>
                  <a:lnTo>
                    <a:pt x="0" y="2299"/>
                  </a:lnTo>
                  <a:lnTo>
                    <a:pt x="10" y="2331"/>
                  </a:lnTo>
                  <a:lnTo>
                    <a:pt x="100" y="2338"/>
                  </a:lnTo>
                  <a:lnTo>
                    <a:pt x="187" y="2367"/>
                  </a:lnTo>
                  <a:lnTo>
                    <a:pt x="276" y="2402"/>
                  </a:lnTo>
                  <a:lnTo>
                    <a:pt x="334" y="2446"/>
                  </a:lnTo>
                  <a:lnTo>
                    <a:pt x="417" y="2471"/>
                  </a:lnTo>
                  <a:lnTo>
                    <a:pt x="488" y="2471"/>
                  </a:lnTo>
                  <a:lnTo>
                    <a:pt x="553" y="2457"/>
                  </a:lnTo>
                  <a:lnTo>
                    <a:pt x="607" y="2460"/>
                  </a:lnTo>
                  <a:lnTo>
                    <a:pt x="622" y="2457"/>
                  </a:lnTo>
                  <a:lnTo>
                    <a:pt x="629" y="2402"/>
                  </a:lnTo>
                  <a:lnTo>
                    <a:pt x="636" y="2328"/>
                  </a:lnTo>
                  <a:lnTo>
                    <a:pt x="654" y="2248"/>
                  </a:lnTo>
                  <a:lnTo>
                    <a:pt x="736" y="2197"/>
                  </a:lnTo>
                  <a:lnTo>
                    <a:pt x="863" y="2152"/>
                  </a:lnTo>
                  <a:lnTo>
                    <a:pt x="931" y="2108"/>
                  </a:lnTo>
                  <a:lnTo>
                    <a:pt x="934" y="2021"/>
                  </a:lnTo>
                  <a:lnTo>
                    <a:pt x="891" y="1928"/>
                  </a:lnTo>
                  <a:lnTo>
                    <a:pt x="894" y="1827"/>
                  </a:lnTo>
                  <a:lnTo>
                    <a:pt x="931" y="1734"/>
                  </a:lnTo>
                  <a:lnTo>
                    <a:pt x="1007" y="1666"/>
                  </a:lnTo>
                  <a:lnTo>
                    <a:pt x="1057" y="1615"/>
                  </a:lnTo>
                  <a:lnTo>
                    <a:pt x="1050" y="1568"/>
                  </a:lnTo>
                  <a:lnTo>
                    <a:pt x="1043" y="1561"/>
                  </a:lnTo>
                  <a:lnTo>
                    <a:pt x="1007" y="1417"/>
                  </a:lnTo>
                  <a:lnTo>
                    <a:pt x="1021" y="1303"/>
                  </a:lnTo>
                  <a:lnTo>
                    <a:pt x="1096" y="1277"/>
                  </a:lnTo>
                  <a:lnTo>
                    <a:pt x="1175" y="1281"/>
                  </a:lnTo>
                  <a:lnTo>
                    <a:pt x="1269" y="1227"/>
                  </a:lnTo>
                  <a:lnTo>
                    <a:pt x="1297" y="1162"/>
                  </a:lnTo>
                  <a:lnTo>
                    <a:pt x="1269" y="1076"/>
                  </a:lnTo>
                  <a:lnTo>
                    <a:pt x="1288" y="1025"/>
                  </a:lnTo>
                  <a:lnTo>
                    <a:pt x="1362" y="942"/>
                  </a:lnTo>
                  <a:lnTo>
                    <a:pt x="1409" y="849"/>
                  </a:lnTo>
                  <a:lnTo>
                    <a:pt x="1435" y="759"/>
                  </a:lnTo>
                  <a:lnTo>
                    <a:pt x="1467" y="691"/>
                  </a:lnTo>
                  <a:lnTo>
                    <a:pt x="1560" y="648"/>
                  </a:lnTo>
                  <a:lnTo>
                    <a:pt x="1661" y="594"/>
                  </a:lnTo>
                  <a:lnTo>
                    <a:pt x="1743" y="519"/>
                  </a:lnTo>
                  <a:lnTo>
                    <a:pt x="1761" y="461"/>
                  </a:lnTo>
                  <a:lnTo>
                    <a:pt x="1725" y="392"/>
                  </a:lnTo>
                  <a:lnTo>
                    <a:pt x="1711" y="310"/>
                  </a:lnTo>
                  <a:lnTo>
                    <a:pt x="1611" y="256"/>
                  </a:lnTo>
                  <a:lnTo>
                    <a:pt x="1500" y="216"/>
                  </a:lnTo>
                  <a:lnTo>
                    <a:pt x="1395" y="231"/>
                  </a:lnTo>
                  <a:lnTo>
                    <a:pt x="1297" y="191"/>
                  </a:lnTo>
                  <a:lnTo>
                    <a:pt x="1241" y="162"/>
                  </a:lnTo>
                  <a:lnTo>
                    <a:pt x="1150" y="144"/>
                  </a:lnTo>
                  <a:lnTo>
                    <a:pt x="1110" y="98"/>
                  </a:lnTo>
                  <a:lnTo>
                    <a:pt x="1128" y="37"/>
                  </a:lnTo>
                  <a:lnTo>
                    <a:pt x="1132" y="11"/>
                  </a:lnTo>
                  <a:lnTo>
                    <a:pt x="1036" y="0"/>
                  </a:lnTo>
                  <a:lnTo>
                    <a:pt x="923" y="4"/>
                  </a:lnTo>
                  <a:lnTo>
                    <a:pt x="845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5" name="Poland">
              <a:extLst>
                <a:ext uri="{FF2B5EF4-FFF2-40B4-BE49-F238E27FC236}">
                  <a16:creationId xmlns:a16="http://schemas.microsoft.com/office/drawing/2014/main" id="{71E9195A-1B4E-3E48-EBC8-835012F00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657" y="3324131"/>
              <a:ext cx="875824" cy="614105"/>
            </a:xfrm>
            <a:custGeom>
              <a:avLst/>
              <a:gdLst/>
              <a:ahLst/>
              <a:cxnLst>
                <a:cxn ang="0">
                  <a:pos x="100" y="626"/>
                </a:cxn>
                <a:cxn ang="0">
                  <a:pos x="71" y="529"/>
                </a:cxn>
                <a:cxn ang="0">
                  <a:pos x="140" y="474"/>
                </a:cxn>
                <a:cxn ang="0">
                  <a:pos x="283" y="385"/>
                </a:cxn>
                <a:cxn ang="0">
                  <a:pos x="618" y="263"/>
                </a:cxn>
                <a:cxn ang="0">
                  <a:pos x="802" y="129"/>
                </a:cxn>
                <a:cxn ang="0">
                  <a:pos x="1007" y="44"/>
                </a:cxn>
                <a:cxn ang="0">
                  <a:pos x="1226" y="0"/>
                </a:cxn>
                <a:cxn ang="0">
                  <a:pos x="1373" y="75"/>
                </a:cxn>
                <a:cxn ang="0">
                  <a:pos x="1297" y="68"/>
                </a:cxn>
                <a:cxn ang="0">
                  <a:pos x="1305" y="158"/>
                </a:cxn>
                <a:cxn ang="0">
                  <a:pos x="1391" y="280"/>
                </a:cxn>
                <a:cxn ang="0">
                  <a:pos x="1495" y="231"/>
                </a:cxn>
                <a:cxn ang="0">
                  <a:pos x="1693" y="198"/>
                </a:cxn>
                <a:cxn ang="0">
                  <a:pos x="1941" y="224"/>
                </a:cxn>
                <a:cxn ang="0">
                  <a:pos x="2222" y="216"/>
                </a:cxn>
                <a:cxn ang="0">
                  <a:pos x="2567" y="122"/>
                </a:cxn>
                <a:cxn ang="0">
                  <a:pos x="2790" y="277"/>
                </a:cxn>
                <a:cxn ang="0">
                  <a:pos x="2959" y="748"/>
                </a:cxn>
                <a:cxn ang="0">
                  <a:pos x="2928" y="1033"/>
                </a:cxn>
                <a:cxn ang="0">
                  <a:pos x="2837" y="1227"/>
                </a:cxn>
                <a:cxn ang="0">
                  <a:pos x="2934" y="1453"/>
                </a:cxn>
                <a:cxn ang="0">
                  <a:pos x="2999" y="1669"/>
                </a:cxn>
                <a:cxn ang="0">
                  <a:pos x="3068" y="1788"/>
                </a:cxn>
                <a:cxn ang="0">
                  <a:pos x="3182" y="1996"/>
                </a:cxn>
                <a:cxn ang="0">
                  <a:pos x="2963" y="2277"/>
                </a:cxn>
                <a:cxn ang="0">
                  <a:pos x="2808" y="2730"/>
                </a:cxn>
                <a:cxn ang="0">
                  <a:pos x="2740" y="2816"/>
                </a:cxn>
                <a:cxn ang="0">
                  <a:pos x="2553" y="2712"/>
                </a:cxn>
                <a:cxn ang="0">
                  <a:pos x="2330" y="2698"/>
                </a:cxn>
                <a:cxn ang="0">
                  <a:pos x="2164" y="2730"/>
                </a:cxn>
                <a:cxn ang="0">
                  <a:pos x="1941" y="2834"/>
                </a:cxn>
                <a:cxn ang="0">
                  <a:pos x="1787" y="2709"/>
                </a:cxn>
                <a:cxn ang="0">
                  <a:pos x="1607" y="2730"/>
                </a:cxn>
                <a:cxn ang="0">
                  <a:pos x="1344" y="2560"/>
                </a:cxn>
                <a:cxn ang="0">
                  <a:pos x="1212" y="2478"/>
                </a:cxn>
                <a:cxn ang="0">
                  <a:pos x="1150" y="2341"/>
                </a:cxn>
                <a:cxn ang="0">
                  <a:pos x="981" y="2313"/>
                </a:cxn>
                <a:cxn ang="0">
                  <a:pos x="880" y="2320"/>
                </a:cxn>
                <a:cxn ang="0">
                  <a:pos x="787" y="2384"/>
                </a:cxn>
                <a:cxn ang="0">
                  <a:pos x="686" y="2255"/>
                </a:cxn>
                <a:cxn ang="0">
                  <a:pos x="690" y="2187"/>
                </a:cxn>
                <a:cxn ang="0">
                  <a:pos x="503" y="2094"/>
                </a:cxn>
                <a:cxn ang="0">
                  <a:pos x="363" y="2029"/>
                </a:cxn>
                <a:cxn ang="0">
                  <a:pos x="223" y="2090"/>
                </a:cxn>
                <a:cxn ang="0">
                  <a:pos x="187" y="2054"/>
                </a:cxn>
                <a:cxn ang="0">
                  <a:pos x="234" y="1795"/>
                </a:cxn>
                <a:cxn ang="0">
                  <a:pos x="172" y="1706"/>
                </a:cxn>
                <a:cxn ang="0">
                  <a:pos x="122" y="1517"/>
                </a:cxn>
                <a:cxn ang="0">
                  <a:pos x="100" y="1312"/>
                </a:cxn>
                <a:cxn ang="0">
                  <a:pos x="78" y="1125"/>
                </a:cxn>
                <a:cxn ang="0">
                  <a:pos x="0" y="1025"/>
                </a:cxn>
                <a:cxn ang="0">
                  <a:pos x="64" y="820"/>
                </a:cxn>
                <a:cxn ang="0">
                  <a:pos x="22" y="634"/>
                </a:cxn>
              </a:cxnLst>
              <a:rect l="0" t="0" r="r" b="b"/>
              <a:pathLst>
                <a:path w="3182" h="2834">
                  <a:moveTo>
                    <a:pt x="7" y="579"/>
                  </a:moveTo>
                  <a:lnTo>
                    <a:pt x="64" y="605"/>
                  </a:lnTo>
                  <a:lnTo>
                    <a:pt x="100" y="626"/>
                  </a:lnTo>
                  <a:lnTo>
                    <a:pt x="114" y="594"/>
                  </a:lnTo>
                  <a:lnTo>
                    <a:pt x="114" y="547"/>
                  </a:lnTo>
                  <a:lnTo>
                    <a:pt x="71" y="529"/>
                  </a:lnTo>
                  <a:lnTo>
                    <a:pt x="42" y="525"/>
                  </a:lnTo>
                  <a:lnTo>
                    <a:pt x="89" y="492"/>
                  </a:lnTo>
                  <a:lnTo>
                    <a:pt x="140" y="474"/>
                  </a:lnTo>
                  <a:lnTo>
                    <a:pt x="151" y="492"/>
                  </a:lnTo>
                  <a:lnTo>
                    <a:pt x="212" y="425"/>
                  </a:lnTo>
                  <a:lnTo>
                    <a:pt x="283" y="385"/>
                  </a:lnTo>
                  <a:lnTo>
                    <a:pt x="385" y="367"/>
                  </a:lnTo>
                  <a:lnTo>
                    <a:pt x="557" y="313"/>
                  </a:lnTo>
                  <a:lnTo>
                    <a:pt x="618" y="263"/>
                  </a:lnTo>
                  <a:lnTo>
                    <a:pt x="675" y="205"/>
                  </a:lnTo>
                  <a:lnTo>
                    <a:pt x="726" y="158"/>
                  </a:lnTo>
                  <a:lnTo>
                    <a:pt x="802" y="129"/>
                  </a:lnTo>
                  <a:lnTo>
                    <a:pt x="866" y="90"/>
                  </a:lnTo>
                  <a:lnTo>
                    <a:pt x="924" y="62"/>
                  </a:lnTo>
                  <a:lnTo>
                    <a:pt x="1007" y="44"/>
                  </a:lnTo>
                  <a:lnTo>
                    <a:pt x="1078" y="22"/>
                  </a:lnTo>
                  <a:lnTo>
                    <a:pt x="1150" y="4"/>
                  </a:lnTo>
                  <a:lnTo>
                    <a:pt x="1226" y="0"/>
                  </a:lnTo>
                  <a:lnTo>
                    <a:pt x="1287" y="19"/>
                  </a:lnTo>
                  <a:lnTo>
                    <a:pt x="1334" y="37"/>
                  </a:lnTo>
                  <a:lnTo>
                    <a:pt x="1373" y="75"/>
                  </a:lnTo>
                  <a:lnTo>
                    <a:pt x="1366" y="111"/>
                  </a:lnTo>
                  <a:lnTo>
                    <a:pt x="1330" y="90"/>
                  </a:lnTo>
                  <a:lnTo>
                    <a:pt x="1297" y="68"/>
                  </a:lnTo>
                  <a:lnTo>
                    <a:pt x="1270" y="55"/>
                  </a:lnTo>
                  <a:lnTo>
                    <a:pt x="1277" y="90"/>
                  </a:lnTo>
                  <a:lnTo>
                    <a:pt x="1305" y="158"/>
                  </a:lnTo>
                  <a:lnTo>
                    <a:pt x="1334" y="216"/>
                  </a:lnTo>
                  <a:lnTo>
                    <a:pt x="1355" y="263"/>
                  </a:lnTo>
                  <a:lnTo>
                    <a:pt x="1391" y="280"/>
                  </a:lnTo>
                  <a:lnTo>
                    <a:pt x="1399" y="260"/>
                  </a:lnTo>
                  <a:lnTo>
                    <a:pt x="1417" y="238"/>
                  </a:lnTo>
                  <a:lnTo>
                    <a:pt x="1495" y="231"/>
                  </a:lnTo>
                  <a:lnTo>
                    <a:pt x="1568" y="209"/>
                  </a:lnTo>
                  <a:lnTo>
                    <a:pt x="1622" y="177"/>
                  </a:lnTo>
                  <a:lnTo>
                    <a:pt x="1693" y="198"/>
                  </a:lnTo>
                  <a:lnTo>
                    <a:pt x="1787" y="205"/>
                  </a:lnTo>
                  <a:lnTo>
                    <a:pt x="1863" y="216"/>
                  </a:lnTo>
                  <a:lnTo>
                    <a:pt x="1941" y="224"/>
                  </a:lnTo>
                  <a:lnTo>
                    <a:pt x="2046" y="231"/>
                  </a:lnTo>
                  <a:lnTo>
                    <a:pt x="2143" y="224"/>
                  </a:lnTo>
                  <a:lnTo>
                    <a:pt x="2222" y="216"/>
                  </a:lnTo>
                  <a:lnTo>
                    <a:pt x="2306" y="202"/>
                  </a:lnTo>
                  <a:lnTo>
                    <a:pt x="2445" y="151"/>
                  </a:lnTo>
                  <a:lnTo>
                    <a:pt x="2567" y="122"/>
                  </a:lnTo>
                  <a:lnTo>
                    <a:pt x="2654" y="158"/>
                  </a:lnTo>
                  <a:lnTo>
                    <a:pt x="2758" y="216"/>
                  </a:lnTo>
                  <a:lnTo>
                    <a:pt x="2790" y="277"/>
                  </a:lnTo>
                  <a:lnTo>
                    <a:pt x="2812" y="371"/>
                  </a:lnTo>
                  <a:lnTo>
                    <a:pt x="2866" y="518"/>
                  </a:lnTo>
                  <a:lnTo>
                    <a:pt x="2959" y="748"/>
                  </a:lnTo>
                  <a:lnTo>
                    <a:pt x="2974" y="835"/>
                  </a:lnTo>
                  <a:lnTo>
                    <a:pt x="2981" y="931"/>
                  </a:lnTo>
                  <a:lnTo>
                    <a:pt x="2928" y="1033"/>
                  </a:lnTo>
                  <a:lnTo>
                    <a:pt x="2848" y="1089"/>
                  </a:lnTo>
                  <a:lnTo>
                    <a:pt x="2798" y="1169"/>
                  </a:lnTo>
                  <a:lnTo>
                    <a:pt x="2837" y="1227"/>
                  </a:lnTo>
                  <a:lnTo>
                    <a:pt x="2931" y="1292"/>
                  </a:lnTo>
                  <a:lnTo>
                    <a:pt x="2934" y="1367"/>
                  </a:lnTo>
                  <a:lnTo>
                    <a:pt x="2934" y="1453"/>
                  </a:lnTo>
                  <a:lnTo>
                    <a:pt x="2937" y="1525"/>
                  </a:lnTo>
                  <a:lnTo>
                    <a:pt x="2981" y="1597"/>
                  </a:lnTo>
                  <a:lnTo>
                    <a:pt x="2999" y="1669"/>
                  </a:lnTo>
                  <a:lnTo>
                    <a:pt x="3039" y="1737"/>
                  </a:lnTo>
                  <a:lnTo>
                    <a:pt x="3053" y="1769"/>
                  </a:lnTo>
                  <a:lnTo>
                    <a:pt x="3068" y="1788"/>
                  </a:lnTo>
                  <a:lnTo>
                    <a:pt x="3136" y="1845"/>
                  </a:lnTo>
                  <a:lnTo>
                    <a:pt x="3136" y="1914"/>
                  </a:lnTo>
                  <a:lnTo>
                    <a:pt x="3182" y="1996"/>
                  </a:lnTo>
                  <a:lnTo>
                    <a:pt x="3164" y="2083"/>
                  </a:lnTo>
                  <a:lnTo>
                    <a:pt x="3071" y="2187"/>
                  </a:lnTo>
                  <a:lnTo>
                    <a:pt x="2963" y="2277"/>
                  </a:lnTo>
                  <a:lnTo>
                    <a:pt x="2888" y="2399"/>
                  </a:lnTo>
                  <a:lnTo>
                    <a:pt x="2808" y="2640"/>
                  </a:lnTo>
                  <a:lnTo>
                    <a:pt x="2808" y="2730"/>
                  </a:lnTo>
                  <a:lnTo>
                    <a:pt x="2830" y="2805"/>
                  </a:lnTo>
                  <a:lnTo>
                    <a:pt x="2769" y="2823"/>
                  </a:lnTo>
                  <a:lnTo>
                    <a:pt x="2740" y="2816"/>
                  </a:lnTo>
                  <a:lnTo>
                    <a:pt x="2679" y="2805"/>
                  </a:lnTo>
                  <a:lnTo>
                    <a:pt x="2603" y="2762"/>
                  </a:lnTo>
                  <a:lnTo>
                    <a:pt x="2553" y="2712"/>
                  </a:lnTo>
                  <a:lnTo>
                    <a:pt x="2485" y="2680"/>
                  </a:lnTo>
                  <a:lnTo>
                    <a:pt x="2402" y="2680"/>
                  </a:lnTo>
                  <a:lnTo>
                    <a:pt x="2330" y="2698"/>
                  </a:lnTo>
                  <a:lnTo>
                    <a:pt x="2273" y="2730"/>
                  </a:lnTo>
                  <a:lnTo>
                    <a:pt x="2230" y="2769"/>
                  </a:lnTo>
                  <a:lnTo>
                    <a:pt x="2164" y="2730"/>
                  </a:lnTo>
                  <a:lnTo>
                    <a:pt x="2046" y="2738"/>
                  </a:lnTo>
                  <a:lnTo>
                    <a:pt x="1996" y="2802"/>
                  </a:lnTo>
                  <a:lnTo>
                    <a:pt x="1941" y="2834"/>
                  </a:lnTo>
                  <a:lnTo>
                    <a:pt x="1892" y="2823"/>
                  </a:lnTo>
                  <a:lnTo>
                    <a:pt x="1849" y="2765"/>
                  </a:lnTo>
                  <a:lnTo>
                    <a:pt x="1787" y="2709"/>
                  </a:lnTo>
                  <a:lnTo>
                    <a:pt x="1729" y="2676"/>
                  </a:lnTo>
                  <a:lnTo>
                    <a:pt x="1672" y="2709"/>
                  </a:lnTo>
                  <a:lnTo>
                    <a:pt x="1607" y="2730"/>
                  </a:lnTo>
                  <a:lnTo>
                    <a:pt x="1510" y="2687"/>
                  </a:lnTo>
                  <a:lnTo>
                    <a:pt x="1420" y="2655"/>
                  </a:lnTo>
                  <a:lnTo>
                    <a:pt x="1344" y="2560"/>
                  </a:lnTo>
                  <a:lnTo>
                    <a:pt x="1297" y="2489"/>
                  </a:lnTo>
                  <a:lnTo>
                    <a:pt x="1241" y="2464"/>
                  </a:lnTo>
                  <a:lnTo>
                    <a:pt x="1212" y="2478"/>
                  </a:lnTo>
                  <a:lnTo>
                    <a:pt x="1158" y="2435"/>
                  </a:lnTo>
                  <a:lnTo>
                    <a:pt x="1150" y="2388"/>
                  </a:lnTo>
                  <a:lnTo>
                    <a:pt x="1150" y="2341"/>
                  </a:lnTo>
                  <a:lnTo>
                    <a:pt x="1107" y="2330"/>
                  </a:lnTo>
                  <a:lnTo>
                    <a:pt x="1032" y="2330"/>
                  </a:lnTo>
                  <a:lnTo>
                    <a:pt x="981" y="2313"/>
                  </a:lnTo>
                  <a:lnTo>
                    <a:pt x="927" y="2292"/>
                  </a:lnTo>
                  <a:lnTo>
                    <a:pt x="884" y="2284"/>
                  </a:lnTo>
                  <a:lnTo>
                    <a:pt x="880" y="2320"/>
                  </a:lnTo>
                  <a:lnTo>
                    <a:pt x="898" y="2352"/>
                  </a:lnTo>
                  <a:lnTo>
                    <a:pt x="831" y="2402"/>
                  </a:lnTo>
                  <a:lnTo>
                    <a:pt x="787" y="2384"/>
                  </a:lnTo>
                  <a:lnTo>
                    <a:pt x="729" y="2328"/>
                  </a:lnTo>
                  <a:lnTo>
                    <a:pt x="672" y="2281"/>
                  </a:lnTo>
                  <a:lnTo>
                    <a:pt x="686" y="2255"/>
                  </a:lnTo>
                  <a:lnTo>
                    <a:pt x="697" y="2216"/>
                  </a:lnTo>
                  <a:lnTo>
                    <a:pt x="697" y="2194"/>
                  </a:lnTo>
                  <a:lnTo>
                    <a:pt x="690" y="2187"/>
                  </a:lnTo>
                  <a:lnTo>
                    <a:pt x="622" y="2176"/>
                  </a:lnTo>
                  <a:lnTo>
                    <a:pt x="568" y="2105"/>
                  </a:lnTo>
                  <a:lnTo>
                    <a:pt x="503" y="2094"/>
                  </a:lnTo>
                  <a:lnTo>
                    <a:pt x="442" y="2083"/>
                  </a:lnTo>
                  <a:lnTo>
                    <a:pt x="395" y="2087"/>
                  </a:lnTo>
                  <a:lnTo>
                    <a:pt x="363" y="2029"/>
                  </a:lnTo>
                  <a:lnTo>
                    <a:pt x="305" y="1996"/>
                  </a:lnTo>
                  <a:lnTo>
                    <a:pt x="265" y="2032"/>
                  </a:lnTo>
                  <a:lnTo>
                    <a:pt x="223" y="2090"/>
                  </a:lnTo>
                  <a:lnTo>
                    <a:pt x="183" y="2065"/>
                  </a:lnTo>
                  <a:lnTo>
                    <a:pt x="183" y="2058"/>
                  </a:lnTo>
                  <a:lnTo>
                    <a:pt x="187" y="2054"/>
                  </a:lnTo>
                  <a:lnTo>
                    <a:pt x="201" y="2018"/>
                  </a:lnTo>
                  <a:lnTo>
                    <a:pt x="227" y="1914"/>
                  </a:lnTo>
                  <a:lnTo>
                    <a:pt x="234" y="1795"/>
                  </a:lnTo>
                  <a:lnTo>
                    <a:pt x="227" y="1769"/>
                  </a:lnTo>
                  <a:lnTo>
                    <a:pt x="208" y="1751"/>
                  </a:lnTo>
                  <a:lnTo>
                    <a:pt x="172" y="1706"/>
                  </a:lnTo>
                  <a:lnTo>
                    <a:pt x="136" y="1658"/>
                  </a:lnTo>
                  <a:lnTo>
                    <a:pt x="125" y="1575"/>
                  </a:lnTo>
                  <a:lnTo>
                    <a:pt x="122" y="1517"/>
                  </a:lnTo>
                  <a:lnTo>
                    <a:pt x="125" y="1461"/>
                  </a:lnTo>
                  <a:lnTo>
                    <a:pt x="114" y="1367"/>
                  </a:lnTo>
                  <a:lnTo>
                    <a:pt x="100" y="1312"/>
                  </a:lnTo>
                  <a:lnTo>
                    <a:pt x="96" y="1245"/>
                  </a:lnTo>
                  <a:lnTo>
                    <a:pt x="89" y="1176"/>
                  </a:lnTo>
                  <a:lnTo>
                    <a:pt x="78" y="1125"/>
                  </a:lnTo>
                  <a:lnTo>
                    <a:pt x="35" y="1089"/>
                  </a:lnTo>
                  <a:lnTo>
                    <a:pt x="0" y="1065"/>
                  </a:lnTo>
                  <a:lnTo>
                    <a:pt x="0" y="1025"/>
                  </a:lnTo>
                  <a:lnTo>
                    <a:pt x="22" y="953"/>
                  </a:lnTo>
                  <a:lnTo>
                    <a:pt x="56" y="884"/>
                  </a:lnTo>
                  <a:lnTo>
                    <a:pt x="64" y="820"/>
                  </a:lnTo>
                  <a:lnTo>
                    <a:pt x="64" y="726"/>
                  </a:lnTo>
                  <a:lnTo>
                    <a:pt x="42" y="683"/>
                  </a:lnTo>
                  <a:lnTo>
                    <a:pt x="22" y="634"/>
                  </a:lnTo>
                  <a:lnTo>
                    <a:pt x="7" y="57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6" name="Netherlands">
              <a:extLst>
                <a:ext uri="{FF2B5EF4-FFF2-40B4-BE49-F238E27FC236}">
                  <a16:creationId xmlns:a16="http://schemas.microsoft.com/office/drawing/2014/main" id="{F5B7C81A-0CA5-A8C2-5DB6-4850C36CC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675" y="3454822"/>
              <a:ext cx="338914" cy="289486"/>
            </a:xfrm>
            <a:custGeom>
              <a:avLst/>
              <a:gdLst/>
              <a:ahLst/>
              <a:cxnLst>
                <a:cxn ang="0">
                  <a:pos x="604" y="255"/>
                </a:cxn>
                <a:cxn ang="0">
                  <a:pos x="633" y="287"/>
                </a:cxn>
                <a:cxn ang="0">
                  <a:pos x="633" y="312"/>
                </a:cxn>
                <a:cxn ang="0">
                  <a:pos x="579" y="323"/>
                </a:cxn>
                <a:cxn ang="0">
                  <a:pos x="557" y="406"/>
                </a:cxn>
                <a:cxn ang="0">
                  <a:pos x="550" y="453"/>
                </a:cxn>
                <a:cxn ang="0">
                  <a:pos x="572" y="484"/>
                </a:cxn>
                <a:cxn ang="0">
                  <a:pos x="633" y="528"/>
                </a:cxn>
                <a:cxn ang="0">
                  <a:pos x="673" y="531"/>
                </a:cxn>
                <a:cxn ang="0">
                  <a:pos x="670" y="457"/>
                </a:cxn>
                <a:cxn ang="0">
                  <a:pos x="652" y="413"/>
                </a:cxn>
                <a:cxn ang="0">
                  <a:pos x="666" y="410"/>
                </a:cxn>
                <a:cxn ang="0">
                  <a:pos x="712" y="384"/>
                </a:cxn>
                <a:cxn ang="0">
                  <a:pos x="730" y="323"/>
                </a:cxn>
                <a:cxn ang="0">
                  <a:pos x="762" y="255"/>
                </a:cxn>
                <a:cxn ang="0">
                  <a:pos x="708" y="237"/>
                </a:cxn>
                <a:cxn ang="0">
                  <a:pos x="705" y="205"/>
                </a:cxn>
                <a:cxn ang="0">
                  <a:pos x="708" y="125"/>
                </a:cxn>
                <a:cxn ang="0">
                  <a:pos x="730" y="89"/>
                </a:cxn>
                <a:cxn ang="0">
                  <a:pos x="770" y="47"/>
                </a:cxn>
                <a:cxn ang="0">
                  <a:pos x="820" y="25"/>
                </a:cxn>
                <a:cxn ang="0">
                  <a:pos x="924" y="0"/>
                </a:cxn>
                <a:cxn ang="0">
                  <a:pos x="993" y="25"/>
                </a:cxn>
                <a:cxn ang="0">
                  <a:pos x="1054" y="0"/>
                </a:cxn>
                <a:cxn ang="0">
                  <a:pos x="1169" y="25"/>
                </a:cxn>
                <a:cxn ang="0">
                  <a:pos x="1227" y="103"/>
                </a:cxn>
                <a:cxn ang="0">
                  <a:pos x="1205" y="179"/>
                </a:cxn>
                <a:cxn ang="0">
                  <a:pos x="1144" y="355"/>
                </a:cxn>
                <a:cxn ang="0">
                  <a:pos x="1062" y="457"/>
                </a:cxn>
                <a:cxn ang="0">
                  <a:pos x="1094" y="629"/>
                </a:cxn>
                <a:cxn ang="0">
                  <a:pos x="982" y="780"/>
                </a:cxn>
                <a:cxn ang="0">
                  <a:pos x="809" y="740"/>
                </a:cxn>
                <a:cxn ang="0">
                  <a:pos x="809" y="934"/>
                </a:cxn>
                <a:cxn ang="0">
                  <a:pos x="737" y="1150"/>
                </a:cxn>
                <a:cxn ang="0">
                  <a:pos x="744" y="1298"/>
                </a:cxn>
                <a:cxn ang="0">
                  <a:pos x="633" y="1280"/>
                </a:cxn>
                <a:cxn ang="0">
                  <a:pos x="652" y="1101"/>
                </a:cxn>
                <a:cxn ang="0">
                  <a:pos x="510" y="1014"/>
                </a:cxn>
                <a:cxn ang="0">
                  <a:pos x="461" y="934"/>
                </a:cxn>
                <a:cxn ang="0">
                  <a:pos x="302" y="934"/>
                </a:cxn>
                <a:cxn ang="0">
                  <a:pos x="90" y="992"/>
                </a:cxn>
                <a:cxn ang="0">
                  <a:pos x="4" y="916"/>
                </a:cxn>
                <a:cxn ang="0">
                  <a:pos x="97" y="949"/>
                </a:cxn>
                <a:cxn ang="0">
                  <a:pos x="234" y="941"/>
                </a:cxn>
                <a:cxn ang="0">
                  <a:pos x="202" y="916"/>
                </a:cxn>
                <a:cxn ang="0">
                  <a:pos x="144" y="859"/>
                </a:cxn>
                <a:cxn ang="0">
                  <a:pos x="327" y="827"/>
                </a:cxn>
                <a:cxn ang="0">
                  <a:pos x="446" y="776"/>
                </a:cxn>
                <a:cxn ang="0">
                  <a:pos x="323" y="780"/>
                </a:cxn>
                <a:cxn ang="0">
                  <a:pos x="260" y="672"/>
                </a:cxn>
                <a:cxn ang="0">
                  <a:pos x="278" y="643"/>
                </a:cxn>
                <a:cxn ang="0">
                  <a:pos x="313" y="611"/>
                </a:cxn>
                <a:cxn ang="0">
                  <a:pos x="446" y="420"/>
                </a:cxn>
                <a:cxn ang="0">
                  <a:pos x="590" y="205"/>
                </a:cxn>
              </a:cxnLst>
              <a:rect l="0" t="0" r="r" b="b"/>
              <a:pathLst>
                <a:path w="1230" h="1330">
                  <a:moveTo>
                    <a:pt x="590" y="205"/>
                  </a:moveTo>
                  <a:lnTo>
                    <a:pt x="601" y="241"/>
                  </a:lnTo>
                  <a:lnTo>
                    <a:pt x="604" y="255"/>
                  </a:lnTo>
                  <a:lnTo>
                    <a:pt x="612" y="262"/>
                  </a:lnTo>
                  <a:lnTo>
                    <a:pt x="630" y="279"/>
                  </a:lnTo>
                  <a:lnTo>
                    <a:pt x="633" y="287"/>
                  </a:lnTo>
                  <a:lnTo>
                    <a:pt x="637" y="290"/>
                  </a:lnTo>
                  <a:lnTo>
                    <a:pt x="633" y="305"/>
                  </a:lnTo>
                  <a:lnTo>
                    <a:pt x="633" y="312"/>
                  </a:lnTo>
                  <a:lnTo>
                    <a:pt x="630" y="316"/>
                  </a:lnTo>
                  <a:lnTo>
                    <a:pt x="597" y="319"/>
                  </a:lnTo>
                  <a:lnTo>
                    <a:pt x="579" y="323"/>
                  </a:lnTo>
                  <a:lnTo>
                    <a:pt x="572" y="341"/>
                  </a:lnTo>
                  <a:lnTo>
                    <a:pt x="561" y="373"/>
                  </a:lnTo>
                  <a:lnTo>
                    <a:pt x="557" y="406"/>
                  </a:lnTo>
                  <a:lnTo>
                    <a:pt x="557" y="442"/>
                  </a:lnTo>
                  <a:lnTo>
                    <a:pt x="557" y="446"/>
                  </a:lnTo>
                  <a:lnTo>
                    <a:pt x="550" y="453"/>
                  </a:lnTo>
                  <a:lnTo>
                    <a:pt x="554" y="460"/>
                  </a:lnTo>
                  <a:lnTo>
                    <a:pt x="554" y="467"/>
                  </a:lnTo>
                  <a:lnTo>
                    <a:pt x="572" y="484"/>
                  </a:lnTo>
                  <a:lnTo>
                    <a:pt x="579" y="495"/>
                  </a:lnTo>
                  <a:lnTo>
                    <a:pt x="601" y="506"/>
                  </a:lnTo>
                  <a:lnTo>
                    <a:pt x="633" y="528"/>
                  </a:lnTo>
                  <a:lnTo>
                    <a:pt x="648" y="531"/>
                  </a:lnTo>
                  <a:lnTo>
                    <a:pt x="662" y="535"/>
                  </a:lnTo>
                  <a:lnTo>
                    <a:pt x="673" y="531"/>
                  </a:lnTo>
                  <a:lnTo>
                    <a:pt x="673" y="517"/>
                  </a:lnTo>
                  <a:lnTo>
                    <a:pt x="673" y="475"/>
                  </a:lnTo>
                  <a:lnTo>
                    <a:pt x="670" y="457"/>
                  </a:lnTo>
                  <a:lnTo>
                    <a:pt x="652" y="439"/>
                  </a:lnTo>
                  <a:lnTo>
                    <a:pt x="652" y="424"/>
                  </a:lnTo>
                  <a:lnTo>
                    <a:pt x="652" y="413"/>
                  </a:lnTo>
                  <a:lnTo>
                    <a:pt x="655" y="410"/>
                  </a:lnTo>
                  <a:lnTo>
                    <a:pt x="659" y="406"/>
                  </a:lnTo>
                  <a:lnTo>
                    <a:pt x="666" y="410"/>
                  </a:lnTo>
                  <a:lnTo>
                    <a:pt x="677" y="410"/>
                  </a:lnTo>
                  <a:lnTo>
                    <a:pt x="684" y="402"/>
                  </a:lnTo>
                  <a:lnTo>
                    <a:pt x="712" y="384"/>
                  </a:lnTo>
                  <a:lnTo>
                    <a:pt x="715" y="363"/>
                  </a:lnTo>
                  <a:lnTo>
                    <a:pt x="723" y="344"/>
                  </a:lnTo>
                  <a:lnTo>
                    <a:pt x="730" y="323"/>
                  </a:lnTo>
                  <a:lnTo>
                    <a:pt x="737" y="301"/>
                  </a:lnTo>
                  <a:lnTo>
                    <a:pt x="759" y="262"/>
                  </a:lnTo>
                  <a:lnTo>
                    <a:pt x="762" y="255"/>
                  </a:lnTo>
                  <a:lnTo>
                    <a:pt x="762" y="248"/>
                  </a:lnTo>
                  <a:lnTo>
                    <a:pt x="748" y="241"/>
                  </a:lnTo>
                  <a:lnTo>
                    <a:pt x="708" y="237"/>
                  </a:lnTo>
                  <a:lnTo>
                    <a:pt x="705" y="230"/>
                  </a:lnTo>
                  <a:lnTo>
                    <a:pt x="705" y="223"/>
                  </a:lnTo>
                  <a:lnTo>
                    <a:pt x="705" y="205"/>
                  </a:lnTo>
                  <a:lnTo>
                    <a:pt x="708" y="183"/>
                  </a:lnTo>
                  <a:lnTo>
                    <a:pt x="705" y="150"/>
                  </a:lnTo>
                  <a:lnTo>
                    <a:pt x="708" y="125"/>
                  </a:lnTo>
                  <a:lnTo>
                    <a:pt x="712" y="114"/>
                  </a:lnTo>
                  <a:lnTo>
                    <a:pt x="719" y="100"/>
                  </a:lnTo>
                  <a:lnTo>
                    <a:pt x="730" y="89"/>
                  </a:lnTo>
                  <a:lnTo>
                    <a:pt x="748" y="61"/>
                  </a:lnTo>
                  <a:lnTo>
                    <a:pt x="762" y="50"/>
                  </a:lnTo>
                  <a:lnTo>
                    <a:pt x="770" y="47"/>
                  </a:lnTo>
                  <a:lnTo>
                    <a:pt x="784" y="36"/>
                  </a:lnTo>
                  <a:lnTo>
                    <a:pt x="802" y="29"/>
                  </a:lnTo>
                  <a:lnTo>
                    <a:pt x="820" y="25"/>
                  </a:lnTo>
                  <a:lnTo>
                    <a:pt x="867" y="3"/>
                  </a:lnTo>
                  <a:lnTo>
                    <a:pt x="900" y="0"/>
                  </a:lnTo>
                  <a:lnTo>
                    <a:pt x="924" y="0"/>
                  </a:lnTo>
                  <a:lnTo>
                    <a:pt x="957" y="10"/>
                  </a:lnTo>
                  <a:lnTo>
                    <a:pt x="978" y="21"/>
                  </a:lnTo>
                  <a:lnTo>
                    <a:pt x="993" y="25"/>
                  </a:lnTo>
                  <a:lnTo>
                    <a:pt x="1007" y="21"/>
                  </a:lnTo>
                  <a:lnTo>
                    <a:pt x="1036" y="3"/>
                  </a:lnTo>
                  <a:lnTo>
                    <a:pt x="1054" y="0"/>
                  </a:lnTo>
                  <a:lnTo>
                    <a:pt x="1122" y="3"/>
                  </a:lnTo>
                  <a:lnTo>
                    <a:pt x="1158" y="18"/>
                  </a:lnTo>
                  <a:lnTo>
                    <a:pt x="1169" y="25"/>
                  </a:lnTo>
                  <a:lnTo>
                    <a:pt x="1209" y="68"/>
                  </a:lnTo>
                  <a:lnTo>
                    <a:pt x="1223" y="96"/>
                  </a:lnTo>
                  <a:lnTo>
                    <a:pt x="1227" y="103"/>
                  </a:lnTo>
                  <a:lnTo>
                    <a:pt x="1230" y="103"/>
                  </a:lnTo>
                  <a:lnTo>
                    <a:pt x="1223" y="129"/>
                  </a:lnTo>
                  <a:lnTo>
                    <a:pt x="1205" y="179"/>
                  </a:lnTo>
                  <a:lnTo>
                    <a:pt x="1183" y="241"/>
                  </a:lnTo>
                  <a:lnTo>
                    <a:pt x="1162" y="294"/>
                  </a:lnTo>
                  <a:lnTo>
                    <a:pt x="1144" y="355"/>
                  </a:lnTo>
                  <a:lnTo>
                    <a:pt x="1083" y="388"/>
                  </a:lnTo>
                  <a:lnTo>
                    <a:pt x="1054" y="402"/>
                  </a:lnTo>
                  <a:lnTo>
                    <a:pt x="1062" y="457"/>
                  </a:lnTo>
                  <a:lnTo>
                    <a:pt x="1158" y="517"/>
                  </a:lnTo>
                  <a:lnTo>
                    <a:pt x="1140" y="578"/>
                  </a:lnTo>
                  <a:lnTo>
                    <a:pt x="1094" y="629"/>
                  </a:lnTo>
                  <a:lnTo>
                    <a:pt x="1033" y="665"/>
                  </a:lnTo>
                  <a:lnTo>
                    <a:pt x="1018" y="725"/>
                  </a:lnTo>
                  <a:lnTo>
                    <a:pt x="982" y="780"/>
                  </a:lnTo>
                  <a:lnTo>
                    <a:pt x="935" y="787"/>
                  </a:lnTo>
                  <a:lnTo>
                    <a:pt x="867" y="747"/>
                  </a:lnTo>
                  <a:lnTo>
                    <a:pt x="809" y="740"/>
                  </a:lnTo>
                  <a:lnTo>
                    <a:pt x="802" y="787"/>
                  </a:lnTo>
                  <a:lnTo>
                    <a:pt x="809" y="877"/>
                  </a:lnTo>
                  <a:lnTo>
                    <a:pt x="809" y="934"/>
                  </a:lnTo>
                  <a:lnTo>
                    <a:pt x="795" y="1003"/>
                  </a:lnTo>
                  <a:lnTo>
                    <a:pt x="781" y="1110"/>
                  </a:lnTo>
                  <a:lnTo>
                    <a:pt x="737" y="1150"/>
                  </a:lnTo>
                  <a:lnTo>
                    <a:pt x="730" y="1193"/>
                  </a:lnTo>
                  <a:lnTo>
                    <a:pt x="737" y="1251"/>
                  </a:lnTo>
                  <a:lnTo>
                    <a:pt x="744" y="1298"/>
                  </a:lnTo>
                  <a:lnTo>
                    <a:pt x="737" y="1330"/>
                  </a:lnTo>
                  <a:lnTo>
                    <a:pt x="673" y="1322"/>
                  </a:lnTo>
                  <a:lnTo>
                    <a:pt x="633" y="1280"/>
                  </a:lnTo>
                  <a:lnTo>
                    <a:pt x="630" y="1219"/>
                  </a:lnTo>
                  <a:lnTo>
                    <a:pt x="644" y="1157"/>
                  </a:lnTo>
                  <a:lnTo>
                    <a:pt x="652" y="1101"/>
                  </a:lnTo>
                  <a:lnTo>
                    <a:pt x="608" y="1061"/>
                  </a:lnTo>
                  <a:lnTo>
                    <a:pt x="554" y="1050"/>
                  </a:lnTo>
                  <a:lnTo>
                    <a:pt x="510" y="1014"/>
                  </a:lnTo>
                  <a:lnTo>
                    <a:pt x="507" y="974"/>
                  </a:lnTo>
                  <a:lnTo>
                    <a:pt x="486" y="970"/>
                  </a:lnTo>
                  <a:lnTo>
                    <a:pt x="461" y="934"/>
                  </a:lnTo>
                  <a:lnTo>
                    <a:pt x="436" y="927"/>
                  </a:lnTo>
                  <a:lnTo>
                    <a:pt x="371" y="923"/>
                  </a:lnTo>
                  <a:lnTo>
                    <a:pt x="302" y="934"/>
                  </a:lnTo>
                  <a:lnTo>
                    <a:pt x="209" y="974"/>
                  </a:lnTo>
                  <a:lnTo>
                    <a:pt x="122" y="988"/>
                  </a:lnTo>
                  <a:lnTo>
                    <a:pt x="90" y="992"/>
                  </a:lnTo>
                  <a:lnTo>
                    <a:pt x="26" y="938"/>
                  </a:lnTo>
                  <a:lnTo>
                    <a:pt x="0" y="923"/>
                  </a:lnTo>
                  <a:lnTo>
                    <a:pt x="4" y="916"/>
                  </a:lnTo>
                  <a:lnTo>
                    <a:pt x="22" y="905"/>
                  </a:lnTo>
                  <a:lnTo>
                    <a:pt x="58" y="909"/>
                  </a:lnTo>
                  <a:lnTo>
                    <a:pt x="97" y="949"/>
                  </a:lnTo>
                  <a:lnTo>
                    <a:pt x="115" y="959"/>
                  </a:lnTo>
                  <a:lnTo>
                    <a:pt x="169" y="938"/>
                  </a:lnTo>
                  <a:lnTo>
                    <a:pt x="234" y="941"/>
                  </a:lnTo>
                  <a:lnTo>
                    <a:pt x="256" y="949"/>
                  </a:lnTo>
                  <a:lnTo>
                    <a:pt x="241" y="930"/>
                  </a:lnTo>
                  <a:lnTo>
                    <a:pt x="202" y="916"/>
                  </a:lnTo>
                  <a:lnTo>
                    <a:pt x="147" y="912"/>
                  </a:lnTo>
                  <a:lnTo>
                    <a:pt x="118" y="902"/>
                  </a:lnTo>
                  <a:lnTo>
                    <a:pt x="144" y="859"/>
                  </a:lnTo>
                  <a:lnTo>
                    <a:pt x="184" y="856"/>
                  </a:lnTo>
                  <a:lnTo>
                    <a:pt x="267" y="848"/>
                  </a:lnTo>
                  <a:lnTo>
                    <a:pt x="327" y="827"/>
                  </a:lnTo>
                  <a:lnTo>
                    <a:pt x="432" y="816"/>
                  </a:lnTo>
                  <a:lnTo>
                    <a:pt x="472" y="801"/>
                  </a:lnTo>
                  <a:lnTo>
                    <a:pt x="446" y="776"/>
                  </a:lnTo>
                  <a:lnTo>
                    <a:pt x="403" y="791"/>
                  </a:lnTo>
                  <a:lnTo>
                    <a:pt x="378" y="794"/>
                  </a:lnTo>
                  <a:lnTo>
                    <a:pt x="323" y="780"/>
                  </a:lnTo>
                  <a:lnTo>
                    <a:pt x="284" y="758"/>
                  </a:lnTo>
                  <a:lnTo>
                    <a:pt x="252" y="722"/>
                  </a:lnTo>
                  <a:lnTo>
                    <a:pt x="260" y="672"/>
                  </a:lnTo>
                  <a:lnTo>
                    <a:pt x="267" y="651"/>
                  </a:lnTo>
                  <a:lnTo>
                    <a:pt x="274" y="643"/>
                  </a:lnTo>
                  <a:lnTo>
                    <a:pt x="278" y="643"/>
                  </a:lnTo>
                  <a:lnTo>
                    <a:pt x="287" y="629"/>
                  </a:lnTo>
                  <a:lnTo>
                    <a:pt x="291" y="629"/>
                  </a:lnTo>
                  <a:lnTo>
                    <a:pt x="313" y="611"/>
                  </a:lnTo>
                  <a:lnTo>
                    <a:pt x="338" y="589"/>
                  </a:lnTo>
                  <a:lnTo>
                    <a:pt x="418" y="513"/>
                  </a:lnTo>
                  <a:lnTo>
                    <a:pt x="446" y="420"/>
                  </a:lnTo>
                  <a:lnTo>
                    <a:pt x="489" y="308"/>
                  </a:lnTo>
                  <a:lnTo>
                    <a:pt x="539" y="219"/>
                  </a:lnTo>
                  <a:lnTo>
                    <a:pt x="590" y="20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7" name="Latvia">
              <a:extLst>
                <a:ext uri="{FF2B5EF4-FFF2-40B4-BE49-F238E27FC236}">
                  <a16:creationId xmlns:a16="http://schemas.microsoft.com/office/drawing/2014/main" id="{1D033739-4D79-23DB-554F-F1CAB046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785" y="2944707"/>
              <a:ext cx="581504" cy="247329"/>
            </a:xfrm>
            <a:custGeom>
              <a:avLst/>
              <a:gdLst/>
              <a:ahLst/>
              <a:cxnLst>
                <a:cxn ang="0">
                  <a:pos x="2050" y="813"/>
                </a:cxn>
                <a:cxn ang="0">
                  <a:pos x="1972" y="914"/>
                </a:cxn>
                <a:cxn ang="0">
                  <a:pos x="1928" y="1036"/>
                </a:cxn>
                <a:cxn ang="0">
                  <a:pos x="1803" y="1032"/>
                </a:cxn>
                <a:cxn ang="0">
                  <a:pos x="1738" y="1137"/>
                </a:cxn>
                <a:cxn ang="0">
                  <a:pos x="1615" y="1108"/>
                </a:cxn>
                <a:cxn ang="0">
                  <a:pos x="1428" y="976"/>
                </a:cxn>
                <a:cxn ang="0">
                  <a:pos x="1313" y="943"/>
                </a:cxn>
                <a:cxn ang="0">
                  <a:pos x="1205" y="907"/>
                </a:cxn>
                <a:cxn ang="0">
                  <a:pos x="1130" y="809"/>
                </a:cxn>
                <a:cxn ang="0">
                  <a:pos x="1040" y="896"/>
                </a:cxn>
                <a:cxn ang="0">
                  <a:pos x="921" y="918"/>
                </a:cxn>
                <a:cxn ang="0">
                  <a:pos x="798" y="885"/>
                </a:cxn>
                <a:cxn ang="0">
                  <a:pos x="677" y="889"/>
                </a:cxn>
                <a:cxn ang="0">
                  <a:pos x="562" y="921"/>
                </a:cxn>
                <a:cxn ang="0">
                  <a:pos x="439" y="907"/>
                </a:cxn>
                <a:cxn ang="0">
                  <a:pos x="317" y="940"/>
                </a:cxn>
                <a:cxn ang="0">
                  <a:pos x="209" y="1003"/>
                </a:cxn>
                <a:cxn ang="0">
                  <a:pos x="134" y="1098"/>
                </a:cxn>
                <a:cxn ang="0">
                  <a:pos x="33" y="1108"/>
                </a:cxn>
                <a:cxn ang="0">
                  <a:pos x="0" y="961"/>
                </a:cxn>
                <a:cxn ang="0">
                  <a:pos x="4" y="727"/>
                </a:cxn>
                <a:cxn ang="0">
                  <a:pos x="69" y="579"/>
                </a:cxn>
                <a:cxn ang="0">
                  <a:pos x="109" y="357"/>
                </a:cxn>
                <a:cxn ang="0">
                  <a:pos x="252" y="238"/>
                </a:cxn>
                <a:cxn ang="0">
                  <a:pos x="370" y="198"/>
                </a:cxn>
                <a:cxn ang="0">
                  <a:pos x="511" y="339"/>
                </a:cxn>
                <a:cxn ang="0">
                  <a:pos x="551" y="396"/>
                </a:cxn>
                <a:cxn ang="0">
                  <a:pos x="619" y="486"/>
                </a:cxn>
                <a:cxn ang="0">
                  <a:pos x="809" y="472"/>
                </a:cxn>
                <a:cxn ang="0">
                  <a:pos x="842" y="454"/>
                </a:cxn>
                <a:cxn ang="0">
                  <a:pos x="871" y="299"/>
                </a:cxn>
                <a:cxn ang="0">
                  <a:pos x="932" y="94"/>
                </a:cxn>
                <a:cxn ang="0">
                  <a:pos x="1032" y="26"/>
                </a:cxn>
                <a:cxn ang="0">
                  <a:pos x="1155" y="4"/>
                </a:cxn>
                <a:cxn ang="0">
                  <a:pos x="1266" y="47"/>
                </a:cxn>
                <a:cxn ang="0">
                  <a:pos x="1371" y="94"/>
                </a:cxn>
                <a:cxn ang="0">
                  <a:pos x="1540" y="180"/>
                </a:cxn>
                <a:cxn ang="0">
                  <a:pos x="1651" y="130"/>
                </a:cxn>
                <a:cxn ang="0">
                  <a:pos x="1738" y="141"/>
                </a:cxn>
                <a:cxn ang="0">
                  <a:pos x="1838" y="216"/>
                </a:cxn>
                <a:cxn ang="0">
                  <a:pos x="1874" y="367"/>
                </a:cxn>
                <a:cxn ang="0">
                  <a:pos x="1946" y="472"/>
                </a:cxn>
                <a:cxn ang="0">
                  <a:pos x="2054" y="648"/>
                </a:cxn>
              </a:cxnLst>
              <a:rect l="0" t="0" r="r" b="b"/>
              <a:pathLst>
                <a:path w="2104" h="1137">
                  <a:moveTo>
                    <a:pt x="2104" y="798"/>
                  </a:moveTo>
                  <a:lnTo>
                    <a:pt x="2090" y="798"/>
                  </a:lnTo>
                  <a:lnTo>
                    <a:pt x="2050" y="813"/>
                  </a:lnTo>
                  <a:lnTo>
                    <a:pt x="2019" y="846"/>
                  </a:lnTo>
                  <a:lnTo>
                    <a:pt x="1993" y="882"/>
                  </a:lnTo>
                  <a:lnTo>
                    <a:pt x="1972" y="914"/>
                  </a:lnTo>
                  <a:lnTo>
                    <a:pt x="1964" y="961"/>
                  </a:lnTo>
                  <a:lnTo>
                    <a:pt x="1950" y="996"/>
                  </a:lnTo>
                  <a:lnTo>
                    <a:pt x="1928" y="1036"/>
                  </a:lnTo>
                  <a:lnTo>
                    <a:pt x="1888" y="1051"/>
                  </a:lnTo>
                  <a:lnTo>
                    <a:pt x="1845" y="1036"/>
                  </a:lnTo>
                  <a:lnTo>
                    <a:pt x="1803" y="1032"/>
                  </a:lnTo>
                  <a:lnTo>
                    <a:pt x="1770" y="1065"/>
                  </a:lnTo>
                  <a:lnTo>
                    <a:pt x="1770" y="1108"/>
                  </a:lnTo>
                  <a:lnTo>
                    <a:pt x="1738" y="1137"/>
                  </a:lnTo>
                  <a:lnTo>
                    <a:pt x="1694" y="1134"/>
                  </a:lnTo>
                  <a:lnTo>
                    <a:pt x="1658" y="1116"/>
                  </a:lnTo>
                  <a:lnTo>
                    <a:pt x="1615" y="1108"/>
                  </a:lnTo>
                  <a:lnTo>
                    <a:pt x="1500" y="1007"/>
                  </a:lnTo>
                  <a:lnTo>
                    <a:pt x="1464" y="993"/>
                  </a:lnTo>
                  <a:lnTo>
                    <a:pt x="1428" y="976"/>
                  </a:lnTo>
                  <a:lnTo>
                    <a:pt x="1393" y="950"/>
                  </a:lnTo>
                  <a:lnTo>
                    <a:pt x="1353" y="932"/>
                  </a:lnTo>
                  <a:lnTo>
                    <a:pt x="1313" y="943"/>
                  </a:lnTo>
                  <a:lnTo>
                    <a:pt x="1270" y="950"/>
                  </a:lnTo>
                  <a:lnTo>
                    <a:pt x="1230" y="943"/>
                  </a:lnTo>
                  <a:lnTo>
                    <a:pt x="1205" y="907"/>
                  </a:lnTo>
                  <a:lnTo>
                    <a:pt x="1184" y="871"/>
                  </a:lnTo>
                  <a:lnTo>
                    <a:pt x="1163" y="831"/>
                  </a:lnTo>
                  <a:lnTo>
                    <a:pt x="1130" y="809"/>
                  </a:lnTo>
                  <a:lnTo>
                    <a:pt x="1090" y="824"/>
                  </a:lnTo>
                  <a:lnTo>
                    <a:pt x="1068" y="864"/>
                  </a:lnTo>
                  <a:lnTo>
                    <a:pt x="1040" y="896"/>
                  </a:lnTo>
                  <a:lnTo>
                    <a:pt x="1003" y="914"/>
                  </a:lnTo>
                  <a:lnTo>
                    <a:pt x="965" y="925"/>
                  </a:lnTo>
                  <a:lnTo>
                    <a:pt x="921" y="918"/>
                  </a:lnTo>
                  <a:lnTo>
                    <a:pt x="882" y="907"/>
                  </a:lnTo>
                  <a:lnTo>
                    <a:pt x="838" y="896"/>
                  </a:lnTo>
                  <a:lnTo>
                    <a:pt x="798" y="885"/>
                  </a:lnTo>
                  <a:lnTo>
                    <a:pt x="760" y="893"/>
                  </a:lnTo>
                  <a:lnTo>
                    <a:pt x="720" y="885"/>
                  </a:lnTo>
                  <a:lnTo>
                    <a:pt x="677" y="889"/>
                  </a:lnTo>
                  <a:lnTo>
                    <a:pt x="637" y="907"/>
                  </a:lnTo>
                  <a:lnTo>
                    <a:pt x="597" y="900"/>
                  </a:lnTo>
                  <a:lnTo>
                    <a:pt x="562" y="921"/>
                  </a:lnTo>
                  <a:lnTo>
                    <a:pt x="522" y="925"/>
                  </a:lnTo>
                  <a:lnTo>
                    <a:pt x="482" y="911"/>
                  </a:lnTo>
                  <a:lnTo>
                    <a:pt x="439" y="907"/>
                  </a:lnTo>
                  <a:lnTo>
                    <a:pt x="396" y="914"/>
                  </a:lnTo>
                  <a:lnTo>
                    <a:pt x="357" y="921"/>
                  </a:lnTo>
                  <a:lnTo>
                    <a:pt x="317" y="940"/>
                  </a:lnTo>
                  <a:lnTo>
                    <a:pt x="281" y="958"/>
                  </a:lnTo>
                  <a:lnTo>
                    <a:pt x="241" y="976"/>
                  </a:lnTo>
                  <a:lnTo>
                    <a:pt x="209" y="1003"/>
                  </a:lnTo>
                  <a:lnTo>
                    <a:pt x="172" y="1022"/>
                  </a:lnTo>
                  <a:lnTo>
                    <a:pt x="148" y="1058"/>
                  </a:lnTo>
                  <a:lnTo>
                    <a:pt x="134" y="1098"/>
                  </a:lnTo>
                  <a:lnTo>
                    <a:pt x="101" y="1126"/>
                  </a:lnTo>
                  <a:lnTo>
                    <a:pt x="58" y="1116"/>
                  </a:lnTo>
                  <a:lnTo>
                    <a:pt x="33" y="1108"/>
                  </a:lnTo>
                  <a:lnTo>
                    <a:pt x="22" y="1043"/>
                  </a:lnTo>
                  <a:lnTo>
                    <a:pt x="0" y="985"/>
                  </a:lnTo>
                  <a:lnTo>
                    <a:pt x="0" y="961"/>
                  </a:lnTo>
                  <a:lnTo>
                    <a:pt x="4" y="921"/>
                  </a:lnTo>
                  <a:lnTo>
                    <a:pt x="4" y="853"/>
                  </a:lnTo>
                  <a:lnTo>
                    <a:pt x="4" y="727"/>
                  </a:lnTo>
                  <a:lnTo>
                    <a:pt x="18" y="677"/>
                  </a:lnTo>
                  <a:lnTo>
                    <a:pt x="33" y="641"/>
                  </a:lnTo>
                  <a:lnTo>
                    <a:pt x="69" y="579"/>
                  </a:lnTo>
                  <a:lnTo>
                    <a:pt x="83" y="511"/>
                  </a:lnTo>
                  <a:lnTo>
                    <a:pt x="83" y="436"/>
                  </a:lnTo>
                  <a:lnTo>
                    <a:pt x="109" y="357"/>
                  </a:lnTo>
                  <a:lnTo>
                    <a:pt x="152" y="292"/>
                  </a:lnTo>
                  <a:lnTo>
                    <a:pt x="194" y="256"/>
                  </a:lnTo>
                  <a:lnTo>
                    <a:pt x="252" y="238"/>
                  </a:lnTo>
                  <a:lnTo>
                    <a:pt x="306" y="205"/>
                  </a:lnTo>
                  <a:lnTo>
                    <a:pt x="361" y="180"/>
                  </a:lnTo>
                  <a:lnTo>
                    <a:pt x="370" y="198"/>
                  </a:lnTo>
                  <a:lnTo>
                    <a:pt x="403" y="245"/>
                  </a:lnTo>
                  <a:lnTo>
                    <a:pt x="457" y="296"/>
                  </a:lnTo>
                  <a:lnTo>
                    <a:pt x="511" y="339"/>
                  </a:lnTo>
                  <a:lnTo>
                    <a:pt x="529" y="392"/>
                  </a:lnTo>
                  <a:lnTo>
                    <a:pt x="551" y="425"/>
                  </a:lnTo>
                  <a:lnTo>
                    <a:pt x="551" y="396"/>
                  </a:lnTo>
                  <a:lnTo>
                    <a:pt x="551" y="370"/>
                  </a:lnTo>
                  <a:lnTo>
                    <a:pt x="586" y="450"/>
                  </a:lnTo>
                  <a:lnTo>
                    <a:pt x="619" y="486"/>
                  </a:lnTo>
                  <a:lnTo>
                    <a:pt x="709" y="522"/>
                  </a:lnTo>
                  <a:lnTo>
                    <a:pt x="734" y="519"/>
                  </a:lnTo>
                  <a:lnTo>
                    <a:pt x="809" y="472"/>
                  </a:lnTo>
                  <a:lnTo>
                    <a:pt x="813" y="501"/>
                  </a:lnTo>
                  <a:lnTo>
                    <a:pt x="842" y="533"/>
                  </a:lnTo>
                  <a:lnTo>
                    <a:pt x="842" y="454"/>
                  </a:lnTo>
                  <a:lnTo>
                    <a:pt x="863" y="414"/>
                  </a:lnTo>
                  <a:lnTo>
                    <a:pt x="878" y="374"/>
                  </a:lnTo>
                  <a:lnTo>
                    <a:pt x="871" y="299"/>
                  </a:lnTo>
                  <a:lnTo>
                    <a:pt x="845" y="120"/>
                  </a:lnTo>
                  <a:lnTo>
                    <a:pt x="853" y="116"/>
                  </a:lnTo>
                  <a:lnTo>
                    <a:pt x="932" y="94"/>
                  </a:lnTo>
                  <a:lnTo>
                    <a:pt x="958" y="65"/>
                  </a:lnTo>
                  <a:lnTo>
                    <a:pt x="989" y="36"/>
                  </a:lnTo>
                  <a:lnTo>
                    <a:pt x="1032" y="26"/>
                  </a:lnTo>
                  <a:lnTo>
                    <a:pt x="1072" y="15"/>
                  </a:lnTo>
                  <a:lnTo>
                    <a:pt x="1115" y="0"/>
                  </a:lnTo>
                  <a:lnTo>
                    <a:pt x="1155" y="4"/>
                  </a:lnTo>
                  <a:lnTo>
                    <a:pt x="1197" y="7"/>
                  </a:lnTo>
                  <a:lnTo>
                    <a:pt x="1234" y="26"/>
                  </a:lnTo>
                  <a:lnTo>
                    <a:pt x="1266" y="47"/>
                  </a:lnTo>
                  <a:lnTo>
                    <a:pt x="1310" y="54"/>
                  </a:lnTo>
                  <a:lnTo>
                    <a:pt x="1346" y="65"/>
                  </a:lnTo>
                  <a:lnTo>
                    <a:pt x="1371" y="94"/>
                  </a:lnTo>
                  <a:lnTo>
                    <a:pt x="1378" y="105"/>
                  </a:lnTo>
                  <a:lnTo>
                    <a:pt x="1500" y="184"/>
                  </a:lnTo>
                  <a:lnTo>
                    <a:pt x="1540" y="180"/>
                  </a:lnTo>
                  <a:lnTo>
                    <a:pt x="1576" y="155"/>
                  </a:lnTo>
                  <a:lnTo>
                    <a:pt x="1611" y="141"/>
                  </a:lnTo>
                  <a:lnTo>
                    <a:pt x="1651" y="130"/>
                  </a:lnTo>
                  <a:lnTo>
                    <a:pt x="1691" y="138"/>
                  </a:lnTo>
                  <a:lnTo>
                    <a:pt x="1731" y="141"/>
                  </a:lnTo>
                  <a:lnTo>
                    <a:pt x="1738" y="141"/>
                  </a:lnTo>
                  <a:lnTo>
                    <a:pt x="1774" y="169"/>
                  </a:lnTo>
                  <a:lnTo>
                    <a:pt x="1799" y="202"/>
                  </a:lnTo>
                  <a:lnTo>
                    <a:pt x="1838" y="216"/>
                  </a:lnTo>
                  <a:lnTo>
                    <a:pt x="1863" y="249"/>
                  </a:lnTo>
                  <a:lnTo>
                    <a:pt x="1878" y="285"/>
                  </a:lnTo>
                  <a:lnTo>
                    <a:pt x="1874" y="367"/>
                  </a:lnTo>
                  <a:lnTo>
                    <a:pt x="1863" y="450"/>
                  </a:lnTo>
                  <a:lnTo>
                    <a:pt x="1907" y="454"/>
                  </a:lnTo>
                  <a:lnTo>
                    <a:pt x="1946" y="472"/>
                  </a:lnTo>
                  <a:lnTo>
                    <a:pt x="1950" y="511"/>
                  </a:lnTo>
                  <a:lnTo>
                    <a:pt x="2036" y="604"/>
                  </a:lnTo>
                  <a:lnTo>
                    <a:pt x="2054" y="648"/>
                  </a:lnTo>
                  <a:lnTo>
                    <a:pt x="2079" y="680"/>
                  </a:lnTo>
                  <a:lnTo>
                    <a:pt x="2104" y="79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" name="Luxembourg">
              <a:extLst>
                <a:ext uri="{FF2B5EF4-FFF2-40B4-BE49-F238E27FC236}">
                  <a16:creationId xmlns:a16="http://schemas.microsoft.com/office/drawing/2014/main" id="{4DB270EF-E24E-73B8-71A6-5DD86F349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861" y="3807546"/>
              <a:ext cx="55295" cy="70263"/>
            </a:xfrm>
            <a:custGeom>
              <a:avLst/>
              <a:gdLst/>
              <a:ahLst/>
              <a:cxnLst>
                <a:cxn ang="0">
                  <a:pos x="3" y="277"/>
                </a:cxn>
                <a:cxn ang="0">
                  <a:pos x="97" y="316"/>
                </a:cxn>
                <a:cxn ang="0">
                  <a:pos x="136" y="320"/>
                </a:cxn>
                <a:cxn ang="0">
                  <a:pos x="172" y="316"/>
                </a:cxn>
                <a:cxn ang="0">
                  <a:pos x="172" y="320"/>
                </a:cxn>
                <a:cxn ang="0">
                  <a:pos x="205" y="285"/>
                </a:cxn>
                <a:cxn ang="0">
                  <a:pos x="205" y="216"/>
                </a:cxn>
                <a:cxn ang="0">
                  <a:pos x="194" y="169"/>
                </a:cxn>
                <a:cxn ang="0">
                  <a:pos x="169" y="122"/>
                </a:cxn>
                <a:cxn ang="0">
                  <a:pos x="172" y="80"/>
                </a:cxn>
                <a:cxn ang="0">
                  <a:pos x="190" y="36"/>
                </a:cxn>
                <a:cxn ang="0">
                  <a:pos x="147" y="0"/>
                </a:cxn>
                <a:cxn ang="0">
                  <a:pos x="108" y="0"/>
                </a:cxn>
                <a:cxn ang="0">
                  <a:pos x="43" y="36"/>
                </a:cxn>
                <a:cxn ang="0">
                  <a:pos x="0" y="107"/>
                </a:cxn>
                <a:cxn ang="0">
                  <a:pos x="14" y="187"/>
                </a:cxn>
                <a:cxn ang="0">
                  <a:pos x="7" y="277"/>
                </a:cxn>
                <a:cxn ang="0">
                  <a:pos x="3" y="277"/>
                </a:cxn>
              </a:cxnLst>
              <a:rect l="0" t="0" r="r" b="b"/>
              <a:pathLst>
                <a:path w="205" h="320">
                  <a:moveTo>
                    <a:pt x="3" y="277"/>
                  </a:moveTo>
                  <a:lnTo>
                    <a:pt x="97" y="316"/>
                  </a:lnTo>
                  <a:lnTo>
                    <a:pt x="136" y="320"/>
                  </a:lnTo>
                  <a:lnTo>
                    <a:pt x="172" y="316"/>
                  </a:lnTo>
                  <a:lnTo>
                    <a:pt x="172" y="320"/>
                  </a:lnTo>
                  <a:lnTo>
                    <a:pt x="205" y="285"/>
                  </a:lnTo>
                  <a:lnTo>
                    <a:pt x="205" y="216"/>
                  </a:lnTo>
                  <a:lnTo>
                    <a:pt x="194" y="169"/>
                  </a:lnTo>
                  <a:lnTo>
                    <a:pt x="169" y="122"/>
                  </a:lnTo>
                  <a:lnTo>
                    <a:pt x="172" y="80"/>
                  </a:lnTo>
                  <a:lnTo>
                    <a:pt x="190" y="36"/>
                  </a:lnTo>
                  <a:lnTo>
                    <a:pt x="147" y="0"/>
                  </a:lnTo>
                  <a:lnTo>
                    <a:pt x="108" y="0"/>
                  </a:lnTo>
                  <a:lnTo>
                    <a:pt x="43" y="36"/>
                  </a:lnTo>
                  <a:lnTo>
                    <a:pt x="0" y="107"/>
                  </a:lnTo>
                  <a:lnTo>
                    <a:pt x="14" y="187"/>
                  </a:lnTo>
                  <a:lnTo>
                    <a:pt x="7" y="277"/>
                  </a:lnTo>
                  <a:lnTo>
                    <a:pt x="3" y="27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9" name="Lithuania">
              <a:extLst>
                <a:ext uri="{FF2B5EF4-FFF2-40B4-BE49-F238E27FC236}">
                  <a16:creationId xmlns:a16="http://schemas.microsoft.com/office/drawing/2014/main" id="{79A4BA0C-BA8E-2867-327F-2F69B56B5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704" y="3120367"/>
              <a:ext cx="476261" cy="290893"/>
            </a:xfrm>
            <a:custGeom>
              <a:avLst/>
              <a:gdLst/>
              <a:ahLst/>
              <a:cxnLst>
                <a:cxn ang="0">
                  <a:pos x="90" y="615"/>
                </a:cxn>
                <a:cxn ang="0">
                  <a:pos x="79" y="573"/>
                </a:cxn>
                <a:cxn ang="0">
                  <a:pos x="54" y="472"/>
                </a:cxn>
                <a:cxn ang="0">
                  <a:pos x="18" y="378"/>
                </a:cxn>
                <a:cxn ang="0">
                  <a:pos x="0" y="299"/>
                </a:cxn>
                <a:cxn ang="0">
                  <a:pos x="68" y="317"/>
                </a:cxn>
                <a:cxn ang="0">
                  <a:pos x="115" y="249"/>
                </a:cxn>
                <a:cxn ang="0">
                  <a:pos x="176" y="194"/>
                </a:cxn>
                <a:cxn ang="0">
                  <a:pos x="248" y="149"/>
                </a:cxn>
                <a:cxn ang="0">
                  <a:pos x="324" y="112"/>
                </a:cxn>
                <a:cxn ang="0">
                  <a:pos x="406" y="98"/>
                </a:cxn>
                <a:cxn ang="0">
                  <a:pos x="489" y="116"/>
                </a:cxn>
                <a:cxn ang="0">
                  <a:pos x="564" y="91"/>
                </a:cxn>
                <a:cxn ang="0">
                  <a:pos x="644" y="80"/>
                </a:cxn>
                <a:cxn ang="0">
                  <a:pos x="727" y="84"/>
                </a:cxn>
                <a:cxn ang="0">
                  <a:pos x="805" y="87"/>
                </a:cxn>
                <a:cxn ang="0">
                  <a:pos x="888" y="109"/>
                </a:cxn>
                <a:cxn ang="0">
                  <a:pos x="970" y="105"/>
                </a:cxn>
                <a:cxn ang="0">
                  <a:pos x="1035" y="55"/>
                </a:cxn>
                <a:cxn ang="0">
                  <a:pos x="1097" y="0"/>
                </a:cxn>
                <a:cxn ang="0">
                  <a:pos x="1151" y="62"/>
                </a:cxn>
                <a:cxn ang="0">
                  <a:pos x="1197" y="134"/>
                </a:cxn>
                <a:cxn ang="0">
                  <a:pos x="1280" y="134"/>
                </a:cxn>
                <a:cxn ang="0">
                  <a:pos x="1360" y="141"/>
                </a:cxn>
                <a:cxn ang="0">
                  <a:pos x="1431" y="184"/>
                </a:cxn>
                <a:cxn ang="0">
                  <a:pos x="1582" y="299"/>
                </a:cxn>
                <a:cxn ang="0">
                  <a:pos x="1661" y="325"/>
                </a:cxn>
                <a:cxn ang="0">
                  <a:pos x="1683" y="332"/>
                </a:cxn>
                <a:cxn ang="0">
                  <a:pos x="1661" y="378"/>
                </a:cxn>
                <a:cxn ang="0">
                  <a:pos x="1632" y="446"/>
                </a:cxn>
                <a:cxn ang="0">
                  <a:pos x="1687" y="479"/>
                </a:cxn>
                <a:cxn ang="0">
                  <a:pos x="1694" y="594"/>
                </a:cxn>
                <a:cxn ang="0">
                  <a:pos x="1629" y="604"/>
                </a:cxn>
                <a:cxn ang="0">
                  <a:pos x="1568" y="666"/>
                </a:cxn>
                <a:cxn ang="0">
                  <a:pos x="1492" y="709"/>
                </a:cxn>
                <a:cxn ang="0">
                  <a:pos x="1500" y="795"/>
                </a:cxn>
                <a:cxn ang="0">
                  <a:pos x="1503" y="885"/>
                </a:cxn>
                <a:cxn ang="0">
                  <a:pos x="1467" y="965"/>
                </a:cxn>
                <a:cxn ang="0">
                  <a:pos x="1489" y="1043"/>
                </a:cxn>
                <a:cxn ang="0">
                  <a:pos x="1536" y="1116"/>
                </a:cxn>
                <a:cxn ang="0">
                  <a:pos x="1456" y="1123"/>
                </a:cxn>
                <a:cxn ang="0">
                  <a:pos x="1384" y="1083"/>
                </a:cxn>
                <a:cxn ang="0">
                  <a:pos x="1324" y="1148"/>
                </a:cxn>
                <a:cxn ang="0">
                  <a:pos x="1244" y="1177"/>
                </a:cxn>
                <a:cxn ang="0">
                  <a:pos x="1273" y="1252"/>
                </a:cxn>
                <a:cxn ang="0">
                  <a:pos x="1186" y="1252"/>
                </a:cxn>
                <a:cxn ang="0">
                  <a:pos x="1122" y="1306"/>
                </a:cxn>
                <a:cxn ang="0">
                  <a:pos x="996" y="1321"/>
                </a:cxn>
                <a:cxn ang="0">
                  <a:pos x="910" y="1328"/>
                </a:cxn>
                <a:cxn ang="0">
                  <a:pos x="841" y="1321"/>
                </a:cxn>
                <a:cxn ang="0">
                  <a:pos x="812" y="1209"/>
                </a:cxn>
                <a:cxn ang="0">
                  <a:pos x="676" y="1090"/>
                </a:cxn>
                <a:cxn ang="0">
                  <a:pos x="568" y="1061"/>
                </a:cxn>
                <a:cxn ang="0">
                  <a:pos x="560" y="1004"/>
                </a:cxn>
                <a:cxn ang="0">
                  <a:pos x="571" y="918"/>
                </a:cxn>
                <a:cxn ang="0">
                  <a:pos x="557" y="835"/>
                </a:cxn>
                <a:cxn ang="0">
                  <a:pos x="471" y="738"/>
                </a:cxn>
                <a:cxn ang="0">
                  <a:pos x="388" y="756"/>
                </a:cxn>
                <a:cxn ang="0">
                  <a:pos x="299" y="753"/>
                </a:cxn>
                <a:cxn ang="0">
                  <a:pos x="223" y="717"/>
                </a:cxn>
                <a:cxn ang="0">
                  <a:pos x="147" y="680"/>
                </a:cxn>
                <a:cxn ang="0">
                  <a:pos x="97" y="688"/>
                </a:cxn>
              </a:cxnLst>
              <a:rect l="0" t="0" r="r" b="b"/>
              <a:pathLst>
                <a:path w="1726" h="1335">
                  <a:moveTo>
                    <a:pt x="101" y="659"/>
                  </a:moveTo>
                  <a:lnTo>
                    <a:pt x="90" y="615"/>
                  </a:lnTo>
                  <a:lnTo>
                    <a:pt x="79" y="615"/>
                  </a:lnTo>
                  <a:lnTo>
                    <a:pt x="79" y="573"/>
                  </a:lnTo>
                  <a:lnTo>
                    <a:pt x="72" y="533"/>
                  </a:lnTo>
                  <a:lnTo>
                    <a:pt x="54" y="472"/>
                  </a:lnTo>
                  <a:lnTo>
                    <a:pt x="36" y="418"/>
                  </a:lnTo>
                  <a:lnTo>
                    <a:pt x="18" y="378"/>
                  </a:lnTo>
                  <a:lnTo>
                    <a:pt x="10" y="346"/>
                  </a:lnTo>
                  <a:lnTo>
                    <a:pt x="0" y="299"/>
                  </a:lnTo>
                  <a:lnTo>
                    <a:pt x="25" y="307"/>
                  </a:lnTo>
                  <a:lnTo>
                    <a:pt x="68" y="317"/>
                  </a:lnTo>
                  <a:lnTo>
                    <a:pt x="101" y="289"/>
                  </a:lnTo>
                  <a:lnTo>
                    <a:pt x="115" y="249"/>
                  </a:lnTo>
                  <a:lnTo>
                    <a:pt x="139" y="213"/>
                  </a:lnTo>
                  <a:lnTo>
                    <a:pt x="176" y="194"/>
                  </a:lnTo>
                  <a:lnTo>
                    <a:pt x="208" y="167"/>
                  </a:lnTo>
                  <a:lnTo>
                    <a:pt x="248" y="149"/>
                  </a:lnTo>
                  <a:lnTo>
                    <a:pt x="284" y="131"/>
                  </a:lnTo>
                  <a:lnTo>
                    <a:pt x="324" y="112"/>
                  </a:lnTo>
                  <a:lnTo>
                    <a:pt x="363" y="105"/>
                  </a:lnTo>
                  <a:lnTo>
                    <a:pt x="406" y="98"/>
                  </a:lnTo>
                  <a:lnTo>
                    <a:pt x="449" y="102"/>
                  </a:lnTo>
                  <a:lnTo>
                    <a:pt x="489" y="116"/>
                  </a:lnTo>
                  <a:lnTo>
                    <a:pt x="529" y="112"/>
                  </a:lnTo>
                  <a:lnTo>
                    <a:pt x="564" y="91"/>
                  </a:lnTo>
                  <a:lnTo>
                    <a:pt x="604" y="98"/>
                  </a:lnTo>
                  <a:lnTo>
                    <a:pt x="644" y="80"/>
                  </a:lnTo>
                  <a:lnTo>
                    <a:pt x="687" y="76"/>
                  </a:lnTo>
                  <a:lnTo>
                    <a:pt x="727" y="84"/>
                  </a:lnTo>
                  <a:lnTo>
                    <a:pt x="765" y="76"/>
                  </a:lnTo>
                  <a:lnTo>
                    <a:pt x="805" y="87"/>
                  </a:lnTo>
                  <a:lnTo>
                    <a:pt x="849" y="98"/>
                  </a:lnTo>
                  <a:lnTo>
                    <a:pt x="888" y="109"/>
                  </a:lnTo>
                  <a:lnTo>
                    <a:pt x="932" y="116"/>
                  </a:lnTo>
                  <a:lnTo>
                    <a:pt x="970" y="105"/>
                  </a:lnTo>
                  <a:lnTo>
                    <a:pt x="1007" y="87"/>
                  </a:lnTo>
                  <a:lnTo>
                    <a:pt x="1035" y="55"/>
                  </a:lnTo>
                  <a:lnTo>
                    <a:pt x="1057" y="15"/>
                  </a:lnTo>
                  <a:lnTo>
                    <a:pt x="1097" y="0"/>
                  </a:lnTo>
                  <a:lnTo>
                    <a:pt x="1130" y="22"/>
                  </a:lnTo>
                  <a:lnTo>
                    <a:pt x="1151" y="62"/>
                  </a:lnTo>
                  <a:lnTo>
                    <a:pt x="1172" y="98"/>
                  </a:lnTo>
                  <a:lnTo>
                    <a:pt x="1197" y="134"/>
                  </a:lnTo>
                  <a:lnTo>
                    <a:pt x="1237" y="141"/>
                  </a:lnTo>
                  <a:lnTo>
                    <a:pt x="1280" y="134"/>
                  </a:lnTo>
                  <a:lnTo>
                    <a:pt x="1320" y="123"/>
                  </a:lnTo>
                  <a:lnTo>
                    <a:pt x="1360" y="141"/>
                  </a:lnTo>
                  <a:lnTo>
                    <a:pt x="1395" y="167"/>
                  </a:lnTo>
                  <a:lnTo>
                    <a:pt x="1431" y="184"/>
                  </a:lnTo>
                  <a:lnTo>
                    <a:pt x="1467" y="198"/>
                  </a:lnTo>
                  <a:lnTo>
                    <a:pt x="1582" y="299"/>
                  </a:lnTo>
                  <a:lnTo>
                    <a:pt x="1625" y="307"/>
                  </a:lnTo>
                  <a:lnTo>
                    <a:pt x="1661" y="325"/>
                  </a:lnTo>
                  <a:lnTo>
                    <a:pt x="1679" y="325"/>
                  </a:lnTo>
                  <a:lnTo>
                    <a:pt x="1683" y="332"/>
                  </a:lnTo>
                  <a:lnTo>
                    <a:pt x="1687" y="343"/>
                  </a:lnTo>
                  <a:lnTo>
                    <a:pt x="1661" y="378"/>
                  </a:lnTo>
                  <a:lnTo>
                    <a:pt x="1629" y="403"/>
                  </a:lnTo>
                  <a:lnTo>
                    <a:pt x="1632" y="446"/>
                  </a:lnTo>
                  <a:lnTo>
                    <a:pt x="1640" y="486"/>
                  </a:lnTo>
                  <a:lnTo>
                    <a:pt x="1687" y="479"/>
                  </a:lnTo>
                  <a:lnTo>
                    <a:pt x="1726" y="490"/>
                  </a:lnTo>
                  <a:lnTo>
                    <a:pt x="1694" y="594"/>
                  </a:lnTo>
                  <a:lnTo>
                    <a:pt x="1669" y="597"/>
                  </a:lnTo>
                  <a:lnTo>
                    <a:pt x="1629" y="604"/>
                  </a:lnTo>
                  <a:lnTo>
                    <a:pt x="1593" y="630"/>
                  </a:lnTo>
                  <a:lnTo>
                    <a:pt x="1568" y="666"/>
                  </a:lnTo>
                  <a:lnTo>
                    <a:pt x="1529" y="680"/>
                  </a:lnTo>
                  <a:lnTo>
                    <a:pt x="1492" y="709"/>
                  </a:lnTo>
                  <a:lnTo>
                    <a:pt x="1489" y="753"/>
                  </a:lnTo>
                  <a:lnTo>
                    <a:pt x="1500" y="795"/>
                  </a:lnTo>
                  <a:lnTo>
                    <a:pt x="1496" y="838"/>
                  </a:lnTo>
                  <a:lnTo>
                    <a:pt x="1503" y="885"/>
                  </a:lnTo>
                  <a:lnTo>
                    <a:pt x="1485" y="925"/>
                  </a:lnTo>
                  <a:lnTo>
                    <a:pt x="1467" y="965"/>
                  </a:lnTo>
                  <a:lnTo>
                    <a:pt x="1464" y="1007"/>
                  </a:lnTo>
                  <a:lnTo>
                    <a:pt x="1489" y="1043"/>
                  </a:lnTo>
                  <a:lnTo>
                    <a:pt x="1521" y="1072"/>
                  </a:lnTo>
                  <a:lnTo>
                    <a:pt x="1536" y="1116"/>
                  </a:lnTo>
                  <a:lnTo>
                    <a:pt x="1496" y="1137"/>
                  </a:lnTo>
                  <a:lnTo>
                    <a:pt x="1456" y="1123"/>
                  </a:lnTo>
                  <a:lnTo>
                    <a:pt x="1427" y="1090"/>
                  </a:lnTo>
                  <a:lnTo>
                    <a:pt x="1384" y="1083"/>
                  </a:lnTo>
                  <a:lnTo>
                    <a:pt x="1349" y="1112"/>
                  </a:lnTo>
                  <a:lnTo>
                    <a:pt x="1324" y="1148"/>
                  </a:lnTo>
                  <a:lnTo>
                    <a:pt x="1280" y="1156"/>
                  </a:lnTo>
                  <a:lnTo>
                    <a:pt x="1244" y="1177"/>
                  </a:lnTo>
                  <a:lnTo>
                    <a:pt x="1244" y="1181"/>
                  </a:lnTo>
                  <a:lnTo>
                    <a:pt x="1273" y="1252"/>
                  </a:lnTo>
                  <a:lnTo>
                    <a:pt x="1230" y="1263"/>
                  </a:lnTo>
                  <a:lnTo>
                    <a:pt x="1186" y="1252"/>
                  </a:lnTo>
                  <a:lnTo>
                    <a:pt x="1162" y="1285"/>
                  </a:lnTo>
                  <a:lnTo>
                    <a:pt x="1122" y="1306"/>
                  </a:lnTo>
                  <a:lnTo>
                    <a:pt x="1035" y="1303"/>
                  </a:lnTo>
                  <a:lnTo>
                    <a:pt x="996" y="1321"/>
                  </a:lnTo>
                  <a:lnTo>
                    <a:pt x="953" y="1335"/>
                  </a:lnTo>
                  <a:lnTo>
                    <a:pt x="910" y="1328"/>
                  </a:lnTo>
                  <a:lnTo>
                    <a:pt x="867" y="1324"/>
                  </a:lnTo>
                  <a:lnTo>
                    <a:pt x="841" y="1321"/>
                  </a:lnTo>
                  <a:lnTo>
                    <a:pt x="834" y="1303"/>
                  </a:lnTo>
                  <a:lnTo>
                    <a:pt x="812" y="1209"/>
                  </a:lnTo>
                  <a:lnTo>
                    <a:pt x="780" y="1148"/>
                  </a:lnTo>
                  <a:lnTo>
                    <a:pt x="676" y="1090"/>
                  </a:lnTo>
                  <a:lnTo>
                    <a:pt x="589" y="1054"/>
                  </a:lnTo>
                  <a:lnTo>
                    <a:pt x="568" y="1061"/>
                  </a:lnTo>
                  <a:lnTo>
                    <a:pt x="568" y="1047"/>
                  </a:lnTo>
                  <a:lnTo>
                    <a:pt x="560" y="1004"/>
                  </a:lnTo>
                  <a:lnTo>
                    <a:pt x="557" y="961"/>
                  </a:lnTo>
                  <a:lnTo>
                    <a:pt x="571" y="918"/>
                  </a:lnTo>
                  <a:lnTo>
                    <a:pt x="578" y="871"/>
                  </a:lnTo>
                  <a:lnTo>
                    <a:pt x="557" y="835"/>
                  </a:lnTo>
                  <a:lnTo>
                    <a:pt x="511" y="760"/>
                  </a:lnTo>
                  <a:lnTo>
                    <a:pt x="471" y="738"/>
                  </a:lnTo>
                  <a:lnTo>
                    <a:pt x="428" y="749"/>
                  </a:lnTo>
                  <a:lnTo>
                    <a:pt x="388" y="756"/>
                  </a:lnTo>
                  <a:lnTo>
                    <a:pt x="341" y="753"/>
                  </a:lnTo>
                  <a:lnTo>
                    <a:pt x="299" y="753"/>
                  </a:lnTo>
                  <a:lnTo>
                    <a:pt x="259" y="742"/>
                  </a:lnTo>
                  <a:lnTo>
                    <a:pt x="223" y="717"/>
                  </a:lnTo>
                  <a:lnTo>
                    <a:pt x="179" y="709"/>
                  </a:lnTo>
                  <a:lnTo>
                    <a:pt x="147" y="680"/>
                  </a:lnTo>
                  <a:lnTo>
                    <a:pt x="108" y="688"/>
                  </a:lnTo>
                  <a:lnTo>
                    <a:pt x="97" y="688"/>
                  </a:lnTo>
                  <a:lnTo>
                    <a:pt x="101" y="65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70" name="Italy">
              <a:extLst>
                <a:ext uri="{FF2B5EF4-FFF2-40B4-BE49-F238E27FC236}">
                  <a16:creationId xmlns:a16="http://schemas.microsoft.com/office/drawing/2014/main" id="{DD3445D1-EAF6-248A-0240-DA7F82A9E767}"/>
                </a:ext>
              </a:extLst>
            </p:cNvPr>
            <p:cNvGrpSpPr/>
            <p:nvPr/>
          </p:nvGrpSpPr>
          <p:grpSpPr>
            <a:xfrm>
              <a:off x="2886132" y="4185565"/>
              <a:ext cx="1211168" cy="1155137"/>
              <a:chOff x="3710864" y="4656137"/>
              <a:chExt cx="1077912" cy="1304925"/>
            </a:xfrm>
            <a:solidFill>
              <a:schemeClr val="bg2">
                <a:lumMod val="75000"/>
              </a:schemeClr>
            </a:solidFill>
          </p:grpSpPr>
          <p:sp>
            <p:nvSpPr>
              <p:cNvPr id="143" name="Italy">
                <a:extLst>
                  <a:ext uri="{FF2B5EF4-FFF2-40B4-BE49-F238E27FC236}">
                    <a16:creationId xmlns:a16="http://schemas.microsoft.com/office/drawing/2014/main" id="{AAD3E8FE-105F-1B8D-CEC5-3BE8330D3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864" y="4656137"/>
                <a:ext cx="1077912" cy="1150938"/>
              </a:xfrm>
              <a:custGeom>
                <a:avLst/>
                <a:gdLst/>
                <a:ahLst/>
                <a:cxnLst>
                  <a:cxn ang="0">
                    <a:pos x="2618" y="755"/>
                  </a:cxn>
                  <a:cxn ang="0">
                    <a:pos x="2514" y="657"/>
                  </a:cxn>
                  <a:cxn ang="0">
                    <a:pos x="2478" y="496"/>
                  </a:cxn>
                  <a:cxn ang="0">
                    <a:pos x="2446" y="420"/>
                  </a:cxn>
                  <a:cxn ang="0">
                    <a:pos x="2449" y="291"/>
                  </a:cxn>
                  <a:cxn ang="0">
                    <a:pos x="2137" y="198"/>
                  </a:cxn>
                  <a:cxn ang="0">
                    <a:pos x="1999" y="42"/>
                  </a:cxn>
                  <a:cxn ang="0">
                    <a:pos x="1856" y="32"/>
                  </a:cxn>
                  <a:cxn ang="0">
                    <a:pos x="1478" y="108"/>
                  </a:cxn>
                  <a:cxn ang="0">
                    <a:pos x="1377" y="191"/>
                  </a:cxn>
                  <a:cxn ang="0">
                    <a:pos x="1284" y="331"/>
                  </a:cxn>
                  <a:cxn ang="0">
                    <a:pos x="985" y="247"/>
                  </a:cxn>
                  <a:cxn ang="0">
                    <a:pos x="806" y="489"/>
                  </a:cxn>
                  <a:cxn ang="0">
                    <a:pos x="604" y="280"/>
                  </a:cxn>
                  <a:cxn ang="0">
                    <a:pos x="450" y="463"/>
                  </a:cxn>
                  <a:cxn ang="0">
                    <a:pos x="205" y="474"/>
                  </a:cxn>
                  <a:cxn ang="0">
                    <a:pos x="78" y="532"/>
                  </a:cxn>
                  <a:cxn ang="0">
                    <a:pos x="58" y="813"/>
                  </a:cxn>
                  <a:cxn ang="0">
                    <a:pos x="33" y="975"/>
                  </a:cxn>
                  <a:cxn ang="0">
                    <a:pos x="51" y="1258"/>
                  </a:cxn>
                  <a:cxn ang="0">
                    <a:pos x="263" y="1410"/>
                  </a:cxn>
                  <a:cxn ang="0">
                    <a:pos x="359" y="1543"/>
                  </a:cxn>
                  <a:cxn ang="0">
                    <a:pos x="590" y="1359"/>
                  </a:cxn>
                  <a:cxn ang="0">
                    <a:pos x="849" y="1305"/>
                  </a:cxn>
                  <a:cxn ang="0">
                    <a:pos x="1244" y="1657"/>
                  </a:cxn>
                  <a:cxn ang="0">
                    <a:pos x="1348" y="2050"/>
                  </a:cxn>
                  <a:cxn ang="0">
                    <a:pos x="1647" y="2352"/>
                  </a:cxn>
                  <a:cxn ang="0">
                    <a:pos x="1903" y="2618"/>
                  </a:cxn>
                  <a:cxn ang="0">
                    <a:pos x="2288" y="2963"/>
                  </a:cxn>
                  <a:cxn ang="0">
                    <a:pos x="2651" y="3182"/>
                  </a:cxn>
                  <a:cxn ang="0">
                    <a:pos x="2903" y="3287"/>
                  </a:cxn>
                  <a:cxn ang="0">
                    <a:pos x="2985" y="3467"/>
                  </a:cxn>
                  <a:cxn ang="0">
                    <a:pos x="3215" y="3574"/>
                  </a:cxn>
                  <a:cxn ang="0">
                    <a:pos x="3309" y="3705"/>
                  </a:cxn>
                  <a:cxn ang="0">
                    <a:pos x="3474" y="4115"/>
                  </a:cxn>
                  <a:cxn ang="0">
                    <a:pos x="3381" y="4387"/>
                  </a:cxn>
                  <a:cxn ang="0">
                    <a:pos x="3331" y="4668"/>
                  </a:cxn>
                  <a:cxn ang="0">
                    <a:pos x="3485" y="4617"/>
                  </a:cxn>
                  <a:cxn ang="0">
                    <a:pos x="3661" y="4402"/>
                  </a:cxn>
                  <a:cxn ang="0">
                    <a:pos x="3816" y="4142"/>
                  </a:cxn>
                  <a:cxn ang="0">
                    <a:pos x="3852" y="3981"/>
                  </a:cxn>
                  <a:cxn ang="0">
                    <a:pos x="3705" y="3783"/>
                  </a:cxn>
                  <a:cxn ang="0">
                    <a:pos x="3715" y="3449"/>
                  </a:cxn>
                  <a:cxn ang="0">
                    <a:pos x="4100" y="3445"/>
                  </a:cxn>
                  <a:cxn ang="0">
                    <a:pos x="4349" y="3668"/>
                  </a:cxn>
                  <a:cxn ang="0">
                    <a:pos x="4327" y="3424"/>
                  </a:cxn>
                  <a:cxn ang="0">
                    <a:pos x="3910" y="3139"/>
                  </a:cxn>
                  <a:cxn ang="0">
                    <a:pos x="3453" y="2902"/>
                  </a:cxn>
                  <a:cxn ang="0">
                    <a:pos x="3395" y="2773"/>
                  </a:cxn>
                  <a:cxn ang="0">
                    <a:pos x="3371" y="2618"/>
                  </a:cxn>
                  <a:cxn ang="0">
                    <a:pos x="3248" y="2647"/>
                  </a:cxn>
                  <a:cxn ang="0">
                    <a:pos x="2999" y="2607"/>
                  </a:cxn>
                  <a:cxn ang="0">
                    <a:pos x="2845" y="2495"/>
                  </a:cxn>
                  <a:cxn ang="0">
                    <a:pos x="2593" y="2139"/>
                  </a:cxn>
                  <a:cxn ang="0">
                    <a:pos x="2489" y="1845"/>
                  </a:cxn>
                  <a:cxn ang="0">
                    <a:pos x="2384" y="1737"/>
                  </a:cxn>
                  <a:cxn ang="0">
                    <a:pos x="2137" y="1568"/>
                  </a:cxn>
                  <a:cxn ang="0">
                    <a:pos x="2017" y="1254"/>
                  </a:cxn>
                  <a:cxn ang="0">
                    <a:pos x="2065" y="1025"/>
                  </a:cxn>
                  <a:cxn ang="0">
                    <a:pos x="2093" y="809"/>
                  </a:cxn>
                  <a:cxn ang="0">
                    <a:pos x="2327" y="737"/>
                  </a:cxn>
                  <a:cxn ang="0">
                    <a:pos x="2547" y="741"/>
                  </a:cxn>
                </a:cxnLst>
                <a:rect l="0" t="0" r="r" b="b"/>
                <a:pathLst>
                  <a:path w="4399" h="4690">
                    <a:moveTo>
                      <a:pt x="2518" y="802"/>
                    </a:moveTo>
                    <a:lnTo>
                      <a:pt x="2551" y="809"/>
                    </a:lnTo>
                    <a:lnTo>
                      <a:pt x="2585" y="802"/>
                    </a:lnTo>
                    <a:lnTo>
                      <a:pt x="2611" y="780"/>
                    </a:lnTo>
                    <a:lnTo>
                      <a:pt x="2618" y="755"/>
                    </a:lnTo>
                    <a:lnTo>
                      <a:pt x="2604" y="726"/>
                    </a:lnTo>
                    <a:lnTo>
                      <a:pt x="2578" y="712"/>
                    </a:lnTo>
                    <a:lnTo>
                      <a:pt x="2564" y="679"/>
                    </a:lnTo>
                    <a:lnTo>
                      <a:pt x="2547" y="672"/>
                    </a:lnTo>
                    <a:lnTo>
                      <a:pt x="2514" y="657"/>
                    </a:lnTo>
                    <a:lnTo>
                      <a:pt x="2500" y="643"/>
                    </a:lnTo>
                    <a:lnTo>
                      <a:pt x="2500" y="590"/>
                    </a:lnTo>
                    <a:lnTo>
                      <a:pt x="2485" y="583"/>
                    </a:lnTo>
                    <a:lnTo>
                      <a:pt x="2471" y="550"/>
                    </a:lnTo>
                    <a:lnTo>
                      <a:pt x="2478" y="496"/>
                    </a:lnTo>
                    <a:lnTo>
                      <a:pt x="2496" y="452"/>
                    </a:lnTo>
                    <a:lnTo>
                      <a:pt x="2485" y="452"/>
                    </a:lnTo>
                    <a:lnTo>
                      <a:pt x="2460" y="460"/>
                    </a:lnTo>
                    <a:lnTo>
                      <a:pt x="2446" y="449"/>
                    </a:lnTo>
                    <a:lnTo>
                      <a:pt x="2446" y="420"/>
                    </a:lnTo>
                    <a:lnTo>
                      <a:pt x="2464" y="370"/>
                    </a:lnTo>
                    <a:lnTo>
                      <a:pt x="2493" y="342"/>
                    </a:lnTo>
                    <a:lnTo>
                      <a:pt x="2532" y="313"/>
                    </a:lnTo>
                    <a:lnTo>
                      <a:pt x="2478" y="305"/>
                    </a:lnTo>
                    <a:lnTo>
                      <a:pt x="2449" y="291"/>
                    </a:lnTo>
                    <a:lnTo>
                      <a:pt x="2391" y="273"/>
                    </a:lnTo>
                    <a:lnTo>
                      <a:pt x="2317" y="266"/>
                    </a:lnTo>
                    <a:lnTo>
                      <a:pt x="2255" y="255"/>
                    </a:lnTo>
                    <a:lnTo>
                      <a:pt x="2194" y="244"/>
                    </a:lnTo>
                    <a:lnTo>
                      <a:pt x="2137" y="198"/>
                    </a:lnTo>
                    <a:lnTo>
                      <a:pt x="2108" y="194"/>
                    </a:lnTo>
                    <a:lnTo>
                      <a:pt x="2061" y="165"/>
                    </a:lnTo>
                    <a:lnTo>
                      <a:pt x="2032" y="140"/>
                    </a:lnTo>
                    <a:lnTo>
                      <a:pt x="2010" y="97"/>
                    </a:lnTo>
                    <a:lnTo>
                      <a:pt x="1999" y="42"/>
                    </a:lnTo>
                    <a:lnTo>
                      <a:pt x="2003" y="14"/>
                    </a:lnTo>
                    <a:lnTo>
                      <a:pt x="1989" y="0"/>
                    </a:lnTo>
                    <a:lnTo>
                      <a:pt x="1949" y="0"/>
                    </a:lnTo>
                    <a:lnTo>
                      <a:pt x="1921" y="24"/>
                    </a:lnTo>
                    <a:lnTo>
                      <a:pt x="1856" y="32"/>
                    </a:lnTo>
                    <a:lnTo>
                      <a:pt x="1733" y="32"/>
                    </a:lnTo>
                    <a:lnTo>
                      <a:pt x="1651" y="64"/>
                    </a:lnTo>
                    <a:lnTo>
                      <a:pt x="1607" y="82"/>
                    </a:lnTo>
                    <a:lnTo>
                      <a:pt x="1507" y="108"/>
                    </a:lnTo>
                    <a:lnTo>
                      <a:pt x="1478" y="108"/>
                    </a:lnTo>
                    <a:lnTo>
                      <a:pt x="1421" y="90"/>
                    </a:lnTo>
                    <a:lnTo>
                      <a:pt x="1399" y="75"/>
                    </a:lnTo>
                    <a:lnTo>
                      <a:pt x="1381" y="108"/>
                    </a:lnTo>
                    <a:lnTo>
                      <a:pt x="1374" y="144"/>
                    </a:lnTo>
                    <a:lnTo>
                      <a:pt x="1377" y="191"/>
                    </a:lnTo>
                    <a:lnTo>
                      <a:pt x="1348" y="205"/>
                    </a:lnTo>
                    <a:lnTo>
                      <a:pt x="1277" y="205"/>
                    </a:lnTo>
                    <a:lnTo>
                      <a:pt x="1263" y="244"/>
                    </a:lnTo>
                    <a:lnTo>
                      <a:pt x="1266" y="291"/>
                    </a:lnTo>
                    <a:lnTo>
                      <a:pt x="1284" y="331"/>
                    </a:lnTo>
                    <a:lnTo>
                      <a:pt x="1270" y="356"/>
                    </a:lnTo>
                    <a:lnTo>
                      <a:pt x="1140" y="323"/>
                    </a:lnTo>
                    <a:lnTo>
                      <a:pt x="1065" y="313"/>
                    </a:lnTo>
                    <a:lnTo>
                      <a:pt x="1029" y="273"/>
                    </a:lnTo>
                    <a:lnTo>
                      <a:pt x="985" y="247"/>
                    </a:lnTo>
                    <a:lnTo>
                      <a:pt x="960" y="316"/>
                    </a:lnTo>
                    <a:lnTo>
                      <a:pt x="889" y="434"/>
                    </a:lnTo>
                    <a:lnTo>
                      <a:pt x="863" y="496"/>
                    </a:lnTo>
                    <a:lnTo>
                      <a:pt x="849" y="521"/>
                    </a:lnTo>
                    <a:lnTo>
                      <a:pt x="806" y="489"/>
                    </a:lnTo>
                    <a:lnTo>
                      <a:pt x="769" y="434"/>
                    </a:lnTo>
                    <a:lnTo>
                      <a:pt x="701" y="378"/>
                    </a:lnTo>
                    <a:lnTo>
                      <a:pt x="680" y="287"/>
                    </a:lnTo>
                    <a:lnTo>
                      <a:pt x="676" y="247"/>
                    </a:lnTo>
                    <a:lnTo>
                      <a:pt x="604" y="280"/>
                    </a:lnTo>
                    <a:lnTo>
                      <a:pt x="557" y="323"/>
                    </a:lnTo>
                    <a:lnTo>
                      <a:pt x="553" y="385"/>
                    </a:lnTo>
                    <a:lnTo>
                      <a:pt x="525" y="414"/>
                    </a:lnTo>
                    <a:lnTo>
                      <a:pt x="475" y="442"/>
                    </a:lnTo>
                    <a:lnTo>
                      <a:pt x="450" y="463"/>
                    </a:lnTo>
                    <a:lnTo>
                      <a:pt x="367" y="452"/>
                    </a:lnTo>
                    <a:lnTo>
                      <a:pt x="334" y="452"/>
                    </a:lnTo>
                    <a:lnTo>
                      <a:pt x="312" y="452"/>
                    </a:lnTo>
                    <a:lnTo>
                      <a:pt x="252" y="463"/>
                    </a:lnTo>
                    <a:lnTo>
                      <a:pt x="205" y="474"/>
                    </a:lnTo>
                    <a:lnTo>
                      <a:pt x="147" y="471"/>
                    </a:lnTo>
                    <a:lnTo>
                      <a:pt x="107" y="467"/>
                    </a:lnTo>
                    <a:lnTo>
                      <a:pt x="82" y="467"/>
                    </a:lnTo>
                    <a:lnTo>
                      <a:pt x="72" y="496"/>
                    </a:lnTo>
                    <a:lnTo>
                      <a:pt x="78" y="532"/>
                    </a:lnTo>
                    <a:lnTo>
                      <a:pt x="89" y="579"/>
                    </a:lnTo>
                    <a:lnTo>
                      <a:pt x="111" y="654"/>
                    </a:lnTo>
                    <a:lnTo>
                      <a:pt x="125" y="712"/>
                    </a:lnTo>
                    <a:lnTo>
                      <a:pt x="136" y="773"/>
                    </a:lnTo>
                    <a:lnTo>
                      <a:pt x="58" y="813"/>
                    </a:lnTo>
                    <a:lnTo>
                      <a:pt x="22" y="852"/>
                    </a:lnTo>
                    <a:lnTo>
                      <a:pt x="0" y="906"/>
                    </a:lnTo>
                    <a:lnTo>
                      <a:pt x="0" y="938"/>
                    </a:lnTo>
                    <a:lnTo>
                      <a:pt x="11" y="971"/>
                    </a:lnTo>
                    <a:lnTo>
                      <a:pt x="33" y="975"/>
                    </a:lnTo>
                    <a:lnTo>
                      <a:pt x="61" y="996"/>
                    </a:lnTo>
                    <a:lnTo>
                      <a:pt x="61" y="1046"/>
                    </a:lnTo>
                    <a:lnTo>
                      <a:pt x="43" y="1107"/>
                    </a:lnTo>
                    <a:lnTo>
                      <a:pt x="36" y="1183"/>
                    </a:lnTo>
                    <a:lnTo>
                      <a:pt x="51" y="1258"/>
                    </a:lnTo>
                    <a:lnTo>
                      <a:pt x="82" y="1316"/>
                    </a:lnTo>
                    <a:lnTo>
                      <a:pt x="140" y="1334"/>
                    </a:lnTo>
                    <a:lnTo>
                      <a:pt x="198" y="1341"/>
                    </a:lnTo>
                    <a:lnTo>
                      <a:pt x="248" y="1356"/>
                    </a:lnTo>
                    <a:lnTo>
                      <a:pt x="263" y="1410"/>
                    </a:lnTo>
                    <a:lnTo>
                      <a:pt x="256" y="1463"/>
                    </a:lnTo>
                    <a:lnTo>
                      <a:pt x="238" y="1510"/>
                    </a:lnTo>
                    <a:lnTo>
                      <a:pt x="241" y="1532"/>
                    </a:lnTo>
                    <a:lnTo>
                      <a:pt x="294" y="1543"/>
                    </a:lnTo>
                    <a:lnTo>
                      <a:pt x="359" y="1543"/>
                    </a:lnTo>
                    <a:lnTo>
                      <a:pt x="435" y="1521"/>
                    </a:lnTo>
                    <a:lnTo>
                      <a:pt x="471" y="1503"/>
                    </a:lnTo>
                    <a:lnTo>
                      <a:pt x="486" y="1456"/>
                    </a:lnTo>
                    <a:lnTo>
                      <a:pt x="557" y="1374"/>
                    </a:lnTo>
                    <a:lnTo>
                      <a:pt x="590" y="1359"/>
                    </a:lnTo>
                    <a:lnTo>
                      <a:pt x="604" y="1323"/>
                    </a:lnTo>
                    <a:lnTo>
                      <a:pt x="666" y="1298"/>
                    </a:lnTo>
                    <a:lnTo>
                      <a:pt x="730" y="1280"/>
                    </a:lnTo>
                    <a:lnTo>
                      <a:pt x="787" y="1287"/>
                    </a:lnTo>
                    <a:lnTo>
                      <a:pt x="849" y="1305"/>
                    </a:lnTo>
                    <a:lnTo>
                      <a:pt x="913" y="1348"/>
                    </a:lnTo>
                    <a:lnTo>
                      <a:pt x="1108" y="1488"/>
                    </a:lnTo>
                    <a:lnTo>
                      <a:pt x="1219" y="1543"/>
                    </a:lnTo>
                    <a:lnTo>
                      <a:pt x="1237" y="1575"/>
                    </a:lnTo>
                    <a:lnTo>
                      <a:pt x="1244" y="1657"/>
                    </a:lnTo>
                    <a:lnTo>
                      <a:pt x="1273" y="1766"/>
                    </a:lnTo>
                    <a:lnTo>
                      <a:pt x="1317" y="1898"/>
                    </a:lnTo>
                    <a:lnTo>
                      <a:pt x="1334" y="1974"/>
                    </a:lnTo>
                    <a:lnTo>
                      <a:pt x="1326" y="2025"/>
                    </a:lnTo>
                    <a:lnTo>
                      <a:pt x="1348" y="2050"/>
                    </a:lnTo>
                    <a:lnTo>
                      <a:pt x="1460" y="2172"/>
                    </a:lnTo>
                    <a:lnTo>
                      <a:pt x="1525" y="2262"/>
                    </a:lnTo>
                    <a:lnTo>
                      <a:pt x="1542" y="2363"/>
                    </a:lnTo>
                    <a:lnTo>
                      <a:pt x="1600" y="2348"/>
                    </a:lnTo>
                    <a:lnTo>
                      <a:pt x="1647" y="2352"/>
                    </a:lnTo>
                    <a:lnTo>
                      <a:pt x="1709" y="2402"/>
                    </a:lnTo>
                    <a:lnTo>
                      <a:pt x="1758" y="2484"/>
                    </a:lnTo>
                    <a:lnTo>
                      <a:pt x="1802" y="2549"/>
                    </a:lnTo>
                    <a:lnTo>
                      <a:pt x="1867" y="2560"/>
                    </a:lnTo>
                    <a:lnTo>
                      <a:pt x="1903" y="2618"/>
                    </a:lnTo>
                    <a:lnTo>
                      <a:pt x="1992" y="2733"/>
                    </a:lnTo>
                    <a:lnTo>
                      <a:pt x="2075" y="2830"/>
                    </a:lnTo>
                    <a:lnTo>
                      <a:pt x="2175" y="2909"/>
                    </a:lnTo>
                    <a:lnTo>
                      <a:pt x="2248" y="2977"/>
                    </a:lnTo>
                    <a:lnTo>
                      <a:pt x="2288" y="2963"/>
                    </a:lnTo>
                    <a:lnTo>
                      <a:pt x="2478" y="2977"/>
                    </a:lnTo>
                    <a:lnTo>
                      <a:pt x="2518" y="2988"/>
                    </a:lnTo>
                    <a:lnTo>
                      <a:pt x="2571" y="3043"/>
                    </a:lnTo>
                    <a:lnTo>
                      <a:pt x="2622" y="3107"/>
                    </a:lnTo>
                    <a:lnTo>
                      <a:pt x="2651" y="3182"/>
                    </a:lnTo>
                    <a:lnTo>
                      <a:pt x="2769" y="3233"/>
                    </a:lnTo>
                    <a:lnTo>
                      <a:pt x="2776" y="3251"/>
                    </a:lnTo>
                    <a:lnTo>
                      <a:pt x="2769" y="3304"/>
                    </a:lnTo>
                    <a:lnTo>
                      <a:pt x="2838" y="3298"/>
                    </a:lnTo>
                    <a:lnTo>
                      <a:pt x="2903" y="3287"/>
                    </a:lnTo>
                    <a:lnTo>
                      <a:pt x="2942" y="3298"/>
                    </a:lnTo>
                    <a:lnTo>
                      <a:pt x="2971" y="3337"/>
                    </a:lnTo>
                    <a:lnTo>
                      <a:pt x="2999" y="3416"/>
                    </a:lnTo>
                    <a:lnTo>
                      <a:pt x="2995" y="3445"/>
                    </a:lnTo>
                    <a:lnTo>
                      <a:pt x="2985" y="3467"/>
                    </a:lnTo>
                    <a:lnTo>
                      <a:pt x="3021" y="3520"/>
                    </a:lnTo>
                    <a:lnTo>
                      <a:pt x="3104" y="3553"/>
                    </a:lnTo>
                    <a:lnTo>
                      <a:pt x="3144" y="3589"/>
                    </a:lnTo>
                    <a:lnTo>
                      <a:pt x="3180" y="3639"/>
                    </a:lnTo>
                    <a:lnTo>
                      <a:pt x="3215" y="3574"/>
                    </a:lnTo>
                    <a:lnTo>
                      <a:pt x="3255" y="3574"/>
                    </a:lnTo>
                    <a:lnTo>
                      <a:pt x="3262" y="3592"/>
                    </a:lnTo>
                    <a:lnTo>
                      <a:pt x="3287" y="3625"/>
                    </a:lnTo>
                    <a:lnTo>
                      <a:pt x="3302" y="3658"/>
                    </a:lnTo>
                    <a:lnTo>
                      <a:pt x="3309" y="3705"/>
                    </a:lnTo>
                    <a:lnTo>
                      <a:pt x="3334" y="3797"/>
                    </a:lnTo>
                    <a:lnTo>
                      <a:pt x="3378" y="3870"/>
                    </a:lnTo>
                    <a:lnTo>
                      <a:pt x="3420" y="3934"/>
                    </a:lnTo>
                    <a:lnTo>
                      <a:pt x="3453" y="4068"/>
                    </a:lnTo>
                    <a:lnTo>
                      <a:pt x="3474" y="4115"/>
                    </a:lnTo>
                    <a:lnTo>
                      <a:pt x="3492" y="4179"/>
                    </a:lnTo>
                    <a:lnTo>
                      <a:pt x="3514" y="4218"/>
                    </a:lnTo>
                    <a:lnTo>
                      <a:pt x="3409" y="4269"/>
                    </a:lnTo>
                    <a:lnTo>
                      <a:pt x="3352" y="4309"/>
                    </a:lnTo>
                    <a:lnTo>
                      <a:pt x="3381" y="4387"/>
                    </a:lnTo>
                    <a:lnTo>
                      <a:pt x="3327" y="4467"/>
                    </a:lnTo>
                    <a:lnTo>
                      <a:pt x="3298" y="4539"/>
                    </a:lnTo>
                    <a:lnTo>
                      <a:pt x="3305" y="4628"/>
                    </a:lnTo>
                    <a:lnTo>
                      <a:pt x="3324" y="4683"/>
                    </a:lnTo>
                    <a:lnTo>
                      <a:pt x="3331" y="4668"/>
                    </a:lnTo>
                    <a:lnTo>
                      <a:pt x="3327" y="4686"/>
                    </a:lnTo>
                    <a:lnTo>
                      <a:pt x="3385" y="4690"/>
                    </a:lnTo>
                    <a:lnTo>
                      <a:pt x="3442" y="4679"/>
                    </a:lnTo>
                    <a:lnTo>
                      <a:pt x="3463" y="4661"/>
                    </a:lnTo>
                    <a:lnTo>
                      <a:pt x="3485" y="4617"/>
                    </a:lnTo>
                    <a:lnTo>
                      <a:pt x="3521" y="4535"/>
                    </a:lnTo>
                    <a:lnTo>
                      <a:pt x="3547" y="4503"/>
                    </a:lnTo>
                    <a:lnTo>
                      <a:pt x="3594" y="4459"/>
                    </a:lnTo>
                    <a:lnTo>
                      <a:pt x="3643" y="4445"/>
                    </a:lnTo>
                    <a:lnTo>
                      <a:pt x="3661" y="4402"/>
                    </a:lnTo>
                    <a:lnTo>
                      <a:pt x="3661" y="4312"/>
                    </a:lnTo>
                    <a:lnTo>
                      <a:pt x="3661" y="4240"/>
                    </a:lnTo>
                    <a:lnTo>
                      <a:pt x="3683" y="4204"/>
                    </a:lnTo>
                    <a:lnTo>
                      <a:pt x="3744" y="4182"/>
                    </a:lnTo>
                    <a:lnTo>
                      <a:pt x="3816" y="4142"/>
                    </a:lnTo>
                    <a:lnTo>
                      <a:pt x="3852" y="4142"/>
                    </a:lnTo>
                    <a:lnTo>
                      <a:pt x="3866" y="4111"/>
                    </a:lnTo>
                    <a:lnTo>
                      <a:pt x="3859" y="4071"/>
                    </a:lnTo>
                    <a:lnTo>
                      <a:pt x="3863" y="4010"/>
                    </a:lnTo>
                    <a:lnTo>
                      <a:pt x="3852" y="3981"/>
                    </a:lnTo>
                    <a:lnTo>
                      <a:pt x="3848" y="3910"/>
                    </a:lnTo>
                    <a:lnTo>
                      <a:pt x="3844" y="3902"/>
                    </a:lnTo>
                    <a:lnTo>
                      <a:pt x="3812" y="3866"/>
                    </a:lnTo>
                    <a:lnTo>
                      <a:pt x="3741" y="3830"/>
                    </a:lnTo>
                    <a:lnTo>
                      <a:pt x="3705" y="3783"/>
                    </a:lnTo>
                    <a:lnTo>
                      <a:pt x="3621" y="3750"/>
                    </a:lnTo>
                    <a:lnTo>
                      <a:pt x="3625" y="3676"/>
                    </a:lnTo>
                    <a:lnTo>
                      <a:pt x="3647" y="3596"/>
                    </a:lnTo>
                    <a:lnTo>
                      <a:pt x="3658" y="3535"/>
                    </a:lnTo>
                    <a:lnTo>
                      <a:pt x="3715" y="3449"/>
                    </a:lnTo>
                    <a:lnTo>
                      <a:pt x="3799" y="3359"/>
                    </a:lnTo>
                    <a:lnTo>
                      <a:pt x="3873" y="3340"/>
                    </a:lnTo>
                    <a:lnTo>
                      <a:pt x="3917" y="3373"/>
                    </a:lnTo>
                    <a:lnTo>
                      <a:pt x="4000" y="3424"/>
                    </a:lnTo>
                    <a:lnTo>
                      <a:pt x="4100" y="3445"/>
                    </a:lnTo>
                    <a:lnTo>
                      <a:pt x="4180" y="3485"/>
                    </a:lnTo>
                    <a:lnTo>
                      <a:pt x="4209" y="3549"/>
                    </a:lnTo>
                    <a:lnTo>
                      <a:pt x="4265" y="3629"/>
                    </a:lnTo>
                    <a:lnTo>
                      <a:pt x="4338" y="3658"/>
                    </a:lnTo>
                    <a:lnTo>
                      <a:pt x="4349" y="3668"/>
                    </a:lnTo>
                    <a:lnTo>
                      <a:pt x="4349" y="3654"/>
                    </a:lnTo>
                    <a:lnTo>
                      <a:pt x="4367" y="3600"/>
                    </a:lnTo>
                    <a:lnTo>
                      <a:pt x="4399" y="3535"/>
                    </a:lnTo>
                    <a:lnTo>
                      <a:pt x="4374" y="3485"/>
                    </a:lnTo>
                    <a:lnTo>
                      <a:pt x="4327" y="3424"/>
                    </a:lnTo>
                    <a:lnTo>
                      <a:pt x="4254" y="3355"/>
                    </a:lnTo>
                    <a:lnTo>
                      <a:pt x="4205" y="3277"/>
                    </a:lnTo>
                    <a:lnTo>
                      <a:pt x="4169" y="3226"/>
                    </a:lnTo>
                    <a:lnTo>
                      <a:pt x="4097" y="3204"/>
                    </a:lnTo>
                    <a:lnTo>
                      <a:pt x="3910" y="3139"/>
                    </a:lnTo>
                    <a:lnTo>
                      <a:pt x="3852" y="3079"/>
                    </a:lnTo>
                    <a:lnTo>
                      <a:pt x="3766" y="3035"/>
                    </a:lnTo>
                    <a:lnTo>
                      <a:pt x="3594" y="2970"/>
                    </a:lnTo>
                    <a:lnTo>
                      <a:pt x="3507" y="2934"/>
                    </a:lnTo>
                    <a:lnTo>
                      <a:pt x="3453" y="2902"/>
                    </a:lnTo>
                    <a:lnTo>
                      <a:pt x="3406" y="2885"/>
                    </a:lnTo>
                    <a:lnTo>
                      <a:pt x="3378" y="2885"/>
                    </a:lnTo>
                    <a:lnTo>
                      <a:pt x="3356" y="2856"/>
                    </a:lnTo>
                    <a:lnTo>
                      <a:pt x="3356" y="2816"/>
                    </a:lnTo>
                    <a:lnTo>
                      <a:pt x="3395" y="2773"/>
                    </a:lnTo>
                    <a:lnTo>
                      <a:pt x="3449" y="2736"/>
                    </a:lnTo>
                    <a:lnTo>
                      <a:pt x="3453" y="2676"/>
                    </a:lnTo>
                    <a:lnTo>
                      <a:pt x="3434" y="2654"/>
                    </a:lnTo>
                    <a:lnTo>
                      <a:pt x="3409" y="2618"/>
                    </a:lnTo>
                    <a:lnTo>
                      <a:pt x="3371" y="2618"/>
                    </a:lnTo>
                    <a:lnTo>
                      <a:pt x="3334" y="2622"/>
                    </a:lnTo>
                    <a:lnTo>
                      <a:pt x="3305" y="2643"/>
                    </a:lnTo>
                    <a:lnTo>
                      <a:pt x="3360" y="2622"/>
                    </a:lnTo>
                    <a:lnTo>
                      <a:pt x="3309" y="2643"/>
                    </a:lnTo>
                    <a:lnTo>
                      <a:pt x="3248" y="2647"/>
                    </a:lnTo>
                    <a:lnTo>
                      <a:pt x="3176" y="2643"/>
                    </a:lnTo>
                    <a:lnTo>
                      <a:pt x="3093" y="2643"/>
                    </a:lnTo>
                    <a:lnTo>
                      <a:pt x="3090" y="2654"/>
                    </a:lnTo>
                    <a:lnTo>
                      <a:pt x="3090" y="2697"/>
                    </a:lnTo>
                    <a:lnTo>
                      <a:pt x="2999" y="2607"/>
                    </a:lnTo>
                    <a:lnTo>
                      <a:pt x="2928" y="2557"/>
                    </a:lnTo>
                    <a:lnTo>
                      <a:pt x="2903" y="2546"/>
                    </a:lnTo>
                    <a:lnTo>
                      <a:pt x="2892" y="2553"/>
                    </a:lnTo>
                    <a:lnTo>
                      <a:pt x="2874" y="2495"/>
                    </a:lnTo>
                    <a:lnTo>
                      <a:pt x="2845" y="2495"/>
                    </a:lnTo>
                    <a:lnTo>
                      <a:pt x="2827" y="2471"/>
                    </a:lnTo>
                    <a:lnTo>
                      <a:pt x="2705" y="2359"/>
                    </a:lnTo>
                    <a:lnTo>
                      <a:pt x="2669" y="2297"/>
                    </a:lnTo>
                    <a:lnTo>
                      <a:pt x="2614" y="2201"/>
                    </a:lnTo>
                    <a:lnTo>
                      <a:pt x="2593" y="2139"/>
                    </a:lnTo>
                    <a:lnTo>
                      <a:pt x="2578" y="2078"/>
                    </a:lnTo>
                    <a:lnTo>
                      <a:pt x="2554" y="2047"/>
                    </a:lnTo>
                    <a:lnTo>
                      <a:pt x="2536" y="1956"/>
                    </a:lnTo>
                    <a:lnTo>
                      <a:pt x="2514" y="1884"/>
                    </a:lnTo>
                    <a:lnTo>
                      <a:pt x="2489" y="1845"/>
                    </a:lnTo>
                    <a:lnTo>
                      <a:pt x="2464" y="1780"/>
                    </a:lnTo>
                    <a:lnTo>
                      <a:pt x="2435" y="1762"/>
                    </a:lnTo>
                    <a:lnTo>
                      <a:pt x="2391" y="1758"/>
                    </a:lnTo>
                    <a:lnTo>
                      <a:pt x="2384" y="1751"/>
                    </a:lnTo>
                    <a:lnTo>
                      <a:pt x="2384" y="1737"/>
                    </a:lnTo>
                    <a:lnTo>
                      <a:pt x="2353" y="1715"/>
                    </a:lnTo>
                    <a:lnTo>
                      <a:pt x="2288" y="1668"/>
                    </a:lnTo>
                    <a:lnTo>
                      <a:pt x="2244" y="1619"/>
                    </a:lnTo>
                    <a:lnTo>
                      <a:pt x="2190" y="1600"/>
                    </a:lnTo>
                    <a:lnTo>
                      <a:pt x="2137" y="1568"/>
                    </a:lnTo>
                    <a:lnTo>
                      <a:pt x="2104" y="1550"/>
                    </a:lnTo>
                    <a:lnTo>
                      <a:pt x="2065" y="1496"/>
                    </a:lnTo>
                    <a:lnTo>
                      <a:pt x="2028" y="1435"/>
                    </a:lnTo>
                    <a:lnTo>
                      <a:pt x="2010" y="1374"/>
                    </a:lnTo>
                    <a:lnTo>
                      <a:pt x="2017" y="1254"/>
                    </a:lnTo>
                    <a:lnTo>
                      <a:pt x="2025" y="1187"/>
                    </a:lnTo>
                    <a:lnTo>
                      <a:pt x="2032" y="1143"/>
                    </a:lnTo>
                    <a:lnTo>
                      <a:pt x="2075" y="1111"/>
                    </a:lnTo>
                    <a:lnTo>
                      <a:pt x="2086" y="1067"/>
                    </a:lnTo>
                    <a:lnTo>
                      <a:pt x="2065" y="1025"/>
                    </a:lnTo>
                    <a:lnTo>
                      <a:pt x="2017" y="1007"/>
                    </a:lnTo>
                    <a:lnTo>
                      <a:pt x="2007" y="906"/>
                    </a:lnTo>
                    <a:lnTo>
                      <a:pt x="2021" y="859"/>
                    </a:lnTo>
                    <a:lnTo>
                      <a:pt x="2054" y="841"/>
                    </a:lnTo>
                    <a:lnTo>
                      <a:pt x="2093" y="809"/>
                    </a:lnTo>
                    <a:lnTo>
                      <a:pt x="2119" y="809"/>
                    </a:lnTo>
                    <a:lnTo>
                      <a:pt x="2126" y="820"/>
                    </a:lnTo>
                    <a:lnTo>
                      <a:pt x="2157" y="813"/>
                    </a:lnTo>
                    <a:lnTo>
                      <a:pt x="2226" y="780"/>
                    </a:lnTo>
                    <a:lnTo>
                      <a:pt x="2327" y="737"/>
                    </a:lnTo>
                    <a:lnTo>
                      <a:pt x="2373" y="708"/>
                    </a:lnTo>
                    <a:lnTo>
                      <a:pt x="2435" y="723"/>
                    </a:lnTo>
                    <a:lnTo>
                      <a:pt x="2493" y="694"/>
                    </a:lnTo>
                    <a:lnTo>
                      <a:pt x="2543" y="701"/>
                    </a:lnTo>
                    <a:lnTo>
                      <a:pt x="2547" y="741"/>
                    </a:lnTo>
                    <a:lnTo>
                      <a:pt x="2532" y="770"/>
                    </a:lnTo>
                    <a:lnTo>
                      <a:pt x="2518" y="788"/>
                    </a:lnTo>
                    <a:lnTo>
                      <a:pt x="2518" y="802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44" name="Italy">
                <a:extLst>
                  <a:ext uri="{FF2B5EF4-FFF2-40B4-BE49-F238E27FC236}">
                    <a16:creationId xmlns:a16="http://schemas.microsoft.com/office/drawing/2014/main" id="{3C03773F-4571-7477-930F-A39EF8E73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826" y="5362575"/>
                <a:ext cx="144463" cy="296862"/>
              </a:xfrm>
              <a:custGeom>
                <a:avLst/>
                <a:gdLst/>
                <a:ahLst/>
                <a:cxnLst>
                  <a:cxn ang="0">
                    <a:pos x="395" y="0"/>
                  </a:cxn>
                  <a:cxn ang="0">
                    <a:pos x="421" y="7"/>
                  </a:cxn>
                  <a:cxn ang="0">
                    <a:pos x="442" y="24"/>
                  </a:cxn>
                  <a:cxn ang="0">
                    <a:pos x="471" y="35"/>
                  </a:cxn>
                  <a:cxn ang="0">
                    <a:pos x="486" y="56"/>
                  </a:cxn>
                  <a:cxn ang="0">
                    <a:pos x="504" y="71"/>
                  </a:cxn>
                  <a:cxn ang="0">
                    <a:pos x="522" y="89"/>
                  </a:cxn>
                  <a:cxn ang="0">
                    <a:pos x="536" y="136"/>
                  </a:cxn>
                  <a:cxn ang="0">
                    <a:pos x="551" y="169"/>
                  </a:cxn>
                  <a:cxn ang="0">
                    <a:pos x="558" y="219"/>
                  </a:cxn>
                  <a:cxn ang="0">
                    <a:pos x="582" y="316"/>
                  </a:cxn>
                  <a:cxn ang="0">
                    <a:pos x="586" y="421"/>
                  </a:cxn>
                  <a:cxn ang="0">
                    <a:pos x="582" y="448"/>
                  </a:cxn>
                  <a:cxn ang="0">
                    <a:pos x="576" y="510"/>
                  </a:cxn>
                  <a:cxn ang="0">
                    <a:pos x="558" y="568"/>
                  </a:cxn>
                  <a:cxn ang="0">
                    <a:pos x="562" y="611"/>
                  </a:cxn>
                  <a:cxn ang="0">
                    <a:pos x="544" y="791"/>
                  </a:cxn>
                  <a:cxn ang="0">
                    <a:pos x="526" y="945"/>
                  </a:cxn>
                  <a:cxn ang="0">
                    <a:pos x="522" y="985"/>
                  </a:cxn>
                  <a:cxn ang="0">
                    <a:pos x="497" y="1032"/>
                  </a:cxn>
                  <a:cxn ang="0">
                    <a:pos x="489" y="1067"/>
                  </a:cxn>
                  <a:cxn ang="0">
                    <a:pos x="442" y="1100"/>
                  </a:cxn>
                  <a:cxn ang="0">
                    <a:pos x="403" y="1085"/>
                  </a:cxn>
                  <a:cxn ang="0">
                    <a:pos x="349" y="1063"/>
                  </a:cxn>
                  <a:cxn ang="0">
                    <a:pos x="306" y="1096"/>
                  </a:cxn>
                  <a:cxn ang="0">
                    <a:pos x="270" y="1165"/>
                  </a:cxn>
                  <a:cxn ang="0">
                    <a:pos x="216" y="1201"/>
                  </a:cxn>
                  <a:cxn ang="0">
                    <a:pos x="183" y="1208"/>
                  </a:cxn>
                  <a:cxn ang="0">
                    <a:pos x="144" y="1212"/>
                  </a:cxn>
                  <a:cxn ang="0">
                    <a:pos x="112" y="1175"/>
                  </a:cxn>
                  <a:cxn ang="0">
                    <a:pos x="97" y="1147"/>
                  </a:cxn>
                  <a:cxn ang="0">
                    <a:pos x="90" y="1139"/>
                  </a:cxn>
                  <a:cxn ang="0">
                    <a:pos x="40" y="1052"/>
                  </a:cxn>
                  <a:cxn ang="0">
                    <a:pos x="32" y="992"/>
                  </a:cxn>
                  <a:cxn ang="0">
                    <a:pos x="40" y="949"/>
                  </a:cxn>
                  <a:cxn ang="0">
                    <a:pos x="21" y="891"/>
                  </a:cxn>
                  <a:cxn ang="0">
                    <a:pos x="40" y="838"/>
                  </a:cxn>
                  <a:cxn ang="0">
                    <a:pos x="43" y="823"/>
                  </a:cxn>
                  <a:cxn ang="0">
                    <a:pos x="58" y="747"/>
                  </a:cxn>
                  <a:cxn ang="0">
                    <a:pos x="87" y="722"/>
                  </a:cxn>
                  <a:cxn ang="0">
                    <a:pos x="97" y="682"/>
                  </a:cxn>
                  <a:cxn ang="0">
                    <a:pos x="83" y="653"/>
                  </a:cxn>
                  <a:cxn ang="0">
                    <a:pos x="76" y="589"/>
                  </a:cxn>
                  <a:cxn ang="0">
                    <a:pos x="87" y="535"/>
                  </a:cxn>
                  <a:cxn ang="0">
                    <a:pos x="90" y="463"/>
                  </a:cxn>
                  <a:cxn ang="0">
                    <a:pos x="83" y="406"/>
                  </a:cxn>
                  <a:cxn ang="0">
                    <a:pos x="65" y="348"/>
                  </a:cxn>
                  <a:cxn ang="0">
                    <a:pos x="54" y="337"/>
                  </a:cxn>
                  <a:cxn ang="0">
                    <a:pos x="18" y="334"/>
                  </a:cxn>
                  <a:cxn ang="0">
                    <a:pos x="0" y="294"/>
                  </a:cxn>
                  <a:cxn ang="0">
                    <a:pos x="11" y="208"/>
                  </a:cxn>
                  <a:cxn ang="0">
                    <a:pos x="18" y="176"/>
                  </a:cxn>
                  <a:cxn ang="0">
                    <a:pos x="18" y="143"/>
                  </a:cxn>
                  <a:cxn ang="0">
                    <a:pos x="18" y="136"/>
                  </a:cxn>
                  <a:cxn ang="0">
                    <a:pos x="50" y="169"/>
                  </a:cxn>
                  <a:cxn ang="0">
                    <a:pos x="83" y="201"/>
                  </a:cxn>
                  <a:cxn ang="0">
                    <a:pos x="148" y="194"/>
                  </a:cxn>
                  <a:cxn ang="0">
                    <a:pos x="255" y="107"/>
                  </a:cxn>
                  <a:cxn ang="0">
                    <a:pos x="306" y="71"/>
                  </a:cxn>
                  <a:cxn ang="0">
                    <a:pos x="349" y="56"/>
                  </a:cxn>
                  <a:cxn ang="0">
                    <a:pos x="395" y="0"/>
                  </a:cxn>
                </a:cxnLst>
                <a:rect l="0" t="0" r="r" b="b"/>
                <a:pathLst>
                  <a:path w="586" h="1212">
                    <a:moveTo>
                      <a:pt x="395" y="0"/>
                    </a:moveTo>
                    <a:lnTo>
                      <a:pt x="421" y="7"/>
                    </a:lnTo>
                    <a:lnTo>
                      <a:pt x="442" y="24"/>
                    </a:lnTo>
                    <a:lnTo>
                      <a:pt x="471" y="35"/>
                    </a:lnTo>
                    <a:lnTo>
                      <a:pt x="486" y="56"/>
                    </a:lnTo>
                    <a:lnTo>
                      <a:pt x="504" y="71"/>
                    </a:lnTo>
                    <a:lnTo>
                      <a:pt x="522" y="89"/>
                    </a:lnTo>
                    <a:lnTo>
                      <a:pt x="536" y="136"/>
                    </a:lnTo>
                    <a:lnTo>
                      <a:pt x="551" y="169"/>
                    </a:lnTo>
                    <a:lnTo>
                      <a:pt x="558" y="219"/>
                    </a:lnTo>
                    <a:lnTo>
                      <a:pt x="582" y="316"/>
                    </a:lnTo>
                    <a:lnTo>
                      <a:pt x="586" y="421"/>
                    </a:lnTo>
                    <a:lnTo>
                      <a:pt x="582" y="448"/>
                    </a:lnTo>
                    <a:lnTo>
                      <a:pt x="576" y="510"/>
                    </a:lnTo>
                    <a:lnTo>
                      <a:pt x="558" y="568"/>
                    </a:lnTo>
                    <a:lnTo>
                      <a:pt x="562" y="611"/>
                    </a:lnTo>
                    <a:lnTo>
                      <a:pt x="544" y="791"/>
                    </a:lnTo>
                    <a:lnTo>
                      <a:pt x="526" y="945"/>
                    </a:lnTo>
                    <a:lnTo>
                      <a:pt x="522" y="985"/>
                    </a:lnTo>
                    <a:lnTo>
                      <a:pt x="497" y="1032"/>
                    </a:lnTo>
                    <a:lnTo>
                      <a:pt x="489" y="1067"/>
                    </a:lnTo>
                    <a:lnTo>
                      <a:pt x="442" y="1100"/>
                    </a:lnTo>
                    <a:lnTo>
                      <a:pt x="403" y="1085"/>
                    </a:lnTo>
                    <a:lnTo>
                      <a:pt x="349" y="1063"/>
                    </a:lnTo>
                    <a:lnTo>
                      <a:pt x="306" y="1096"/>
                    </a:lnTo>
                    <a:lnTo>
                      <a:pt x="270" y="1165"/>
                    </a:lnTo>
                    <a:lnTo>
                      <a:pt x="216" y="1201"/>
                    </a:lnTo>
                    <a:lnTo>
                      <a:pt x="183" y="1208"/>
                    </a:lnTo>
                    <a:lnTo>
                      <a:pt x="144" y="1212"/>
                    </a:lnTo>
                    <a:lnTo>
                      <a:pt x="112" y="1175"/>
                    </a:lnTo>
                    <a:lnTo>
                      <a:pt x="97" y="1147"/>
                    </a:lnTo>
                    <a:lnTo>
                      <a:pt x="90" y="1139"/>
                    </a:lnTo>
                    <a:lnTo>
                      <a:pt x="40" y="1052"/>
                    </a:lnTo>
                    <a:lnTo>
                      <a:pt x="32" y="992"/>
                    </a:lnTo>
                    <a:lnTo>
                      <a:pt x="40" y="949"/>
                    </a:lnTo>
                    <a:lnTo>
                      <a:pt x="21" y="891"/>
                    </a:lnTo>
                    <a:lnTo>
                      <a:pt x="40" y="838"/>
                    </a:lnTo>
                    <a:lnTo>
                      <a:pt x="43" y="823"/>
                    </a:lnTo>
                    <a:lnTo>
                      <a:pt x="58" y="747"/>
                    </a:lnTo>
                    <a:lnTo>
                      <a:pt x="87" y="722"/>
                    </a:lnTo>
                    <a:lnTo>
                      <a:pt x="97" y="682"/>
                    </a:lnTo>
                    <a:lnTo>
                      <a:pt x="83" y="653"/>
                    </a:lnTo>
                    <a:lnTo>
                      <a:pt x="76" y="589"/>
                    </a:lnTo>
                    <a:lnTo>
                      <a:pt x="87" y="535"/>
                    </a:lnTo>
                    <a:lnTo>
                      <a:pt x="90" y="463"/>
                    </a:lnTo>
                    <a:lnTo>
                      <a:pt x="83" y="406"/>
                    </a:lnTo>
                    <a:lnTo>
                      <a:pt x="65" y="348"/>
                    </a:lnTo>
                    <a:lnTo>
                      <a:pt x="54" y="337"/>
                    </a:lnTo>
                    <a:lnTo>
                      <a:pt x="18" y="334"/>
                    </a:lnTo>
                    <a:lnTo>
                      <a:pt x="0" y="294"/>
                    </a:lnTo>
                    <a:lnTo>
                      <a:pt x="11" y="208"/>
                    </a:lnTo>
                    <a:lnTo>
                      <a:pt x="18" y="176"/>
                    </a:lnTo>
                    <a:lnTo>
                      <a:pt x="18" y="143"/>
                    </a:lnTo>
                    <a:lnTo>
                      <a:pt x="18" y="136"/>
                    </a:lnTo>
                    <a:lnTo>
                      <a:pt x="50" y="169"/>
                    </a:lnTo>
                    <a:lnTo>
                      <a:pt x="83" y="201"/>
                    </a:lnTo>
                    <a:lnTo>
                      <a:pt x="148" y="194"/>
                    </a:lnTo>
                    <a:lnTo>
                      <a:pt x="255" y="107"/>
                    </a:lnTo>
                    <a:lnTo>
                      <a:pt x="306" y="71"/>
                    </a:lnTo>
                    <a:lnTo>
                      <a:pt x="349" y="56"/>
                    </a:lnTo>
                    <a:lnTo>
                      <a:pt x="39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45" name="Italy">
                <a:extLst>
                  <a:ext uri="{FF2B5EF4-FFF2-40B4-BE49-F238E27FC236}">
                    <a16:creationId xmlns:a16="http://schemas.microsoft.com/office/drawing/2014/main" id="{828022D0-A4FC-0212-44DF-2304F105A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464" y="5759450"/>
                <a:ext cx="319087" cy="201612"/>
              </a:xfrm>
              <a:custGeom>
                <a:avLst/>
                <a:gdLst/>
                <a:ahLst/>
                <a:cxnLst>
                  <a:cxn ang="0">
                    <a:pos x="1303" y="0"/>
                  </a:cxn>
                  <a:cxn ang="0">
                    <a:pos x="1277" y="7"/>
                  </a:cxn>
                  <a:cxn ang="0">
                    <a:pos x="1281" y="10"/>
                  </a:cxn>
                  <a:cxn ang="0">
                    <a:pos x="1270" y="92"/>
                  </a:cxn>
                  <a:cxn ang="0">
                    <a:pos x="1227" y="168"/>
                  </a:cxn>
                  <a:cxn ang="0">
                    <a:pos x="1166" y="254"/>
                  </a:cxn>
                  <a:cxn ang="0">
                    <a:pos x="1119" y="370"/>
                  </a:cxn>
                  <a:cxn ang="0">
                    <a:pos x="1090" y="446"/>
                  </a:cxn>
                  <a:cxn ang="0">
                    <a:pos x="1087" y="488"/>
                  </a:cxn>
                  <a:cxn ang="0">
                    <a:pos x="1119" y="517"/>
                  </a:cxn>
                  <a:cxn ang="0">
                    <a:pos x="1123" y="553"/>
                  </a:cxn>
                  <a:cxn ang="0">
                    <a:pos x="1141" y="607"/>
                  </a:cxn>
                  <a:cxn ang="0">
                    <a:pos x="1163" y="644"/>
                  </a:cxn>
                  <a:cxn ang="0">
                    <a:pos x="1137" y="689"/>
                  </a:cxn>
                  <a:cxn ang="0">
                    <a:pos x="1112" y="765"/>
                  </a:cxn>
                  <a:cxn ang="0">
                    <a:pos x="1105" y="820"/>
                  </a:cxn>
                  <a:cxn ang="0">
                    <a:pos x="1054" y="823"/>
                  </a:cxn>
                  <a:cxn ang="0">
                    <a:pos x="987" y="820"/>
                  </a:cxn>
                  <a:cxn ang="0">
                    <a:pos x="900" y="794"/>
                  </a:cxn>
                  <a:cxn ang="0">
                    <a:pos x="813" y="733"/>
                  </a:cxn>
                  <a:cxn ang="0">
                    <a:pos x="749" y="651"/>
                  </a:cxn>
                  <a:cxn ang="0">
                    <a:pos x="644" y="615"/>
                  </a:cxn>
                  <a:cxn ang="0">
                    <a:pos x="577" y="607"/>
                  </a:cxn>
                  <a:cxn ang="0">
                    <a:pos x="515" y="575"/>
                  </a:cxn>
                  <a:cxn ang="0">
                    <a:pos x="457" y="521"/>
                  </a:cxn>
                  <a:cxn ang="0">
                    <a:pos x="372" y="477"/>
                  </a:cxn>
                  <a:cxn ang="0">
                    <a:pos x="281" y="410"/>
                  </a:cxn>
                  <a:cxn ang="0">
                    <a:pos x="191" y="366"/>
                  </a:cxn>
                  <a:cxn ang="0">
                    <a:pos x="65" y="334"/>
                  </a:cxn>
                  <a:cxn ang="0">
                    <a:pos x="22" y="279"/>
                  </a:cxn>
                  <a:cxn ang="0">
                    <a:pos x="0" y="176"/>
                  </a:cxn>
                  <a:cxn ang="0">
                    <a:pos x="22" y="114"/>
                  </a:cxn>
                  <a:cxn ang="0">
                    <a:pos x="33" y="89"/>
                  </a:cxn>
                  <a:cxn ang="0">
                    <a:pos x="54" y="60"/>
                  </a:cxn>
                  <a:cxn ang="0">
                    <a:pos x="87" y="45"/>
                  </a:cxn>
                  <a:cxn ang="0">
                    <a:pos x="112" y="60"/>
                  </a:cxn>
                  <a:cxn ang="0">
                    <a:pos x="156" y="100"/>
                  </a:cxn>
                  <a:cxn ang="0">
                    <a:pos x="198" y="96"/>
                  </a:cxn>
                  <a:cxn ang="0">
                    <a:pos x="256" y="60"/>
                  </a:cxn>
                  <a:cxn ang="0">
                    <a:pos x="325" y="32"/>
                  </a:cxn>
                  <a:cxn ang="0">
                    <a:pos x="390" y="67"/>
                  </a:cxn>
                  <a:cxn ang="0">
                    <a:pos x="479" y="103"/>
                  </a:cxn>
                  <a:cxn ang="0">
                    <a:pos x="508" y="161"/>
                  </a:cxn>
                  <a:cxn ang="0">
                    <a:pos x="562" y="158"/>
                  </a:cxn>
                  <a:cxn ang="0">
                    <a:pos x="615" y="140"/>
                  </a:cxn>
                  <a:cxn ang="0">
                    <a:pos x="691" y="132"/>
                  </a:cxn>
                  <a:cxn ang="0">
                    <a:pos x="846" y="118"/>
                  </a:cxn>
                  <a:cxn ang="0">
                    <a:pos x="907" y="100"/>
                  </a:cxn>
                  <a:cxn ang="0">
                    <a:pos x="976" y="67"/>
                  </a:cxn>
                  <a:cxn ang="0">
                    <a:pos x="1112" y="67"/>
                  </a:cxn>
                  <a:cxn ang="0">
                    <a:pos x="1159" y="29"/>
                  </a:cxn>
                  <a:cxn ang="0">
                    <a:pos x="1177" y="32"/>
                  </a:cxn>
                  <a:cxn ang="0">
                    <a:pos x="1245" y="21"/>
                  </a:cxn>
                  <a:cxn ang="0">
                    <a:pos x="1303" y="0"/>
                  </a:cxn>
                </a:cxnLst>
                <a:rect l="0" t="0" r="r" b="b"/>
                <a:pathLst>
                  <a:path w="1303" h="823">
                    <a:moveTo>
                      <a:pt x="1303" y="0"/>
                    </a:moveTo>
                    <a:lnTo>
                      <a:pt x="1277" y="7"/>
                    </a:lnTo>
                    <a:lnTo>
                      <a:pt x="1281" y="10"/>
                    </a:lnTo>
                    <a:lnTo>
                      <a:pt x="1270" y="92"/>
                    </a:lnTo>
                    <a:lnTo>
                      <a:pt x="1227" y="168"/>
                    </a:lnTo>
                    <a:lnTo>
                      <a:pt x="1166" y="254"/>
                    </a:lnTo>
                    <a:lnTo>
                      <a:pt x="1119" y="370"/>
                    </a:lnTo>
                    <a:lnTo>
                      <a:pt x="1090" y="446"/>
                    </a:lnTo>
                    <a:lnTo>
                      <a:pt x="1087" y="488"/>
                    </a:lnTo>
                    <a:lnTo>
                      <a:pt x="1119" y="517"/>
                    </a:lnTo>
                    <a:lnTo>
                      <a:pt x="1123" y="553"/>
                    </a:lnTo>
                    <a:lnTo>
                      <a:pt x="1141" y="607"/>
                    </a:lnTo>
                    <a:lnTo>
                      <a:pt x="1163" y="644"/>
                    </a:lnTo>
                    <a:lnTo>
                      <a:pt x="1137" y="689"/>
                    </a:lnTo>
                    <a:lnTo>
                      <a:pt x="1112" y="765"/>
                    </a:lnTo>
                    <a:lnTo>
                      <a:pt x="1105" y="820"/>
                    </a:lnTo>
                    <a:lnTo>
                      <a:pt x="1054" y="823"/>
                    </a:lnTo>
                    <a:lnTo>
                      <a:pt x="987" y="820"/>
                    </a:lnTo>
                    <a:lnTo>
                      <a:pt x="900" y="794"/>
                    </a:lnTo>
                    <a:lnTo>
                      <a:pt x="813" y="733"/>
                    </a:lnTo>
                    <a:lnTo>
                      <a:pt x="749" y="651"/>
                    </a:lnTo>
                    <a:lnTo>
                      <a:pt x="644" y="615"/>
                    </a:lnTo>
                    <a:lnTo>
                      <a:pt x="577" y="607"/>
                    </a:lnTo>
                    <a:lnTo>
                      <a:pt x="515" y="575"/>
                    </a:lnTo>
                    <a:lnTo>
                      <a:pt x="457" y="521"/>
                    </a:lnTo>
                    <a:lnTo>
                      <a:pt x="372" y="477"/>
                    </a:lnTo>
                    <a:lnTo>
                      <a:pt x="281" y="410"/>
                    </a:lnTo>
                    <a:lnTo>
                      <a:pt x="191" y="366"/>
                    </a:lnTo>
                    <a:lnTo>
                      <a:pt x="65" y="334"/>
                    </a:lnTo>
                    <a:lnTo>
                      <a:pt x="22" y="279"/>
                    </a:lnTo>
                    <a:lnTo>
                      <a:pt x="0" y="176"/>
                    </a:lnTo>
                    <a:lnTo>
                      <a:pt x="22" y="114"/>
                    </a:lnTo>
                    <a:lnTo>
                      <a:pt x="33" y="89"/>
                    </a:lnTo>
                    <a:lnTo>
                      <a:pt x="54" y="60"/>
                    </a:lnTo>
                    <a:lnTo>
                      <a:pt x="87" y="45"/>
                    </a:lnTo>
                    <a:lnTo>
                      <a:pt x="112" y="60"/>
                    </a:lnTo>
                    <a:lnTo>
                      <a:pt x="156" y="100"/>
                    </a:lnTo>
                    <a:lnTo>
                      <a:pt x="198" y="96"/>
                    </a:lnTo>
                    <a:lnTo>
                      <a:pt x="256" y="60"/>
                    </a:lnTo>
                    <a:lnTo>
                      <a:pt x="325" y="32"/>
                    </a:lnTo>
                    <a:lnTo>
                      <a:pt x="390" y="67"/>
                    </a:lnTo>
                    <a:lnTo>
                      <a:pt x="479" y="103"/>
                    </a:lnTo>
                    <a:lnTo>
                      <a:pt x="508" y="161"/>
                    </a:lnTo>
                    <a:lnTo>
                      <a:pt x="562" y="158"/>
                    </a:lnTo>
                    <a:lnTo>
                      <a:pt x="615" y="140"/>
                    </a:lnTo>
                    <a:lnTo>
                      <a:pt x="691" y="132"/>
                    </a:lnTo>
                    <a:lnTo>
                      <a:pt x="846" y="118"/>
                    </a:lnTo>
                    <a:lnTo>
                      <a:pt x="907" y="100"/>
                    </a:lnTo>
                    <a:lnTo>
                      <a:pt x="976" y="67"/>
                    </a:lnTo>
                    <a:lnTo>
                      <a:pt x="1112" y="67"/>
                    </a:lnTo>
                    <a:lnTo>
                      <a:pt x="1159" y="29"/>
                    </a:lnTo>
                    <a:lnTo>
                      <a:pt x="1177" y="32"/>
                    </a:lnTo>
                    <a:lnTo>
                      <a:pt x="1245" y="21"/>
                    </a:lnTo>
                    <a:lnTo>
                      <a:pt x="130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71" name="Ireland">
              <a:extLst>
                <a:ext uri="{FF2B5EF4-FFF2-40B4-BE49-F238E27FC236}">
                  <a16:creationId xmlns:a16="http://schemas.microsoft.com/office/drawing/2014/main" id="{2D8B97C9-E711-EC87-9DE2-931F3297E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207" y="3061345"/>
              <a:ext cx="428101" cy="359751"/>
            </a:xfrm>
            <a:custGeom>
              <a:avLst/>
              <a:gdLst/>
              <a:ahLst/>
              <a:cxnLst>
                <a:cxn ang="0">
                  <a:pos x="1330" y="93"/>
                </a:cxn>
                <a:cxn ang="0">
                  <a:pos x="1288" y="18"/>
                </a:cxn>
                <a:cxn ang="0">
                  <a:pos x="1129" y="42"/>
                </a:cxn>
                <a:cxn ang="0">
                  <a:pos x="1061" y="126"/>
                </a:cxn>
                <a:cxn ang="0">
                  <a:pos x="985" y="227"/>
                </a:cxn>
                <a:cxn ang="0">
                  <a:pos x="1083" y="280"/>
                </a:cxn>
                <a:cxn ang="0">
                  <a:pos x="938" y="349"/>
                </a:cxn>
                <a:cxn ang="0">
                  <a:pos x="842" y="370"/>
                </a:cxn>
                <a:cxn ang="0">
                  <a:pos x="615" y="258"/>
                </a:cxn>
                <a:cxn ang="0">
                  <a:pos x="485" y="388"/>
                </a:cxn>
                <a:cxn ang="0">
                  <a:pos x="564" y="485"/>
                </a:cxn>
                <a:cxn ang="0">
                  <a:pos x="381" y="586"/>
                </a:cxn>
                <a:cxn ang="0">
                  <a:pos x="396" y="715"/>
                </a:cxn>
                <a:cxn ang="0">
                  <a:pos x="507" y="802"/>
                </a:cxn>
                <a:cxn ang="0">
                  <a:pos x="525" y="891"/>
                </a:cxn>
                <a:cxn ang="0">
                  <a:pos x="396" y="1036"/>
                </a:cxn>
                <a:cxn ang="0">
                  <a:pos x="291" y="1082"/>
                </a:cxn>
                <a:cxn ang="0">
                  <a:pos x="338" y="1093"/>
                </a:cxn>
                <a:cxn ang="0">
                  <a:pos x="521" y="1096"/>
                </a:cxn>
                <a:cxn ang="0">
                  <a:pos x="564" y="1104"/>
                </a:cxn>
                <a:cxn ang="0">
                  <a:pos x="554" y="1161"/>
                </a:cxn>
                <a:cxn ang="0">
                  <a:pos x="294" y="1147"/>
                </a:cxn>
                <a:cxn ang="0">
                  <a:pos x="169" y="1212"/>
                </a:cxn>
                <a:cxn ang="0">
                  <a:pos x="25" y="1252"/>
                </a:cxn>
                <a:cxn ang="0">
                  <a:pos x="82" y="1323"/>
                </a:cxn>
                <a:cxn ang="0">
                  <a:pos x="43" y="1424"/>
                </a:cxn>
                <a:cxn ang="0">
                  <a:pos x="176" y="1475"/>
                </a:cxn>
                <a:cxn ang="0">
                  <a:pos x="104" y="1521"/>
                </a:cxn>
                <a:cxn ang="0">
                  <a:pos x="209" y="1546"/>
                </a:cxn>
                <a:cxn ang="0">
                  <a:pos x="115" y="1586"/>
                </a:cxn>
                <a:cxn ang="0">
                  <a:pos x="223" y="1637"/>
                </a:cxn>
                <a:cxn ang="0">
                  <a:pos x="294" y="1637"/>
                </a:cxn>
                <a:cxn ang="0">
                  <a:pos x="457" y="1651"/>
                </a:cxn>
                <a:cxn ang="0">
                  <a:pos x="572" y="1600"/>
                </a:cxn>
                <a:cxn ang="0">
                  <a:pos x="619" y="1622"/>
                </a:cxn>
                <a:cxn ang="0">
                  <a:pos x="777" y="1608"/>
                </a:cxn>
                <a:cxn ang="0">
                  <a:pos x="917" y="1546"/>
                </a:cxn>
                <a:cxn ang="0">
                  <a:pos x="1129" y="1579"/>
                </a:cxn>
                <a:cxn ang="0">
                  <a:pos x="1230" y="1528"/>
                </a:cxn>
                <a:cxn ang="0">
                  <a:pos x="1341" y="1366"/>
                </a:cxn>
                <a:cxn ang="0">
                  <a:pos x="1424" y="1190"/>
                </a:cxn>
                <a:cxn ang="0">
                  <a:pos x="1464" y="1058"/>
                </a:cxn>
                <a:cxn ang="0">
                  <a:pos x="1486" y="784"/>
                </a:cxn>
                <a:cxn ang="0">
                  <a:pos x="1532" y="708"/>
                </a:cxn>
                <a:cxn ang="0">
                  <a:pos x="1535" y="543"/>
                </a:cxn>
                <a:cxn ang="0">
                  <a:pos x="1294" y="532"/>
                </a:cxn>
                <a:cxn ang="0">
                  <a:pos x="1093" y="331"/>
                </a:cxn>
                <a:cxn ang="0">
                  <a:pos x="1284" y="216"/>
                </a:cxn>
              </a:cxnLst>
              <a:rect l="0" t="0" r="r" b="b"/>
              <a:pathLst>
                <a:path w="1557" h="1658">
                  <a:moveTo>
                    <a:pt x="1316" y="155"/>
                  </a:moveTo>
                  <a:lnTo>
                    <a:pt x="1323" y="133"/>
                  </a:lnTo>
                  <a:lnTo>
                    <a:pt x="1327" y="133"/>
                  </a:lnTo>
                  <a:lnTo>
                    <a:pt x="1330" y="93"/>
                  </a:lnTo>
                  <a:lnTo>
                    <a:pt x="1352" y="29"/>
                  </a:lnTo>
                  <a:lnTo>
                    <a:pt x="1348" y="11"/>
                  </a:lnTo>
                  <a:lnTo>
                    <a:pt x="1316" y="7"/>
                  </a:lnTo>
                  <a:lnTo>
                    <a:pt x="1288" y="18"/>
                  </a:lnTo>
                  <a:lnTo>
                    <a:pt x="1263" y="22"/>
                  </a:lnTo>
                  <a:lnTo>
                    <a:pt x="1245" y="0"/>
                  </a:lnTo>
                  <a:lnTo>
                    <a:pt x="1179" y="18"/>
                  </a:lnTo>
                  <a:lnTo>
                    <a:pt x="1129" y="42"/>
                  </a:lnTo>
                  <a:lnTo>
                    <a:pt x="1100" y="42"/>
                  </a:lnTo>
                  <a:lnTo>
                    <a:pt x="1068" y="86"/>
                  </a:lnTo>
                  <a:lnTo>
                    <a:pt x="1068" y="111"/>
                  </a:lnTo>
                  <a:lnTo>
                    <a:pt x="1061" y="126"/>
                  </a:lnTo>
                  <a:lnTo>
                    <a:pt x="1011" y="155"/>
                  </a:lnTo>
                  <a:lnTo>
                    <a:pt x="938" y="173"/>
                  </a:lnTo>
                  <a:lnTo>
                    <a:pt x="942" y="209"/>
                  </a:lnTo>
                  <a:lnTo>
                    <a:pt x="985" y="227"/>
                  </a:lnTo>
                  <a:lnTo>
                    <a:pt x="1007" y="240"/>
                  </a:lnTo>
                  <a:lnTo>
                    <a:pt x="1040" y="240"/>
                  </a:lnTo>
                  <a:lnTo>
                    <a:pt x="1085" y="258"/>
                  </a:lnTo>
                  <a:lnTo>
                    <a:pt x="1083" y="280"/>
                  </a:lnTo>
                  <a:lnTo>
                    <a:pt x="1047" y="320"/>
                  </a:lnTo>
                  <a:lnTo>
                    <a:pt x="1025" y="320"/>
                  </a:lnTo>
                  <a:lnTo>
                    <a:pt x="971" y="334"/>
                  </a:lnTo>
                  <a:lnTo>
                    <a:pt x="938" y="349"/>
                  </a:lnTo>
                  <a:lnTo>
                    <a:pt x="935" y="370"/>
                  </a:lnTo>
                  <a:lnTo>
                    <a:pt x="920" y="392"/>
                  </a:lnTo>
                  <a:lnTo>
                    <a:pt x="917" y="399"/>
                  </a:lnTo>
                  <a:lnTo>
                    <a:pt x="842" y="370"/>
                  </a:lnTo>
                  <a:lnTo>
                    <a:pt x="791" y="363"/>
                  </a:lnTo>
                  <a:lnTo>
                    <a:pt x="744" y="356"/>
                  </a:lnTo>
                  <a:lnTo>
                    <a:pt x="737" y="316"/>
                  </a:lnTo>
                  <a:lnTo>
                    <a:pt x="615" y="258"/>
                  </a:lnTo>
                  <a:lnTo>
                    <a:pt x="568" y="284"/>
                  </a:lnTo>
                  <a:lnTo>
                    <a:pt x="525" y="323"/>
                  </a:lnTo>
                  <a:lnTo>
                    <a:pt x="517" y="410"/>
                  </a:lnTo>
                  <a:lnTo>
                    <a:pt x="485" y="388"/>
                  </a:lnTo>
                  <a:lnTo>
                    <a:pt x="439" y="381"/>
                  </a:lnTo>
                  <a:lnTo>
                    <a:pt x="461" y="436"/>
                  </a:lnTo>
                  <a:lnTo>
                    <a:pt x="532" y="474"/>
                  </a:lnTo>
                  <a:lnTo>
                    <a:pt x="564" y="485"/>
                  </a:lnTo>
                  <a:lnTo>
                    <a:pt x="561" y="518"/>
                  </a:lnTo>
                  <a:lnTo>
                    <a:pt x="463" y="543"/>
                  </a:lnTo>
                  <a:lnTo>
                    <a:pt x="428" y="575"/>
                  </a:lnTo>
                  <a:lnTo>
                    <a:pt x="381" y="586"/>
                  </a:lnTo>
                  <a:lnTo>
                    <a:pt x="359" y="622"/>
                  </a:lnTo>
                  <a:lnTo>
                    <a:pt x="385" y="672"/>
                  </a:lnTo>
                  <a:lnTo>
                    <a:pt x="406" y="686"/>
                  </a:lnTo>
                  <a:lnTo>
                    <a:pt x="396" y="715"/>
                  </a:lnTo>
                  <a:lnTo>
                    <a:pt x="428" y="733"/>
                  </a:lnTo>
                  <a:lnTo>
                    <a:pt x="461" y="737"/>
                  </a:lnTo>
                  <a:lnTo>
                    <a:pt x="457" y="777"/>
                  </a:lnTo>
                  <a:lnTo>
                    <a:pt x="507" y="802"/>
                  </a:lnTo>
                  <a:lnTo>
                    <a:pt x="626" y="842"/>
                  </a:lnTo>
                  <a:lnTo>
                    <a:pt x="633" y="873"/>
                  </a:lnTo>
                  <a:lnTo>
                    <a:pt x="604" y="888"/>
                  </a:lnTo>
                  <a:lnTo>
                    <a:pt x="525" y="891"/>
                  </a:lnTo>
                  <a:lnTo>
                    <a:pt x="474" y="920"/>
                  </a:lnTo>
                  <a:lnTo>
                    <a:pt x="453" y="953"/>
                  </a:lnTo>
                  <a:lnTo>
                    <a:pt x="439" y="996"/>
                  </a:lnTo>
                  <a:lnTo>
                    <a:pt x="396" y="1036"/>
                  </a:lnTo>
                  <a:lnTo>
                    <a:pt x="356" y="1058"/>
                  </a:lnTo>
                  <a:lnTo>
                    <a:pt x="309" y="1075"/>
                  </a:lnTo>
                  <a:lnTo>
                    <a:pt x="298" y="1075"/>
                  </a:lnTo>
                  <a:lnTo>
                    <a:pt x="291" y="1082"/>
                  </a:lnTo>
                  <a:lnTo>
                    <a:pt x="287" y="1082"/>
                  </a:lnTo>
                  <a:lnTo>
                    <a:pt x="291" y="1089"/>
                  </a:lnTo>
                  <a:lnTo>
                    <a:pt x="327" y="1096"/>
                  </a:lnTo>
                  <a:lnTo>
                    <a:pt x="338" y="1093"/>
                  </a:lnTo>
                  <a:lnTo>
                    <a:pt x="363" y="1100"/>
                  </a:lnTo>
                  <a:lnTo>
                    <a:pt x="417" y="1111"/>
                  </a:lnTo>
                  <a:lnTo>
                    <a:pt x="467" y="1122"/>
                  </a:lnTo>
                  <a:lnTo>
                    <a:pt x="521" y="1096"/>
                  </a:lnTo>
                  <a:lnTo>
                    <a:pt x="561" y="1067"/>
                  </a:lnTo>
                  <a:lnTo>
                    <a:pt x="582" y="1064"/>
                  </a:lnTo>
                  <a:lnTo>
                    <a:pt x="582" y="1067"/>
                  </a:lnTo>
                  <a:lnTo>
                    <a:pt x="564" y="1104"/>
                  </a:lnTo>
                  <a:lnTo>
                    <a:pt x="561" y="1125"/>
                  </a:lnTo>
                  <a:lnTo>
                    <a:pt x="604" y="1147"/>
                  </a:lnTo>
                  <a:lnTo>
                    <a:pt x="604" y="1161"/>
                  </a:lnTo>
                  <a:lnTo>
                    <a:pt x="554" y="1161"/>
                  </a:lnTo>
                  <a:lnTo>
                    <a:pt x="485" y="1143"/>
                  </a:lnTo>
                  <a:lnTo>
                    <a:pt x="414" y="1140"/>
                  </a:lnTo>
                  <a:lnTo>
                    <a:pt x="327" y="1118"/>
                  </a:lnTo>
                  <a:lnTo>
                    <a:pt x="294" y="1147"/>
                  </a:lnTo>
                  <a:lnTo>
                    <a:pt x="234" y="1187"/>
                  </a:lnTo>
                  <a:lnTo>
                    <a:pt x="223" y="1223"/>
                  </a:lnTo>
                  <a:lnTo>
                    <a:pt x="198" y="1230"/>
                  </a:lnTo>
                  <a:lnTo>
                    <a:pt x="169" y="1212"/>
                  </a:lnTo>
                  <a:lnTo>
                    <a:pt x="129" y="1212"/>
                  </a:lnTo>
                  <a:lnTo>
                    <a:pt x="97" y="1194"/>
                  </a:lnTo>
                  <a:lnTo>
                    <a:pt x="57" y="1212"/>
                  </a:lnTo>
                  <a:lnTo>
                    <a:pt x="25" y="1252"/>
                  </a:lnTo>
                  <a:lnTo>
                    <a:pt x="93" y="1270"/>
                  </a:lnTo>
                  <a:lnTo>
                    <a:pt x="162" y="1283"/>
                  </a:lnTo>
                  <a:lnTo>
                    <a:pt x="162" y="1316"/>
                  </a:lnTo>
                  <a:lnTo>
                    <a:pt x="82" y="1323"/>
                  </a:lnTo>
                  <a:lnTo>
                    <a:pt x="18" y="1359"/>
                  </a:lnTo>
                  <a:lnTo>
                    <a:pt x="0" y="1388"/>
                  </a:lnTo>
                  <a:lnTo>
                    <a:pt x="36" y="1395"/>
                  </a:lnTo>
                  <a:lnTo>
                    <a:pt x="43" y="1424"/>
                  </a:lnTo>
                  <a:lnTo>
                    <a:pt x="40" y="1432"/>
                  </a:lnTo>
                  <a:lnTo>
                    <a:pt x="53" y="1435"/>
                  </a:lnTo>
                  <a:lnTo>
                    <a:pt x="187" y="1442"/>
                  </a:lnTo>
                  <a:lnTo>
                    <a:pt x="176" y="1475"/>
                  </a:lnTo>
                  <a:lnTo>
                    <a:pt x="122" y="1481"/>
                  </a:lnTo>
                  <a:lnTo>
                    <a:pt x="29" y="1517"/>
                  </a:lnTo>
                  <a:lnTo>
                    <a:pt x="49" y="1521"/>
                  </a:lnTo>
                  <a:lnTo>
                    <a:pt x="104" y="1521"/>
                  </a:lnTo>
                  <a:lnTo>
                    <a:pt x="140" y="1528"/>
                  </a:lnTo>
                  <a:lnTo>
                    <a:pt x="194" y="1528"/>
                  </a:lnTo>
                  <a:lnTo>
                    <a:pt x="205" y="1524"/>
                  </a:lnTo>
                  <a:lnTo>
                    <a:pt x="209" y="1546"/>
                  </a:lnTo>
                  <a:lnTo>
                    <a:pt x="183" y="1575"/>
                  </a:lnTo>
                  <a:lnTo>
                    <a:pt x="151" y="1564"/>
                  </a:lnTo>
                  <a:lnTo>
                    <a:pt x="107" y="1571"/>
                  </a:lnTo>
                  <a:lnTo>
                    <a:pt x="115" y="1586"/>
                  </a:lnTo>
                  <a:lnTo>
                    <a:pt x="104" y="1615"/>
                  </a:lnTo>
                  <a:lnTo>
                    <a:pt x="162" y="1608"/>
                  </a:lnTo>
                  <a:lnTo>
                    <a:pt x="209" y="1618"/>
                  </a:lnTo>
                  <a:lnTo>
                    <a:pt x="223" y="1637"/>
                  </a:lnTo>
                  <a:lnTo>
                    <a:pt x="248" y="1651"/>
                  </a:lnTo>
                  <a:lnTo>
                    <a:pt x="262" y="1651"/>
                  </a:lnTo>
                  <a:lnTo>
                    <a:pt x="273" y="1644"/>
                  </a:lnTo>
                  <a:lnTo>
                    <a:pt x="294" y="1637"/>
                  </a:lnTo>
                  <a:lnTo>
                    <a:pt x="327" y="1651"/>
                  </a:lnTo>
                  <a:lnTo>
                    <a:pt x="370" y="1651"/>
                  </a:lnTo>
                  <a:lnTo>
                    <a:pt x="410" y="1658"/>
                  </a:lnTo>
                  <a:lnTo>
                    <a:pt x="457" y="1651"/>
                  </a:lnTo>
                  <a:lnTo>
                    <a:pt x="499" y="1651"/>
                  </a:lnTo>
                  <a:lnTo>
                    <a:pt x="517" y="1647"/>
                  </a:lnTo>
                  <a:lnTo>
                    <a:pt x="550" y="1633"/>
                  </a:lnTo>
                  <a:lnTo>
                    <a:pt x="572" y="1600"/>
                  </a:lnTo>
                  <a:lnTo>
                    <a:pt x="582" y="1557"/>
                  </a:lnTo>
                  <a:lnTo>
                    <a:pt x="601" y="1575"/>
                  </a:lnTo>
                  <a:lnTo>
                    <a:pt x="601" y="1608"/>
                  </a:lnTo>
                  <a:lnTo>
                    <a:pt x="619" y="1622"/>
                  </a:lnTo>
                  <a:lnTo>
                    <a:pt x="697" y="1615"/>
                  </a:lnTo>
                  <a:lnTo>
                    <a:pt x="730" y="1586"/>
                  </a:lnTo>
                  <a:lnTo>
                    <a:pt x="748" y="1589"/>
                  </a:lnTo>
                  <a:lnTo>
                    <a:pt x="777" y="1608"/>
                  </a:lnTo>
                  <a:lnTo>
                    <a:pt x="806" y="1589"/>
                  </a:lnTo>
                  <a:lnTo>
                    <a:pt x="831" y="1553"/>
                  </a:lnTo>
                  <a:lnTo>
                    <a:pt x="849" y="1542"/>
                  </a:lnTo>
                  <a:lnTo>
                    <a:pt x="917" y="1546"/>
                  </a:lnTo>
                  <a:lnTo>
                    <a:pt x="989" y="1557"/>
                  </a:lnTo>
                  <a:lnTo>
                    <a:pt x="1025" y="1553"/>
                  </a:lnTo>
                  <a:lnTo>
                    <a:pt x="1061" y="1553"/>
                  </a:lnTo>
                  <a:lnTo>
                    <a:pt x="1129" y="1579"/>
                  </a:lnTo>
                  <a:lnTo>
                    <a:pt x="1165" y="1608"/>
                  </a:lnTo>
                  <a:lnTo>
                    <a:pt x="1201" y="1618"/>
                  </a:lnTo>
                  <a:lnTo>
                    <a:pt x="1230" y="1586"/>
                  </a:lnTo>
                  <a:lnTo>
                    <a:pt x="1230" y="1528"/>
                  </a:lnTo>
                  <a:lnTo>
                    <a:pt x="1255" y="1499"/>
                  </a:lnTo>
                  <a:lnTo>
                    <a:pt x="1294" y="1446"/>
                  </a:lnTo>
                  <a:lnTo>
                    <a:pt x="1330" y="1370"/>
                  </a:lnTo>
                  <a:lnTo>
                    <a:pt x="1341" y="1366"/>
                  </a:lnTo>
                  <a:lnTo>
                    <a:pt x="1384" y="1319"/>
                  </a:lnTo>
                  <a:lnTo>
                    <a:pt x="1413" y="1276"/>
                  </a:lnTo>
                  <a:lnTo>
                    <a:pt x="1417" y="1263"/>
                  </a:lnTo>
                  <a:lnTo>
                    <a:pt x="1424" y="1190"/>
                  </a:lnTo>
                  <a:lnTo>
                    <a:pt x="1431" y="1165"/>
                  </a:lnTo>
                  <a:lnTo>
                    <a:pt x="1442" y="1085"/>
                  </a:lnTo>
                  <a:lnTo>
                    <a:pt x="1442" y="1064"/>
                  </a:lnTo>
                  <a:lnTo>
                    <a:pt x="1464" y="1058"/>
                  </a:lnTo>
                  <a:lnTo>
                    <a:pt x="1482" y="1029"/>
                  </a:lnTo>
                  <a:lnTo>
                    <a:pt x="1499" y="978"/>
                  </a:lnTo>
                  <a:lnTo>
                    <a:pt x="1493" y="935"/>
                  </a:lnTo>
                  <a:lnTo>
                    <a:pt x="1486" y="784"/>
                  </a:lnTo>
                  <a:lnTo>
                    <a:pt x="1499" y="744"/>
                  </a:lnTo>
                  <a:lnTo>
                    <a:pt x="1550" y="744"/>
                  </a:lnTo>
                  <a:lnTo>
                    <a:pt x="1535" y="741"/>
                  </a:lnTo>
                  <a:lnTo>
                    <a:pt x="1532" y="708"/>
                  </a:lnTo>
                  <a:lnTo>
                    <a:pt x="1550" y="650"/>
                  </a:lnTo>
                  <a:lnTo>
                    <a:pt x="1557" y="630"/>
                  </a:lnTo>
                  <a:lnTo>
                    <a:pt x="1557" y="593"/>
                  </a:lnTo>
                  <a:lnTo>
                    <a:pt x="1535" y="543"/>
                  </a:lnTo>
                  <a:lnTo>
                    <a:pt x="1510" y="492"/>
                  </a:lnTo>
                  <a:lnTo>
                    <a:pt x="1442" y="492"/>
                  </a:lnTo>
                  <a:lnTo>
                    <a:pt x="1345" y="485"/>
                  </a:lnTo>
                  <a:lnTo>
                    <a:pt x="1294" y="532"/>
                  </a:lnTo>
                  <a:lnTo>
                    <a:pt x="1212" y="572"/>
                  </a:lnTo>
                  <a:lnTo>
                    <a:pt x="1165" y="518"/>
                  </a:lnTo>
                  <a:lnTo>
                    <a:pt x="1158" y="417"/>
                  </a:lnTo>
                  <a:lnTo>
                    <a:pt x="1093" y="331"/>
                  </a:lnTo>
                  <a:lnTo>
                    <a:pt x="1165" y="309"/>
                  </a:lnTo>
                  <a:lnTo>
                    <a:pt x="1187" y="244"/>
                  </a:lnTo>
                  <a:lnTo>
                    <a:pt x="1241" y="258"/>
                  </a:lnTo>
                  <a:lnTo>
                    <a:pt x="1284" y="216"/>
                  </a:lnTo>
                  <a:lnTo>
                    <a:pt x="1312" y="162"/>
                  </a:lnTo>
                  <a:lnTo>
                    <a:pt x="1316" y="15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2" name="Hungary">
              <a:extLst>
                <a:ext uri="{FF2B5EF4-FFF2-40B4-BE49-F238E27FC236}">
                  <a16:creationId xmlns:a16="http://schemas.microsoft.com/office/drawing/2014/main" id="{C46A2ABB-41F7-E986-6B57-BD49AA463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033" y="4005690"/>
              <a:ext cx="629666" cy="323213"/>
            </a:xfrm>
            <a:custGeom>
              <a:avLst/>
              <a:gdLst/>
              <a:ahLst/>
              <a:cxnLst>
                <a:cxn ang="0">
                  <a:pos x="2117" y="86"/>
                </a:cxn>
                <a:cxn ang="0">
                  <a:pos x="2255" y="180"/>
                </a:cxn>
                <a:cxn ang="0">
                  <a:pos x="2269" y="291"/>
                </a:cxn>
                <a:cxn ang="0">
                  <a:pos x="2179" y="341"/>
                </a:cxn>
                <a:cxn ang="0">
                  <a:pos x="2039" y="467"/>
                </a:cxn>
                <a:cxn ang="0">
                  <a:pos x="2006" y="579"/>
                </a:cxn>
                <a:cxn ang="0">
                  <a:pos x="1930" y="744"/>
                </a:cxn>
                <a:cxn ang="0">
                  <a:pos x="1867" y="935"/>
                </a:cxn>
                <a:cxn ang="0">
                  <a:pos x="1787" y="1122"/>
                </a:cxn>
                <a:cxn ang="0">
                  <a:pos x="1560" y="1223"/>
                </a:cxn>
                <a:cxn ang="0">
                  <a:pos x="1466" y="1258"/>
                </a:cxn>
                <a:cxn ang="0">
                  <a:pos x="1355" y="1247"/>
                </a:cxn>
                <a:cxn ang="0">
                  <a:pos x="1179" y="1326"/>
                </a:cxn>
                <a:cxn ang="0">
                  <a:pos x="1047" y="1377"/>
                </a:cxn>
                <a:cxn ang="0">
                  <a:pos x="876" y="1442"/>
                </a:cxn>
                <a:cxn ang="0">
                  <a:pos x="675" y="1481"/>
                </a:cxn>
                <a:cxn ang="0">
                  <a:pos x="503" y="1406"/>
                </a:cxn>
                <a:cxn ang="0">
                  <a:pos x="334" y="1265"/>
                </a:cxn>
                <a:cxn ang="0">
                  <a:pos x="190" y="1136"/>
                </a:cxn>
                <a:cxn ang="0">
                  <a:pos x="111" y="1007"/>
                </a:cxn>
                <a:cxn ang="0">
                  <a:pos x="46" y="945"/>
                </a:cxn>
                <a:cxn ang="0">
                  <a:pos x="13" y="920"/>
                </a:cxn>
                <a:cxn ang="0">
                  <a:pos x="136" y="855"/>
                </a:cxn>
                <a:cxn ang="0">
                  <a:pos x="129" y="726"/>
                </a:cxn>
                <a:cxn ang="0">
                  <a:pos x="176" y="611"/>
                </a:cxn>
                <a:cxn ang="0">
                  <a:pos x="161" y="507"/>
                </a:cxn>
                <a:cxn ang="0">
                  <a:pos x="323" y="503"/>
                </a:cxn>
                <a:cxn ang="0">
                  <a:pos x="345" y="378"/>
                </a:cxn>
                <a:cxn ang="0">
                  <a:pos x="384" y="345"/>
                </a:cxn>
                <a:cxn ang="0">
                  <a:pos x="550" y="452"/>
                </a:cxn>
                <a:cxn ang="0">
                  <a:pos x="653" y="470"/>
                </a:cxn>
                <a:cxn ang="0">
                  <a:pos x="758" y="459"/>
                </a:cxn>
                <a:cxn ang="0">
                  <a:pos x="834" y="456"/>
                </a:cxn>
                <a:cxn ang="0">
                  <a:pos x="869" y="403"/>
                </a:cxn>
                <a:cxn ang="0">
                  <a:pos x="1003" y="305"/>
                </a:cxn>
                <a:cxn ang="0">
                  <a:pos x="1194" y="205"/>
                </a:cxn>
                <a:cxn ang="0">
                  <a:pos x="1381" y="180"/>
                </a:cxn>
                <a:cxn ang="0">
                  <a:pos x="1466" y="82"/>
                </a:cxn>
                <a:cxn ang="0">
                  <a:pos x="1668" y="21"/>
                </a:cxn>
                <a:cxn ang="0">
                  <a:pos x="1838" y="17"/>
                </a:cxn>
                <a:cxn ang="0">
                  <a:pos x="2021" y="50"/>
                </a:cxn>
              </a:cxnLst>
              <a:rect l="0" t="0" r="r" b="b"/>
              <a:pathLst>
                <a:path w="2287" h="1481">
                  <a:moveTo>
                    <a:pt x="2021" y="50"/>
                  </a:moveTo>
                  <a:lnTo>
                    <a:pt x="2117" y="86"/>
                  </a:lnTo>
                  <a:lnTo>
                    <a:pt x="2197" y="136"/>
                  </a:lnTo>
                  <a:lnTo>
                    <a:pt x="2255" y="180"/>
                  </a:lnTo>
                  <a:lnTo>
                    <a:pt x="2287" y="244"/>
                  </a:lnTo>
                  <a:lnTo>
                    <a:pt x="2269" y="291"/>
                  </a:lnTo>
                  <a:lnTo>
                    <a:pt x="2226" y="341"/>
                  </a:lnTo>
                  <a:lnTo>
                    <a:pt x="2179" y="341"/>
                  </a:lnTo>
                  <a:lnTo>
                    <a:pt x="2096" y="392"/>
                  </a:lnTo>
                  <a:lnTo>
                    <a:pt x="2039" y="467"/>
                  </a:lnTo>
                  <a:lnTo>
                    <a:pt x="2039" y="510"/>
                  </a:lnTo>
                  <a:lnTo>
                    <a:pt x="2006" y="579"/>
                  </a:lnTo>
                  <a:lnTo>
                    <a:pt x="1999" y="654"/>
                  </a:lnTo>
                  <a:lnTo>
                    <a:pt x="1930" y="744"/>
                  </a:lnTo>
                  <a:lnTo>
                    <a:pt x="1909" y="831"/>
                  </a:lnTo>
                  <a:lnTo>
                    <a:pt x="1867" y="935"/>
                  </a:lnTo>
                  <a:lnTo>
                    <a:pt x="1823" y="1003"/>
                  </a:lnTo>
                  <a:lnTo>
                    <a:pt x="1787" y="1122"/>
                  </a:lnTo>
                  <a:lnTo>
                    <a:pt x="1689" y="1176"/>
                  </a:lnTo>
                  <a:lnTo>
                    <a:pt x="1560" y="1223"/>
                  </a:lnTo>
                  <a:lnTo>
                    <a:pt x="1499" y="1247"/>
                  </a:lnTo>
                  <a:lnTo>
                    <a:pt x="1466" y="1258"/>
                  </a:lnTo>
                  <a:lnTo>
                    <a:pt x="1435" y="1216"/>
                  </a:lnTo>
                  <a:lnTo>
                    <a:pt x="1355" y="1247"/>
                  </a:lnTo>
                  <a:lnTo>
                    <a:pt x="1276" y="1254"/>
                  </a:lnTo>
                  <a:lnTo>
                    <a:pt x="1179" y="1326"/>
                  </a:lnTo>
                  <a:lnTo>
                    <a:pt x="1085" y="1337"/>
                  </a:lnTo>
                  <a:lnTo>
                    <a:pt x="1047" y="1377"/>
                  </a:lnTo>
                  <a:lnTo>
                    <a:pt x="956" y="1392"/>
                  </a:lnTo>
                  <a:lnTo>
                    <a:pt x="876" y="1442"/>
                  </a:lnTo>
                  <a:lnTo>
                    <a:pt x="787" y="1470"/>
                  </a:lnTo>
                  <a:lnTo>
                    <a:pt x="675" y="1481"/>
                  </a:lnTo>
                  <a:lnTo>
                    <a:pt x="579" y="1424"/>
                  </a:lnTo>
                  <a:lnTo>
                    <a:pt x="503" y="1406"/>
                  </a:lnTo>
                  <a:lnTo>
                    <a:pt x="427" y="1308"/>
                  </a:lnTo>
                  <a:lnTo>
                    <a:pt x="334" y="1265"/>
                  </a:lnTo>
                  <a:lnTo>
                    <a:pt x="265" y="1169"/>
                  </a:lnTo>
                  <a:lnTo>
                    <a:pt x="190" y="1136"/>
                  </a:lnTo>
                  <a:lnTo>
                    <a:pt x="132" y="1053"/>
                  </a:lnTo>
                  <a:lnTo>
                    <a:pt x="111" y="1007"/>
                  </a:lnTo>
                  <a:lnTo>
                    <a:pt x="93" y="967"/>
                  </a:lnTo>
                  <a:lnTo>
                    <a:pt x="46" y="945"/>
                  </a:lnTo>
                  <a:lnTo>
                    <a:pt x="0" y="942"/>
                  </a:lnTo>
                  <a:lnTo>
                    <a:pt x="13" y="920"/>
                  </a:lnTo>
                  <a:lnTo>
                    <a:pt x="64" y="873"/>
                  </a:lnTo>
                  <a:lnTo>
                    <a:pt x="136" y="855"/>
                  </a:lnTo>
                  <a:lnTo>
                    <a:pt x="125" y="784"/>
                  </a:lnTo>
                  <a:lnTo>
                    <a:pt x="129" y="726"/>
                  </a:lnTo>
                  <a:lnTo>
                    <a:pt x="140" y="697"/>
                  </a:lnTo>
                  <a:lnTo>
                    <a:pt x="176" y="611"/>
                  </a:lnTo>
                  <a:lnTo>
                    <a:pt x="136" y="557"/>
                  </a:lnTo>
                  <a:lnTo>
                    <a:pt x="161" y="507"/>
                  </a:lnTo>
                  <a:lnTo>
                    <a:pt x="225" y="503"/>
                  </a:lnTo>
                  <a:lnTo>
                    <a:pt x="323" y="503"/>
                  </a:lnTo>
                  <a:lnTo>
                    <a:pt x="352" y="449"/>
                  </a:lnTo>
                  <a:lnTo>
                    <a:pt x="345" y="378"/>
                  </a:lnTo>
                  <a:lnTo>
                    <a:pt x="348" y="327"/>
                  </a:lnTo>
                  <a:lnTo>
                    <a:pt x="384" y="345"/>
                  </a:lnTo>
                  <a:lnTo>
                    <a:pt x="430" y="370"/>
                  </a:lnTo>
                  <a:lnTo>
                    <a:pt x="550" y="452"/>
                  </a:lnTo>
                  <a:lnTo>
                    <a:pt x="589" y="478"/>
                  </a:lnTo>
                  <a:lnTo>
                    <a:pt x="653" y="470"/>
                  </a:lnTo>
                  <a:lnTo>
                    <a:pt x="715" y="467"/>
                  </a:lnTo>
                  <a:lnTo>
                    <a:pt x="758" y="459"/>
                  </a:lnTo>
                  <a:lnTo>
                    <a:pt x="798" y="463"/>
                  </a:lnTo>
                  <a:lnTo>
                    <a:pt x="834" y="456"/>
                  </a:lnTo>
                  <a:lnTo>
                    <a:pt x="858" y="414"/>
                  </a:lnTo>
                  <a:lnTo>
                    <a:pt x="869" y="403"/>
                  </a:lnTo>
                  <a:lnTo>
                    <a:pt x="913" y="334"/>
                  </a:lnTo>
                  <a:lnTo>
                    <a:pt x="1003" y="305"/>
                  </a:lnTo>
                  <a:lnTo>
                    <a:pt x="1100" y="265"/>
                  </a:lnTo>
                  <a:lnTo>
                    <a:pt x="1194" y="205"/>
                  </a:lnTo>
                  <a:lnTo>
                    <a:pt x="1301" y="229"/>
                  </a:lnTo>
                  <a:lnTo>
                    <a:pt x="1381" y="180"/>
                  </a:lnTo>
                  <a:lnTo>
                    <a:pt x="1442" y="158"/>
                  </a:lnTo>
                  <a:lnTo>
                    <a:pt x="1466" y="82"/>
                  </a:lnTo>
                  <a:lnTo>
                    <a:pt x="1564" y="21"/>
                  </a:lnTo>
                  <a:lnTo>
                    <a:pt x="1668" y="21"/>
                  </a:lnTo>
                  <a:lnTo>
                    <a:pt x="1740" y="0"/>
                  </a:lnTo>
                  <a:lnTo>
                    <a:pt x="1838" y="17"/>
                  </a:lnTo>
                  <a:lnTo>
                    <a:pt x="1949" y="75"/>
                  </a:lnTo>
                  <a:lnTo>
                    <a:pt x="2021" y="5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73" name="Greece">
              <a:extLst>
                <a:ext uri="{FF2B5EF4-FFF2-40B4-BE49-F238E27FC236}">
                  <a16:creationId xmlns:a16="http://schemas.microsoft.com/office/drawing/2014/main" id="{95776C65-19E9-6E83-3081-0CB898F4EA1F}"/>
                </a:ext>
              </a:extLst>
            </p:cNvPr>
            <p:cNvGrpSpPr/>
            <p:nvPr/>
          </p:nvGrpSpPr>
          <p:grpSpPr>
            <a:xfrm>
              <a:off x="4231081" y="4698492"/>
              <a:ext cx="1041711" cy="778523"/>
              <a:chOff x="4907839" y="5235575"/>
              <a:chExt cx="927100" cy="879475"/>
            </a:xfrm>
            <a:solidFill>
              <a:schemeClr val="bg2">
                <a:lumMod val="75000"/>
              </a:schemeClr>
            </a:solidFill>
          </p:grpSpPr>
          <p:sp>
            <p:nvSpPr>
              <p:cNvPr id="130" name="Greece">
                <a:extLst>
                  <a:ext uri="{FF2B5EF4-FFF2-40B4-BE49-F238E27FC236}">
                    <a16:creationId xmlns:a16="http://schemas.microsoft.com/office/drawing/2014/main" id="{3CE9D5DE-5291-8D15-C320-5228571BA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226" y="5235575"/>
                <a:ext cx="588963" cy="542925"/>
              </a:xfrm>
              <a:custGeom>
                <a:avLst/>
                <a:gdLst/>
                <a:ahLst/>
                <a:cxnLst>
                  <a:cxn ang="0">
                    <a:pos x="2235" y="161"/>
                  </a:cxn>
                  <a:cxn ang="0">
                    <a:pos x="1867" y="281"/>
                  </a:cxn>
                  <a:cxn ang="0">
                    <a:pos x="1591" y="216"/>
                  </a:cxn>
                  <a:cxn ang="0">
                    <a:pos x="1219" y="334"/>
                  </a:cxn>
                  <a:cxn ang="0">
                    <a:pos x="1018" y="392"/>
                  </a:cxn>
                  <a:cxn ang="0">
                    <a:pos x="734" y="529"/>
                  </a:cxn>
                  <a:cxn ang="0">
                    <a:pos x="403" y="698"/>
                  </a:cxn>
                  <a:cxn ang="0">
                    <a:pos x="306" y="798"/>
                  </a:cxn>
                  <a:cxn ang="0">
                    <a:pos x="176" y="1115"/>
                  </a:cxn>
                  <a:cxn ang="0">
                    <a:pos x="65" y="1306"/>
                  </a:cxn>
                  <a:cxn ang="0">
                    <a:pos x="7" y="1356"/>
                  </a:cxn>
                  <a:cxn ang="0">
                    <a:pos x="137" y="1533"/>
                  </a:cxn>
                  <a:cxn ang="0">
                    <a:pos x="388" y="1676"/>
                  </a:cxn>
                  <a:cxn ang="0">
                    <a:pos x="274" y="1752"/>
                  </a:cxn>
                  <a:cxn ang="0">
                    <a:pos x="464" y="2010"/>
                  </a:cxn>
                  <a:cxn ang="0">
                    <a:pos x="544" y="1964"/>
                  </a:cxn>
                  <a:cxn ang="0">
                    <a:pos x="874" y="1975"/>
                  </a:cxn>
                  <a:cxn ang="0">
                    <a:pos x="1083" y="1924"/>
                  </a:cxn>
                  <a:cxn ang="0">
                    <a:pos x="1284" y="2010"/>
                  </a:cxn>
                  <a:cxn ang="0">
                    <a:pos x="1277" y="2129"/>
                  </a:cxn>
                  <a:cxn ang="0">
                    <a:pos x="1573" y="2173"/>
                  </a:cxn>
                  <a:cxn ang="0">
                    <a:pos x="1651" y="2014"/>
                  </a:cxn>
                  <a:cxn ang="0">
                    <a:pos x="1536" y="1917"/>
                  </a:cxn>
                  <a:cxn ang="0">
                    <a:pos x="1364" y="1838"/>
                  </a:cxn>
                  <a:cxn ang="0">
                    <a:pos x="1191" y="1738"/>
                  </a:cxn>
                  <a:cxn ang="0">
                    <a:pos x="992" y="1654"/>
                  </a:cxn>
                  <a:cxn ang="0">
                    <a:pos x="1148" y="1622"/>
                  </a:cxn>
                  <a:cxn ang="0">
                    <a:pos x="1115" y="1500"/>
                  </a:cxn>
                  <a:cxn ang="0">
                    <a:pos x="1226" y="1478"/>
                  </a:cxn>
                  <a:cxn ang="0">
                    <a:pos x="1284" y="1507"/>
                  </a:cxn>
                  <a:cxn ang="0">
                    <a:pos x="1159" y="1331"/>
                  </a:cxn>
                  <a:cxn ang="0">
                    <a:pos x="979" y="1126"/>
                  </a:cxn>
                  <a:cxn ang="0">
                    <a:pos x="954" y="831"/>
                  </a:cxn>
                  <a:cxn ang="0">
                    <a:pos x="1029" y="842"/>
                  </a:cxn>
                  <a:cxn ang="0">
                    <a:pos x="1212" y="949"/>
                  </a:cxn>
                  <a:cxn ang="0">
                    <a:pos x="1386" y="1068"/>
                  </a:cxn>
                  <a:cxn ang="0">
                    <a:pos x="1313" y="936"/>
                  </a:cxn>
                  <a:cxn ang="0">
                    <a:pos x="1504" y="1068"/>
                  </a:cxn>
                  <a:cxn ang="0">
                    <a:pos x="1421" y="867"/>
                  </a:cxn>
                  <a:cxn ang="0">
                    <a:pos x="1594" y="910"/>
                  </a:cxn>
                  <a:cxn ang="0">
                    <a:pos x="1569" y="860"/>
                  </a:cxn>
                  <a:cxn ang="0">
                    <a:pos x="1346" y="748"/>
                  </a:cxn>
                  <a:cxn ang="0">
                    <a:pos x="1622" y="543"/>
                  </a:cxn>
                  <a:cxn ang="0">
                    <a:pos x="1792" y="535"/>
                  </a:cxn>
                  <a:cxn ang="0">
                    <a:pos x="1975" y="489"/>
                  </a:cxn>
                  <a:cxn ang="0">
                    <a:pos x="2335" y="450"/>
                  </a:cxn>
                  <a:cxn ang="0">
                    <a:pos x="2407" y="161"/>
                  </a:cxn>
                  <a:cxn ang="0">
                    <a:pos x="2302" y="0"/>
                  </a:cxn>
                </a:cxnLst>
                <a:rect l="0" t="0" r="r" b="b"/>
                <a:pathLst>
                  <a:path w="2407" h="2219">
                    <a:moveTo>
                      <a:pt x="2302" y="0"/>
                    </a:moveTo>
                    <a:lnTo>
                      <a:pt x="2224" y="22"/>
                    </a:lnTo>
                    <a:lnTo>
                      <a:pt x="2235" y="161"/>
                    </a:lnTo>
                    <a:lnTo>
                      <a:pt x="2148" y="259"/>
                    </a:lnTo>
                    <a:lnTo>
                      <a:pt x="2012" y="310"/>
                    </a:lnTo>
                    <a:lnTo>
                      <a:pt x="1867" y="281"/>
                    </a:lnTo>
                    <a:lnTo>
                      <a:pt x="1749" y="259"/>
                    </a:lnTo>
                    <a:lnTo>
                      <a:pt x="1669" y="209"/>
                    </a:lnTo>
                    <a:lnTo>
                      <a:pt x="1591" y="216"/>
                    </a:lnTo>
                    <a:lnTo>
                      <a:pt x="1515" y="248"/>
                    </a:lnTo>
                    <a:lnTo>
                      <a:pt x="1382" y="317"/>
                    </a:lnTo>
                    <a:lnTo>
                      <a:pt x="1219" y="334"/>
                    </a:lnTo>
                    <a:lnTo>
                      <a:pt x="1108" y="374"/>
                    </a:lnTo>
                    <a:lnTo>
                      <a:pt x="1032" y="392"/>
                    </a:lnTo>
                    <a:lnTo>
                      <a:pt x="1018" y="392"/>
                    </a:lnTo>
                    <a:lnTo>
                      <a:pt x="976" y="410"/>
                    </a:lnTo>
                    <a:lnTo>
                      <a:pt x="882" y="515"/>
                    </a:lnTo>
                    <a:lnTo>
                      <a:pt x="734" y="529"/>
                    </a:lnTo>
                    <a:lnTo>
                      <a:pt x="611" y="590"/>
                    </a:lnTo>
                    <a:lnTo>
                      <a:pt x="540" y="673"/>
                    </a:lnTo>
                    <a:lnTo>
                      <a:pt x="403" y="698"/>
                    </a:lnTo>
                    <a:lnTo>
                      <a:pt x="317" y="716"/>
                    </a:lnTo>
                    <a:lnTo>
                      <a:pt x="288" y="727"/>
                    </a:lnTo>
                    <a:lnTo>
                      <a:pt x="306" y="798"/>
                    </a:lnTo>
                    <a:lnTo>
                      <a:pt x="314" y="899"/>
                    </a:lnTo>
                    <a:lnTo>
                      <a:pt x="230" y="989"/>
                    </a:lnTo>
                    <a:lnTo>
                      <a:pt x="176" y="1115"/>
                    </a:lnTo>
                    <a:lnTo>
                      <a:pt x="112" y="1172"/>
                    </a:lnTo>
                    <a:lnTo>
                      <a:pt x="94" y="1259"/>
                    </a:lnTo>
                    <a:lnTo>
                      <a:pt x="65" y="1306"/>
                    </a:lnTo>
                    <a:lnTo>
                      <a:pt x="7" y="1359"/>
                    </a:lnTo>
                    <a:lnTo>
                      <a:pt x="0" y="1356"/>
                    </a:lnTo>
                    <a:lnTo>
                      <a:pt x="7" y="1356"/>
                    </a:lnTo>
                    <a:lnTo>
                      <a:pt x="22" y="1370"/>
                    </a:lnTo>
                    <a:lnTo>
                      <a:pt x="62" y="1485"/>
                    </a:lnTo>
                    <a:lnTo>
                      <a:pt x="137" y="1533"/>
                    </a:lnTo>
                    <a:lnTo>
                      <a:pt x="263" y="1709"/>
                    </a:lnTo>
                    <a:lnTo>
                      <a:pt x="274" y="1640"/>
                    </a:lnTo>
                    <a:lnTo>
                      <a:pt x="388" y="1676"/>
                    </a:lnTo>
                    <a:lnTo>
                      <a:pt x="417" y="1734"/>
                    </a:lnTo>
                    <a:lnTo>
                      <a:pt x="350" y="1752"/>
                    </a:lnTo>
                    <a:lnTo>
                      <a:pt x="274" y="1752"/>
                    </a:lnTo>
                    <a:lnTo>
                      <a:pt x="377" y="1881"/>
                    </a:lnTo>
                    <a:lnTo>
                      <a:pt x="428" y="1968"/>
                    </a:lnTo>
                    <a:lnTo>
                      <a:pt x="464" y="2010"/>
                    </a:lnTo>
                    <a:lnTo>
                      <a:pt x="504" y="1996"/>
                    </a:lnTo>
                    <a:lnTo>
                      <a:pt x="519" y="1968"/>
                    </a:lnTo>
                    <a:lnTo>
                      <a:pt x="544" y="1964"/>
                    </a:lnTo>
                    <a:lnTo>
                      <a:pt x="651" y="1996"/>
                    </a:lnTo>
                    <a:lnTo>
                      <a:pt x="785" y="1964"/>
                    </a:lnTo>
                    <a:lnTo>
                      <a:pt x="874" y="1975"/>
                    </a:lnTo>
                    <a:lnTo>
                      <a:pt x="968" y="1950"/>
                    </a:lnTo>
                    <a:lnTo>
                      <a:pt x="1043" y="1968"/>
                    </a:lnTo>
                    <a:lnTo>
                      <a:pt x="1083" y="1924"/>
                    </a:lnTo>
                    <a:lnTo>
                      <a:pt x="1141" y="1971"/>
                    </a:lnTo>
                    <a:lnTo>
                      <a:pt x="1199" y="2010"/>
                    </a:lnTo>
                    <a:lnTo>
                      <a:pt x="1284" y="2010"/>
                    </a:lnTo>
                    <a:lnTo>
                      <a:pt x="1277" y="2072"/>
                    </a:lnTo>
                    <a:lnTo>
                      <a:pt x="1205" y="2104"/>
                    </a:lnTo>
                    <a:lnTo>
                      <a:pt x="1277" y="2129"/>
                    </a:lnTo>
                    <a:lnTo>
                      <a:pt x="1386" y="2115"/>
                    </a:lnTo>
                    <a:lnTo>
                      <a:pt x="1486" y="2086"/>
                    </a:lnTo>
                    <a:lnTo>
                      <a:pt x="1573" y="2173"/>
                    </a:lnTo>
                    <a:lnTo>
                      <a:pt x="1680" y="2219"/>
                    </a:lnTo>
                    <a:lnTo>
                      <a:pt x="1669" y="2173"/>
                    </a:lnTo>
                    <a:lnTo>
                      <a:pt x="1651" y="2014"/>
                    </a:lnTo>
                    <a:lnTo>
                      <a:pt x="1636" y="1946"/>
                    </a:lnTo>
                    <a:lnTo>
                      <a:pt x="1576" y="1917"/>
                    </a:lnTo>
                    <a:lnTo>
                      <a:pt x="1536" y="1917"/>
                    </a:lnTo>
                    <a:lnTo>
                      <a:pt x="1471" y="1881"/>
                    </a:lnTo>
                    <a:lnTo>
                      <a:pt x="1410" y="1830"/>
                    </a:lnTo>
                    <a:lnTo>
                      <a:pt x="1364" y="1838"/>
                    </a:lnTo>
                    <a:lnTo>
                      <a:pt x="1317" y="1759"/>
                    </a:lnTo>
                    <a:lnTo>
                      <a:pt x="1248" y="1763"/>
                    </a:lnTo>
                    <a:lnTo>
                      <a:pt x="1191" y="1738"/>
                    </a:lnTo>
                    <a:lnTo>
                      <a:pt x="1123" y="1727"/>
                    </a:lnTo>
                    <a:lnTo>
                      <a:pt x="1032" y="1698"/>
                    </a:lnTo>
                    <a:lnTo>
                      <a:pt x="992" y="1654"/>
                    </a:lnTo>
                    <a:lnTo>
                      <a:pt x="1065" y="1633"/>
                    </a:lnTo>
                    <a:lnTo>
                      <a:pt x="1112" y="1633"/>
                    </a:lnTo>
                    <a:lnTo>
                      <a:pt x="1148" y="1622"/>
                    </a:lnTo>
                    <a:lnTo>
                      <a:pt x="1166" y="1593"/>
                    </a:lnTo>
                    <a:lnTo>
                      <a:pt x="1152" y="1571"/>
                    </a:lnTo>
                    <a:lnTo>
                      <a:pt x="1115" y="1500"/>
                    </a:lnTo>
                    <a:lnTo>
                      <a:pt x="1123" y="1435"/>
                    </a:lnTo>
                    <a:lnTo>
                      <a:pt x="1191" y="1438"/>
                    </a:lnTo>
                    <a:lnTo>
                      <a:pt x="1226" y="1478"/>
                    </a:lnTo>
                    <a:lnTo>
                      <a:pt x="1219" y="1525"/>
                    </a:lnTo>
                    <a:lnTo>
                      <a:pt x="1252" y="1533"/>
                    </a:lnTo>
                    <a:lnTo>
                      <a:pt x="1284" y="1507"/>
                    </a:lnTo>
                    <a:lnTo>
                      <a:pt x="1263" y="1453"/>
                    </a:lnTo>
                    <a:lnTo>
                      <a:pt x="1216" y="1384"/>
                    </a:lnTo>
                    <a:lnTo>
                      <a:pt x="1159" y="1331"/>
                    </a:lnTo>
                    <a:lnTo>
                      <a:pt x="1076" y="1277"/>
                    </a:lnTo>
                    <a:lnTo>
                      <a:pt x="1032" y="1172"/>
                    </a:lnTo>
                    <a:lnTo>
                      <a:pt x="979" y="1126"/>
                    </a:lnTo>
                    <a:lnTo>
                      <a:pt x="954" y="1039"/>
                    </a:lnTo>
                    <a:lnTo>
                      <a:pt x="947" y="936"/>
                    </a:lnTo>
                    <a:lnTo>
                      <a:pt x="954" y="831"/>
                    </a:lnTo>
                    <a:lnTo>
                      <a:pt x="1014" y="809"/>
                    </a:lnTo>
                    <a:lnTo>
                      <a:pt x="1047" y="784"/>
                    </a:lnTo>
                    <a:lnTo>
                      <a:pt x="1029" y="842"/>
                    </a:lnTo>
                    <a:lnTo>
                      <a:pt x="1040" y="863"/>
                    </a:lnTo>
                    <a:lnTo>
                      <a:pt x="1137" y="910"/>
                    </a:lnTo>
                    <a:lnTo>
                      <a:pt x="1212" y="949"/>
                    </a:lnTo>
                    <a:lnTo>
                      <a:pt x="1266" y="1039"/>
                    </a:lnTo>
                    <a:lnTo>
                      <a:pt x="1349" y="1101"/>
                    </a:lnTo>
                    <a:lnTo>
                      <a:pt x="1386" y="1068"/>
                    </a:lnTo>
                    <a:lnTo>
                      <a:pt x="1310" y="1021"/>
                    </a:lnTo>
                    <a:lnTo>
                      <a:pt x="1284" y="945"/>
                    </a:lnTo>
                    <a:lnTo>
                      <a:pt x="1313" y="936"/>
                    </a:lnTo>
                    <a:lnTo>
                      <a:pt x="1389" y="953"/>
                    </a:lnTo>
                    <a:lnTo>
                      <a:pt x="1439" y="1014"/>
                    </a:lnTo>
                    <a:lnTo>
                      <a:pt x="1504" y="1068"/>
                    </a:lnTo>
                    <a:lnTo>
                      <a:pt x="1486" y="978"/>
                    </a:lnTo>
                    <a:lnTo>
                      <a:pt x="1400" y="936"/>
                    </a:lnTo>
                    <a:lnTo>
                      <a:pt x="1421" y="867"/>
                    </a:lnTo>
                    <a:lnTo>
                      <a:pt x="1468" y="863"/>
                    </a:lnTo>
                    <a:lnTo>
                      <a:pt x="1536" y="878"/>
                    </a:lnTo>
                    <a:lnTo>
                      <a:pt x="1594" y="910"/>
                    </a:lnTo>
                    <a:lnTo>
                      <a:pt x="1626" y="932"/>
                    </a:lnTo>
                    <a:lnTo>
                      <a:pt x="1601" y="896"/>
                    </a:lnTo>
                    <a:lnTo>
                      <a:pt x="1569" y="860"/>
                    </a:lnTo>
                    <a:lnTo>
                      <a:pt x="1522" y="827"/>
                    </a:lnTo>
                    <a:lnTo>
                      <a:pt x="1413" y="802"/>
                    </a:lnTo>
                    <a:lnTo>
                      <a:pt x="1346" y="748"/>
                    </a:lnTo>
                    <a:lnTo>
                      <a:pt x="1442" y="669"/>
                    </a:lnTo>
                    <a:lnTo>
                      <a:pt x="1558" y="626"/>
                    </a:lnTo>
                    <a:lnTo>
                      <a:pt x="1622" y="543"/>
                    </a:lnTo>
                    <a:lnTo>
                      <a:pt x="1702" y="561"/>
                    </a:lnTo>
                    <a:lnTo>
                      <a:pt x="1756" y="553"/>
                    </a:lnTo>
                    <a:lnTo>
                      <a:pt x="1792" y="535"/>
                    </a:lnTo>
                    <a:lnTo>
                      <a:pt x="1856" y="486"/>
                    </a:lnTo>
                    <a:lnTo>
                      <a:pt x="1921" y="489"/>
                    </a:lnTo>
                    <a:lnTo>
                      <a:pt x="1975" y="489"/>
                    </a:lnTo>
                    <a:lnTo>
                      <a:pt x="2202" y="518"/>
                    </a:lnTo>
                    <a:lnTo>
                      <a:pt x="2277" y="561"/>
                    </a:lnTo>
                    <a:lnTo>
                      <a:pt x="2335" y="450"/>
                    </a:lnTo>
                    <a:lnTo>
                      <a:pt x="2342" y="338"/>
                    </a:lnTo>
                    <a:lnTo>
                      <a:pt x="2338" y="230"/>
                    </a:lnTo>
                    <a:lnTo>
                      <a:pt x="2407" y="161"/>
                    </a:lnTo>
                    <a:lnTo>
                      <a:pt x="2400" y="83"/>
                    </a:lnTo>
                    <a:lnTo>
                      <a:pt x="2327" y="36"/>
                    </a:lnTo>
                    <a:lnTo>
                      <a:pt x="230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1" name="Greece">
                <a:extLst>
                  <a:ext uri="{FF2B5EF4-FFF2-40B4-BE49-F238E27FC236}">
                    <a16:creationId xmlns:a16="http://schemas.microsoft.com/office/drawing/2014/main" id="{AEA06BAD-BC47-B92C-CED9-B850DA4CD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7839" y="5561012"/>
                <a:ext cx="42862" cy="49213"/>
              </a:xfrm>
              <a:custGeom>
                <a:avLst/>
                <a:gdLst/>
                <a:ahLst/>
                <a:cxnLst>
                  <a:cxn ang="0">
                    <a:pos x="173" y="186"/>
                  </a:cxn>
                  <a:cxn ang="0">
                    <a:pos x="176" y="157"/>
                  </a:cxn>
                  <a:cxn ang="0">
                    <a:pos x="138" y="100"/>
                  </a:cxn>
                  <a:cxn ang="0">
                    <a:pos x="102" y="31"/>
                  </a:cxn>
                  <a:cxn ang="0">
                    <a:pos x="55" y="0"/>
                  </a:cxn>
                  <a:cxn ang="0">
                    <a:pos x="0" y="21"/>
                  </a:cxn>
                  <a:cxn ang="0">
                    <a:pos x="76" y="147"/>
                  </a:cxn>
                  <a:cxn ang="0">
                    <a:pos x="131" y="197"/>
                  </a:cxn>
                  <a:cxn ang="0">
                    <a:pos x="173" y="186"/>
                  </a:cxn>
                </a:cxnLst>
                <a:rect l="0" t="0" r="r" b="b"/>
                <a:pathLst>
                  <a:path w="176" h="197">
                    <a:moveTo>
                      <a:pt x="173" y="186"/>
                    </a:moveTo>
                    <a:lnTo>
                      <a:pt x="176" y="157"/>
                    </a:lnTo>
                    <a:lnTo>
                      <a:pt x="138" y="100"/>
                    </a:lnTo>
                    <a:lnTo>
                      <a:pt x="102" y="31"/>
                    </a:lnTo>
                    <a:lnTo>
                      <a:pt x="55" y="0"/>
                    </a:lnTo>
                    <a:lnTo>
                      <a:pt x="0" y="21"/>
                    </a:lnTo>
                    <a:lnTo>
                      <a:pt x="76" y="147"/>
                    </a:lnTo>
                    <a:lnTo>
                      <a:pt x="131" y="197"/>
                    </a:lnTo>
                    <a:lnTo>
                      <a:pt x="173" y="18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2" name="Greece">
                <a:extLst>
                  <a:ext uri="{FF2B5EF4-FFF2-40B4-BE49-F238E27FC236}">
                    <a16:creationId xmlns:a16="http://schemas.microsoft.com/office/drawing/2014/main" id="{9B7BA7A6-2CB5-E2C6-9FEC-A8276AA03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3564" y="5724525"/>
                <a:ext cx="42862" cy="42862"/>
              </a:xfrm>
              <a:custGeom>
                <a:avLst/>
                <a:gdLst/>
                <a:ahLst/>
                <a:cxnLst>
                  <a:cxn ang="0">
                    <a:pos x="162" y="170"/>
                  </a:cxn>
                  <a:cxn ang="0">
                    <a:pos x="173" y="109"/>
                  </a:cxn>
                  <a:cxn ang="0">
                    <a:pos x="115" y="73"/>
                  </a:cxn>
                  <a:cxn ang="0">
                    <a:pos x="93" y="0"/>
                  </a:cxn>
                  <a:cxn ang="0">
                    <a:pos x="54" y="26"/>
                  </a:cxn>
                  <a:cxn ang="0">
                    <a:pos x="4" y="80"/>
                  </a:cxn>
                  <a:cxn ang="0">
                    <a:pos x="0" y="87"/>
                  </a:cxn>
                  <a:cxn ang="0">
                    <a:pos x="39" y="116"/>
                  </a:cxn>
                  <a:cxn ang="0">
                    <a:pos x="61" y="145"/>
                  </a:cxn>
                  <a:cxn ang="0">
                    <a:pos x="119" y="148"/>
                  </a:cxn>
                  <a:cxn ang="0">
                    <a:pos x="162" y="170"/>
                  </a:cxn>
                </a:cxnLst>
                <a:rect l="0" t="0" r="r" b="b"/>
                <a:pathLst>
                  <a:path w="173" h="170">
                    <a:moveTo>
                      <a:pt x="162" y="170"/>
                    </a:moveTo>
                    <a:lnTo>
                      <a:pt x="173" y="109"/>
                    </a:lnTo>
                    <a:lnTo>
                      <a:pt x="115" y="73"/>
                    </a:lnTo>
                    <a:lnTo>
                      <a:pt x="93" y="0"/>
                    </a:lnTo>
                    <a:lnTo>
                      <a:pt x="54" y="26"/>
                    </a:lnTo>
                    <a:lnTo>
                      <a:pt x="4" y="80"/>
                    </a:lnTo>
                    <a:lnTo>
                      <a:pt x="0" y="87"/>
                    </a:lnTo>
                    <a:lnTo>
                      <a:pt x="39" y="116"/>
                    </a:lnTo>
                    <a:lnTo>
                      <a:pt x="61" y="145"/>
                    </a:lnTo>
                    <a:lnTo>
                      <a:pt x="119" y="148"/>
                    </a:lnTo>
                    <a:lnTo>
                      <a:pt x="162" y="17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3" name="Greece">
                <a:extLst>
                  <a:ext uri="{FF2B5EF4-FFF2-40B4-BE49-F238E27FC236}">
                    <a16:creationId xmlns:a16="http://schemas.microsoft.com/office/drawing/2014/main" id="{018B195B-6D65-9A79-9527-BF87D7642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26" y="5724525"/>
                <a:ext cx="242888" cy="231775"/>
              </a:xfrm>
              <a:custGeom>
                <a:avLst/>
                <a:gdLst/>
                <a:ahLst/>
                <a:cxnLst>
                  <a:cxn ang="0">
                    <a:pos x="352" y="0"/>
                  </a:cxn>
                  <a:cxn ang="0">
                    <a:pos x="302" y="10"/>
                  </a:cxn>
                  <a:cxn ang="0">
                    <a:pos x="252" y="21"/>
                  </a:cxn>
                  <a:cxn ang="0">
                    <a:pos x="150" y="104"/>
                  </a:cxn>
                  <a:cxn ang="0">
                    <a:pos x="90" y="86"/>
                  </a:cxn>
                  <a:cxn ang="0">
                    <a:pos x="14" y="233"/>
                  </a:cxn>
                  <a:cxn ang="0">
                    <a:pos x="0" y="302"/>
                  </a:cxn>
                  <a:cxn ang="0">
                    <a:pos x="61" y="395"/>
                  </a:cxn>
                  <a:cxn ang="0">
                    <a:pos x="179" y="435"/>
                  </a:cxn>
                  <a:cxn ang="0">
                    <a:pos x="244" y="525"/>
                  </a:cxn>
                  <a:cxn ang="0">
                    <a:pos x="219" y="651"/>
                  </a:cxn>
                  <a:cxn ang="0">
                    <a:pos x="248" y="748"/>
                  </a:cxn>
                  <a:cxn ang="0">
                    <a:pos x="291" y="788"/>
                  </a:cxn>
                  <a:cxn ang="0">
                    <a:pos x="355" y="803"/>
                  </a:cxn>
                  <a:cxn ang="0">
                    <a:pos x="366" y="723"/>
                  </a:cxn>
                  <a:cxn ang="0">
                    <a:pos x="413" y="654"/>
                  </a:cxn>
                  <a:cxn ang="0">
                    <a:pos x="449" y="701"/>
                  </a:cxn>
                  <a:cxn ang="0">
                    <a:pos x="514" y="748"/>
                  </a:cxn>
                  <a:cxn ang="0">
                    <a:pos x="564" y="863"/>
                  </a:cxn>
                  <a:cxn ang="0">
                    <a:pos x="582" y="946"/>
                  </a:cxn>
                  <a:cxn ang="0">
                    <a:pos x="618" y="946"/>
                  </a:cxn>
                  <a:cxn ang="0">
                    <a:pos x="629" y="899"/>
                  </a:cxn>
                  <a:cxn ang="0">
                    <a:pos x="640" y="792"/>
                  </a:cxn>
                  <a:cxn ang="0">
                    <a:pos x="705" y="756"/>
                  </a:cxn>
                  <a:cxn ang="0">
                    <a:pos x="758" y="823"/>
                  </a:cxn>
                  <a:cxn ang="0">
                    <a:pos x="827" y="874"/>
                  </a:cxn>
                  <a:cxn ang="0">
                    <a:pos x="896" y="899"/>
                  </a:cxn>
                  <a:cxn ang="0">
                    <a:pos x="863" y="734"/>
                  </a:cxn>
                  <a:cxn ang="0">
                    <a:pos x="780" y="525"/>
                  </a:cxn>
                  <a:cxn ang="0">
                    <a:pos x="716" y="449"/>
                  </a:cxn>
                  <a:cxn ang="0">
                    <a:pos x="683" y="364"/>
                  </a:cxn>
                  <a:cxn ang="0">
                    <a:pos x="716" y="371"/>
                  </a:cxn>
                  <a:cxn ang="0">
                    <a:pos x="773" y="399"/>
                  </a:cxn>
                  <a:cxn ang="0">
                    <a:pos x="830" y="431"/>
                  </a:cxn>
                  <a:cxn ang="0">
                    <a:pos x="849" y="475"/>
                  </a:cxn>
                  <a:cxn ang="0">
                    <a:pos x="885" y="464"/>
                  </a:cxn>
                  <a:cxn ang="0">
                    <a:pos x="932" y="410"/>
                  </a:cxn>
                  <a:cxn ang="0">
                    <a:pos x="996" y="395"/>
                  </a:cxn>
                  <a:cxn ang="0">
                    <a:pos x="974" y="342"/>
                  </a:cxn>
                  <a:cxn ang="0">
                    <a:pos x="932" y="324"/>
                  </a:cxn>
                  <a:cxn ang="0">
                    <a:pos x="874" y="295"/>
                  </a:cxn>
                  <a:cxn ang="0">
                    <a:pos x="838" y="230"/>
                  </a:cxn>
                  <a:cxn ang="0">
                    <a:pos x="805" y="190"/>
                  </a:cxn>
                  <a:cxn ang="0">
                    <a:pos x="805" y="133"/>
                  </a:cxn>
                  <a:cxn ang="0">
                    <a:pos x="733" y="108"/>
                  </a:cxn>
                  <a:cxn ang="0">
                    <a:pos x="542" y="65"/>
                  </a:cxn>
                  <a:cxn ang="0">
                    <a:pos x="449" y="47"/>
                  </a:cxn>
                  <a:cxn ang="0">
                    <a:pos x="406" y="50"/>
                  </a:cxn>
                  <a:cxn ang="0">
                    <a:pos x="373" y="18"/>
                  </a:cxn>
                  <a:cxn ang="0">
                    <a:pos x="352" y="0"/>
                  </a:cxn>
                </a:cxnLst>
                <a:rect l="0" t="0" r="r" b="b"/>
                <a:pathLst>
                  <a:path w="996" h="946">
                    <a:moveTo>
                      <a:pt x="352" y="0"/>
                    </a:moveTo>
                    <a:lnTo>
                      <a:pt x="302" y="10"/>
                    </a:lnTo>
                    <a:lnTo>
                      <a:pt x="252" y="21"/>
                    </a:lnTo>
                    <a:lnTo>
                      <a:pt x="150" y="104"/>
                    </a:lnTo>
                    <a:lnTo>
                      <a:pt x="90" y="86"/>
                    </a:lnTo>
                    <a:lnTo>
                      <a:pt x="14" y="233"/>
                    </a:lnTo>
                    <a:lnTo>
                      <a:pt x="0" y="302"/>
                    </a:lnTo>
                    <a:lnTo>
                      <a:pt x="61" y="395"/>
                    </a:lnTo>
                    <a:lnTo>
                      <a:pt x="179" y="435"/>
                    </a:lnTo>
                    <a:lnTo>
                      <a:pt x="244" y="525"/>
                    </a:lnTo>
                    <a:lnTo>
                      <a:pt x="219" y="651"/>
                    </a:lnTo>
                    <a:lnTo>
                      <a:pt x="248" y="748"/>
                    </a:lnTo>
                    <a:lnTo>
                      <a:pt x="291" y="788"/>
                    </a:lnTo>
                    <a:lnTo>
                      <a:pt x="355" y="803"/>
                    </a:lnTo>
                    <a:lnTo>
                      <a:pt x="366" y="723"/>
                    </a:lnTo>
                    <a:lnTo>
                      <a:pt x="413" y="654"/>
                    </a:lnTo>
                    <a:lnTo>
                      <a:pt x="449" y="701"/>
                    </a:lnTo>
                    <a:lnTo>
                      <a:pt x="514" y="748"/>
                    </a:lnTo>
                    <a:lnTo>
                      <a:pt x="564" y="863"/>
                    </a:lnTo>
                    <a:lnTo>
                      <a:pt x="582" y="946"/>
                    </a:lnTo>
                    <a:lnTo>
                      <a:pt x="618" y="946"/>
                    </a:lnTo>
                    <a:lnTo>
                      <a:pt x="629" y="899"/>
                    </a:lnTo>
                    <a:lnTo>
                      <a:pt x="640" y="792"/>
                    </a:lnTo>
                    <a:lnTo>
                      <a:pt x="705" y="756"/>
                    </a:lnTo>
                    <a:lnTo>
                      <a:pt x="758" y="823"/>
                    </a:lnTo>
                    <a:lnTo>
                      <a:pt x="827" y="874"/>
                    </a:lnTo>
                    <a:lnTo>
                      <a:pt x="896" y="899"/>
                    </a:lnTo>
                    <a:lnTo>
                      <a:pt x="863" y="734"/>
                    </a:lnTo>
                    <a:lnTo>
                      <a:pt x="780" y="525"/>
                    </a:lnTo>
                    <a:lnTo>
                      <a:pt x="716" y="449"/>
                    </a:lnTo>
                    <a:lnTo>
                      <a:pt x="683" y="364"/>
                    </a:lnTo>
                    <a:lnTo>
                      <a:pt x="716" y="371"/>
                    </a:lnTo>
                    <a:lnTo>
                      <a:pt x="773" y="399"/>
                    </a:lnTo>
                    <a:lnTo>
                      <a:pt x="830" y="431"/>
                    </a:lnTo>
                    <a:lnTo>
                      <a:pt x="849" y="475"/>
                    </a:lnTo>
                    <a:lnTo>
                      <a:pt x="885" y="464"/>
                    </a:lnTo>
                    <a:lnTo>
                      <a:pt x="932" y="410"/>
                    </a:lnTo>
                    <a:lnTo>
                      <a:pt x="996" y="395"/>
                    </a:lnTo>
                    <a:lnTo>
                      <a:pt x="974" y="342"/>
                    </a:lnTo>
                    <a:lnTo>
                      <a:pt x="932" y="324"/>
                    </a:lnTo>
                    <a:lnTo>
                      <a:pt x="874" y="295"/>
                    </a:lnTo>
                    <a:lnTo>
                      <a:pt x="838" y="230"/>
                    </a:lnTo>
                    <a:lnTo>
                      <a:pt x="805" y="190"/>
                    </a:lnTo>
                    <a:lnTo>
                      <a:pt x="805" y="133"/>
                    </a:lnTo>
                    <a:lnTo>
                      <a:pt x="733" y="108"/>
                    </a:lnTo>
                    <a:lnTo>
                      <a:pt x="542" y="65"/>
                    </a:lnTo>
                    <a:lnTo>
                      <a:pt x="449" y="47"/>
                    </a:lnTo>
                    <a:lnTo>
                      <a:pt x="406" y="50"/>
                    </a:lnTo>
                    <a:lnTo>
                      <a:pt x="373" y="18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4" name="Greece">
                <a:extLst>
                  <a:ext uri="{FF2B5EF4-FFF2-40B4-BE49-F238E27FC236}">
                    <a16:creationId xmlns:a16="http://schemas.microsoft.com/office/drawing/2014/main" id="{6A97384E-124C-B08C-B92B-030C4317A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614" y="5822950"/>
                <a:ext cx="19050" cy="31750"/>
              </a:xfrm>
              <a:custGeom>
                <a:avLst/>
                <a:gdLst/>
                <a:ahLst/>
                <a:cxnLst>
                  <a:cxn ang="0">
                    <a:pos x="29" y="130"/>
                  </a:cxn>
                  <a:cxn ang="0">
                    <a:pos x="83" y="115"/>
                  </a:cxn>
                  <a:cxn ang="0">
                    <a:pos x="76" y="0"/>
                  </a:cxn>
                  <a:cxn ang="0">
                    <a:pos x="50" y="3"/>
                  </a:cxn>
                  <a:cxn ang="0">
                    <a:pos x="32" y="14"/>
                  </a:cxn>
                  <a:cxn ang="0">
                    <a:pos x="0" y="61"/>
                  </a:cxn>
                  <a:cxn ang="0">
                    <a:pos x="11" y="123"/>
                  </a:cxn>
                  <a:cxn ang="0">
                    <a:pos x="29" y="130"/>
                  </a:cxn>
                </a:cxnLst>
                <a:rect l="0" t="0" r="r" b="b"/>
                <a:pathLst>
                  <a:path w="83" h="130">
                    <a:moveTo>
                      <a:pt x="29" y="130"/>
                    </a:moveTo>
                    <a:lnTo>
                      <a:pt x="83" y="115"/>
                    </a:lnTo>
                    <a:lnTo>
                      <a:pt x="76" y="0"/>
                    </a:lnTo>
                    <a:lnTo>
                      <a:pt x="50" y="3"/>
                    </a:lnTo>
                    <a:lnTo>
                      <a:pt x="32" y="14"/>
                    </a:lnTo>
                    <a:lnTo>
                      <a:pt x="0" y="61"/>
                    </a:lnTo>
                    <a:lnTo>
                      <a:pt x="11" y="123"/>
                    </a:lnTo>
                    <a:lnTo>
                      <a:pt x="29" y="13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5" name="Greece">
                <a:extLst>
                  <a:ext uri="{FF2B5EF4-FFF2-40B4-BE49-F238E27FC236}">
                    <a16:creationId xmlns:a16="http://schemas.microsoft.com/office/drawing/2014/main" id="{BA8CBC34-E85B-F05D-9E56-DEC665313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6476" y="5734050"/>
                <a:ext cx="33338" cy="36512"/>
              </a:xfrm>
              <a:custGeom>
                <a:avLst/>
                <a:gdLst/>
                <a:ahLst/>
                <a:cxnLst>
                  <a:cxn ang="0">
                    <a:pos x="115" y="145"/>
                  </a:cxn>
                  <a:cxn ang="0">
                    <a:pos x="137" y="116"/>
                  </a:cxn>
                  <a:cxn ang="0">
                    <a:pos x="126" y="62"/>
                  </a:cxn>
                  <a:cxn ang="0">
                    <a:pos x="108" y="37"/>
                  </a:cxn>
                  <a:cxn ang="0">
                    <a:pos x="55" y="8"/>
                  </a:cxn>
                  <a:cxn ang="0">
                    <a:pos x="0" y="0"/>
                  </a:cxn>
                  <a:cxn ang="0">
                    <a:pos x="0" y="37"/>
                  </a:cxn>
                  <a:cxn ang="0">
                    <a:pos x="44" y="73"/>
                  </a:cxn>
                  <a:cxn ang="0">
                    <a:pos x="93" y="145"/>
                  </a:cxn>
                  <a:cxn ang="0">
                    <a:pos x="115" y="145"/>
                  </a:cxn>
                </a:cxnLst>
                <a:rect l="0" t="0" r="r" b="b"/>
                <a:pathLst>
                  <a:path w="137" h="145">
                    <a:moveTo>
                      <a:pt x="115" y="145"/>
                    </a:moveTo>
                    <a:lnTo>
                      <a:pt x="137" y="116"/>
                    </a:lnTo>
                    <a:lnTo>
                      <a:pt x="126" y="62"/>
                    </a:lnTo>
                    <a:lnTo>
                      <a:pt x="108" y="37"/>
                    </a:lnTo>
                    <a:lnTo>
                      <a:pt x="55" y="8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44" y="73"/>
                    </a:lnTo>
                    <a:lnTo>
                      <a:pt x="93" y="145"/>
                    </a:lnTo>
                    <a:lnTo>
                      <a:pt x="115" y="14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6" name="Greece">
                <a:extLst>
                  <a:ext uri="{FF2B5EF4-FFF2-40B4-BE49-F238E27FC236}">
                    <a16:creationId xmlns:a16="http://schemas.microsoft.com/office/drawing/2014/main" id="{409DF08B-0774-630B-4B05-370831C97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276" y="6037262"/>
                <a:ext cx="292100" cy="77788"/>
              </a:xfrm>
              <a:custGeom>
                <a:avLst/>
                <a:gdLst/>
                <a:ahLst/>
                <a:cxnLst>
                  <a:cxn ang="0">
                    <a:pos x="647" y="58"/>
                  </a:cxn>
                  <a:cxn ang="0">
                    <a:pos x="584" y="43"/>
                  </a:cxn>
                  <a:cxn ang="0">
                    <a:pos x="508" y="65"/>
                  </a:cxn>
                  <a:cxn ang="0">
                    <a:pos x="350" y="112"/>
                  </a:cxn>
                  <a:cxn ang="0">
                    <a:pos x="292" y="80"/>
                  </a:cxn>
                  <a:cxn ang="0">
                    <a:pos x="248" y="80"/>
                  </a:cxn>
                  <a:cxn ang="0">
                    <a:pos x="259" y="32"/>
                  </a:cxn>
                  <a:cxn ang="0">
                    <a:pos x="223" y="0"/>
                  </a:cxn>
                  <a:cxn ang="0">
                    <a:pos x="184" y="47"/>
                  </a:cxn>
                  <a:cxn ang="0">
                    <a:pos x="90" y="11"/>
                  </a:cxn>
                  <a:cxn ang="0">
                    <a:pos x="61" y="11"/>
                  </a:cxn>
                  <a:cxn ang="0">
                    <a:pos x="50" y="72"/>
                  </a:cxn>
                  <a:cxn ang="0">
                    <a:pos x="3" y="65"/>
                  </a:cxn>
                  <a:cxn ang="0">
                    <a:pos x="0" y="234"/>
                  </a:cxn>
                  <a:cxn ang="0">
                    <a:pos x="43" y="223"/>
                  </a:cxn>
                  <a:cxn ang="0">
                    <a:pos x="112" y="219"/>
                  </a:cxn>
                  <a:cxn ang="0">
                    <a:pos x="188" y="198"/>
                  </a:cxn>
                  <a:cxn ang="0">
                    <a:pos x="284" y="190"/>
                  </a:cxn>
                  <a:cxn ang="0">
                    <a:pos x="353" y="198"/>
                  </a:cxn>
                  <a:cxn ang="0">
                    <a:pos x="403" y="201"/>
                  </a:cxn>
                  <a:cxn ang="0">
                    <a:pos x="453" y="230"/>
                  </a:cxn>
                  <a:cxn ang="0">
                    <a:pos x="522" y="241"/>
                  </a:cxn>
                  <a:cxn ang="0">
                    <a:pos x="573" y="317"/>
                  </a:cxn>
                  <a:cxn ang="0">
                    <a:pos x="698" y="288"/>
                  </a:cxn>
                  <a:cxn ang="0">
                    <a:pos x="778" y="248"/>
                  </a:cxn>
                  <a:cxn ang="0">
                    <a:pos x="845" y="241"/>
                  </a:cxn>
                  <a:cxn ang="0">
                    <a:pos x="907" y="219"/>
                  </a:cxn>
                  <a:cxn ang="0">
                    <a:pos x="994" y="198"/>
                  </a:cxn>
                  <a:cxn ang="0">
                    <a:pos x="1061" y="169"/>
                  </a:cxn>
                  <a:cxn ang="0">
                    <a:pos x="1148" y="198"/>
                  </a:cxn>
                  <a:cxn ang="0">
                    <a:pos x="1199" y="69"/>
                  </a:cxn>
                  <a:cxn ang="0">
                    <a:pos x="1180" y="36"/>
                  </a:cxn>
                  <a:cxn ang="0">
                    <a:pos x="1133" y="69"/>
                  </a:cxn>
                  <a:cxn ang="0">
                    <a:pos x="1094" y="83"/>
                  </a:cxn>
                  <a:cxn ang="0">
                    <a:pos x="1036" y="116"/>
                  </a:cxn>
                  <a:cxn ang="0">
                    <a:pos x="968" y="101"/>
                  </a:cxn>
                  <a:cxn ang="0">
                    <a:pos x="921" y="47"/>
                  </a:cxn>
                  <a:cxn ang="0">
                    <a:pos x="838" y="69"/>
                  </a:cxn>
                  <a:cxn ang="0">
                    <a:pos x="785" y="72"/>
                  </a:cxn>
                  <a:cxn ang="0">
                    <a:pos x="705" y="87"/>
                  </a:cxn>
                  <a:cxn ang="0">
                    <a:pos x="647" y="80"/>
                  </a:cxn>
                  <a:cxn ang="0">
                    <a:pos x="647" y="58"/>
                  </a:cxn>
                </a:cxnLst>
                <a:rect l="0" t="0" r="r" b="b"/>
                <a:pathLst>
                  <a:path w="1199" h="317">
                    <a:moveTo>
                      <a:pt x="647" y="58"/>
                    </a:moveTo>
                    <a:lnTo>
                      <a:pt x="584" y="43"/>
                    </a:lnTo>
                    <a:lnTo>
                      <a:pt x="508" y="65"/>
                    </a:lnTo>
                    <a:lnTo>
                      <a:pt x="350" y="112"/>
                    </a:lnTo>
                    <a:lnTo>
                      <a:pt x="292" y="80"/>
                    </a:lnTo>
                    <a:lnTo>
                      <a:pt x="248" y="80"/>
                    </a:lnTo>
                    <a:lnTo>
                      <a:pt x="259" y="32"/>
                    </a:lnTo>
                    <a:lnTo>
                      <a:pt x="223" y="0"/>
                    </a:lnTo>
                    <a:lnTo>
                      <a:pt x="184" y="47"/>
                    </a:lnTo>
                    <a:lnTo>
                      <a:pt x="90" y="11"/>
                    </a:lnTo>
                    <a:lnTo>
                      <a:pt x="61" y="11"/>
                    </a:lnTo>
                    <a:lnTo>
                      <a:pt x="50" y="72"/>
                    </a:lnTo>
                    <a:lnTo>
                      <a:pt x="3" y="65"/>
                    </a:lnTo>
                    <a:lnTo>
                      <a:pt x="0" y="234"/>
                    </a:lnTo>
                    <a:lnTo>
                      <a:pt x="43" y="223"/>
                    </a:lnTo>
                    <a:lnTo>
                      <a:pt x="112" y="219"/>
                    </a:lnTo>
                    <a:lnTo>
                      <a:pt x="188" y="198"/>
                    </a:lnTo>
                    <a:lnTo>
                      <a:pt x="284" y="190"/>
                    </a:lnTo>
                    <a:lnTo>
                      <a:pt x="353" y="198"/>
                    </a:lnTo>
                    <a:lnTo>
                      <a:pt x="403" y="201"/>
                    </a:lnTo>
                    <a:lnTo>
                      <a:pt x="453" y="230"/>
                    </a:lnTo>
                    <a:lnTo>
                      <a:pt x="522" y="241"/>
                    </a:lnTo>
                    <a:lnTo>
                      <a:pt x="573" y="317"/>
                    </a:lnTo>
                    <a:lnTo>
                      <a:pt x="698" y="288"/>
                    </a:lnTo>
                    <a:lnTo>
                      <a:pt x="778" y="248"/>
                    </a:lnTo>
                    <a:lnTo>
                      <a:pt x="845" y="241"/>
                    </a:lnTo>
                    <a:lnTo>
                      <a:pt x="907" y="219"/>
                    </a:lnTo>
                    <a:lnTo>
                      <a:pt x="994" y="198"/>
                    </a:lnTo>
                    <a:lnTo>
                      <a:pt x="1061" y="169"/>
                    </a:lnTo>
                    <a:lnTo>
                      <a:pt x="1148" y="198"/>
                    </a:lnTo>
                    <a:lnTo>
                      <a:pt x="1199" y="69"/>
                    </a:lnTo>
                    <a:lnTo>
                      <a:pt x="1180" y="36"/>
                    </a:lnTo>
                    <a:lnTo>
                      <a:pt x="1133" y="69"/>
                    </a:lnTo>
                    <a:lnTo>
                      <a:pt x="1094" y="83"/>
                    </a:lnTo>
                    <a:lnTo>
                      <a:pt x="1036" y="116"/>
                    </a:lnTo>
                    <a:lnTo>
                      <a:pt x="968" y="101"/>
                    </a:lnTo>
                    <a:lnTo>
                      <a:pt x="921" y="47"/>
                    </a:lnTo>
                    <a:lnTo>
                      <a:pt x="838" y="69"/>
                    </a:lnTo>
                    <a:lnTo>
                      <a:pt x="785" y="72"/>
                    </a:lnTo>
                    <a:lnTo>
                      <a:pt x="705" y="87"/>
                    </a:lnTo>
                    <a:lnTo>
                      <a:pt x="647" y="80"/>
                    </a:lnTo>
                    <a:lnTo>
                      <a:pt x="647" y="5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7" name="Greece">
                <a:extLst>
                  <a:ext uri="{FF2B5EF4-FFF2-40B4-BE49-F238E27FC236}">
                    <a16:creationId xmlns:a16="http://schemas.microsoft.com/office/drawing/2014/main" id="{FD00D211-C594-DA05-1E73-D308E5CAB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7314" y="5861050"/>
                <a:ext cx="47625" cy="73025"/>
              </a:xfrm>
              <a:custGeom>
                <a:avLst/>
                <a:gdLst/>
                <a:ahLst/>
                <a:cxnLst>
                  <a:cxn ang="0">
                    <a:pos x="139" y="205"/>
                  </a:cxn>
                  <a:cxn ang="0">
                    <a:pos x="172" y="187"/>
                  </a:cxn>
                  <a:cxn ang="0">
                    <a:pos x="172" y="144"/>
                  </a:cxn>
                  <a:cxn ang="0">
                    <a:pos x="194" y="86"/>
                  </a:cxn>
                  <a:cxn ang="0">
                    <a:pos x="197" y="0"/>
                  </a:cxn>
                  <a:cxn ang="0">
                    <a:pos x="158" y="18"/>
                  </a:cxn>
                  <a:cxn ang="0">
                    <a:pos x="94" y="64"/>
                  </a:cxn>
                  <a:cxn ang="0">
                    <a:pos x="0" y="176"/>
                  </a:cxn>
                  <a:cxn ang="0">
                    <a:pos x="0" y="220"/>
                  </a:cxn>
                  <a:cxn ang="0">
                    <a:pos x="18" y="302"/>
                  </a:cxn>
                  <a:cxn ang="0">
                    <a:pos x="76" y="269"/>
                  </a:cxn>
                  <a:cxn ang="0">
                    <a:pos x="139" y="205"/>
                  </a:cxn>
                </a:cxnLst>
                <a:rect l="0" t="0" r="r" b="b"/>
                <a:pathLst>
                  <a:path w="197" h="302">
                    <a:moveTo>
                      <a:pt x="139" y="205"/>
                    </a:moveTo>
                    <a:lnTo>
                      <a:pt x="172" y="187"/>
                    </a:lnTo>
                    <a:lnTo>
                      <a:pt x="172" y="144"/>
                    </a:lnTo>
                    <a:lnTo>
                      <a:pt x="194" y="86"/>
                    </a:lnTo>
                    <a:lnTo>
                      <a:pt x="197" y="0"/>
                    </a:lnTo>
                    <a:lnTo>
                      <a:pt x="158" y="18"/>
                    </a:lnTo>
                    <a:lnTo>
                      <a:pt x="94" y="64"/>
                    </a:lnTo>
                    <a:lnTo>
                      <a:pt x="0" y="176"/>
                    </a:lnTo>
                    <a:lnTo>
                      <a:pt x="0" y="220"/>
                    </a:lnTo>
                    <a:lnTo>
                      <a:pt x="18" y="302"/>
                    </a:lnTo>
                    <a:lnTo>
                      <a:pt x="76" y="269"/>
                    </a:lnTo>
                    <a:lnTo>
                      <a:pt x="139" y="20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8" name="Greece">
                <a:extLst>
                  <a:ext uri="{FF2B5EF4-FFF2-40B4-BE49-F238E27FC236}">
                    <a16:creationId xmlns:a16="http://schemas.microsoft.com/office/drawing/2014/main" id="{C5451726-09C6-DDAC-0184-D5477E8D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251" y="5632450"/>
                <a:ext cx="26988" cy="49212"/>
              </a:xfrm>
              <a:custGeom>
                <a:avLst/>
                <a:gdLst/>
                <a:ahLst/>
                <a:cxnLst>
                  <a:cxn ang="0">
                    <a:pos x="66" y="198"/>
                  </a:cxn>
                  <a:cxn ang="0">
                    <a:pos x="93" y="183"/>
                  </a:cxn>
                  <a:cxn ang="0">
                    <a:pos x="108" y="161"/>
                  </a:cxn>
                  <a:cxn ang="0">
                    <a:pos x="111" y="87"/>
                  </a:cxn>
                  <a:cxn ang="0">
                    <a:pos x="104" y="29"/>
                  </a:cxn>
                  <a:cxn ang="0">
                    <a:pos x="82" y="0"/>
                  </a:cxn>
                  <a:cxn ang="0">
                    <a:pos x="0" y="3"/>
                  </a:cxn>
                  <a:cxn ang="0">
                    <a:pos x="4" y="65"/>
                  </a:cxn>
                  <a:cxn ang="0">
                    <a:pos x="62" y="112"/>
                  </a:cxn>
                  <a:cxn ang="0">
                    <a:pos x="33" y="161"/>
                  </a:cxn>
                  <a:cxn ang="0">
                    <a:pos x="37" y="198"/>
                  </a:cxn>
                  <a:cxn ang="0">
                    <a:pos x="66" y="198"/>
                  </a:cxn>
                </a:cxnLst>
                <a:rect l="0" t="0" r="r" b="b"/>
                <a:pathLst>
                  <a:path w="111" h="198">
                    <a:moveTo>
                      <a:pt x="66" y="198"/>
                    </a:moveTo>
                    <a:lnTo>
                      <a:pt x="93" y="183"/>
                    </a:lnTo>
                    <a:lnTo>
                      <a:pt x="108" y="161"/>
                    </a:lnTo>
                    <a:lnTo>
                      <a:pt x="111" y="87"/>
                    </a:lnTo>
                    <a:lnTo>
                      <a:pt x="104" y="29"/>
                    </a:lnTo>
                    <a:lnTo>
                      <a:pt x="82" y="0"/>
                    </a:lnTo>
                    <a:lnTo>
                      <a:pt x="0" y="3"/>
                    </a:lnTo>
                    <a:lnTo>
                      <a:pt x="4" y="65"/>
                    </a:lnTo>
                    <a:lnTo>
                      <a:pt x="62" y="112"/>
                    </a:lnTo>
                    <a:lnTo>
                      <a:pt x="33" y="161"/>
                    </a:lnTo>
                    <a:lnTo>
                      <a:pt x="37" y="198"/>
                    </a:lnTo>
                    <a:lnTo>
                      <a:pt x="66" y="19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9" name="Greece">
                <a:extLst>
                  <a:ext uri="{FF2B5EF4-FFF2-40B4-BE49-F238E27FC236}">
                    <a16:creationId xmlns:a16="http://schemas.microsoft.com/office/drawing/2014/main" id="{BB8045C4-3236-0393-F78E-3E20310D1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139" y="5526087"/>
                <a:ext cx="77787" cy="55563"/>
              </a:xfrm>
              <a:custGeom>
                <a:avLst/>
                <a:gdLst/>
                <a:ahLst/>
                <a:cxnLst>
                  <a:cxn ang="0">
                    <a:pos x="277" y="176"/>
                  </a:cxn>
                  <a:cxn ang="0">
                    <a:pos x="321" y="176"/>
                  </a:cxn>
                  <a:cxn ang="0">
                    <a:pos x="270" y="105"/>
                  </a:cxn>
                  <a:cxn ang="0">
                    <a:pos x="219" y="40"/>
                  </a:cxn>
                  <a:cxn ang="0">
                    <a:pos x="176" y="0"/>
                  </a:cxn>
                  <a:cxn ang="0">
                    <a:pos x="122" y="40"/>
                  </a:cxn>
                  <a:cxn ang="0">
                    <a:pos x="72" y="69"/>
                  </a:cxn>
                  <a:cxn ang="0">
                    <a:pos x="11" y="113"/>
                  </a:cxn>
                  <a:cxn ang="0">
                    <a:pos x="0" y="176"/>
                  </a:cxn>
                  <a:cxn ang="0">
                    <a:pos x="54" y="176"/>
                  </a:cxn>
                  <a:cxn ang="0">
                    <a:pos x="105" y="142"/>
                  </a:cxn>
                  <a:cxn ang="0">
                    <a:pos x="147" y="127"/>
                  </a:cxn>
                  <a:cxn ang="0">
                    <a:pos x="122" y="209"/>
                  </a:cxn>
                  <a:cxn ang="0">
                    <a:pos x="190" y="227"/>
                  </a:cxn>
                  <a:cxn ang="0">
                    <a:pos x="248" y="180"/>
                  </a:cxn>
                  <a:cxn ang="0">
                    <a:pos x="245" y="156"/>
                  </a:cxn>
                  <a:cxn ang="0">
                    <a:pos x="277" y="176"/>
                  </a:cxn>
                </a:cxnLst>
                <a:rect l="0" t="0" r="r" b="b"/>
                <a:pathLst>
                  <a:path w="321" h="227">
                    <a:moveTo>
                      <a:pt x="277" y="176"/>
                    </a:moveTo>
                    <a:lnTo>
                      <a:pt x="321" y="176"/>
                    </a:lnTo>
                    <a:lnTo>
                      <a:pt x="270" y="105"/>
                    </a:lnTo>
                    <a:lnTo>
                      <a:pt x="219" y="40"/>
                    </a:lnTo>
                    <a:lnTo>
                      <a:pt x="176" y="0"/>
                    </a:lnTo>
                    <a:lnTo>
                      <a:pt x="122" y="40"/>
                    </a:lnTo>
                    <a:lnTo>
                      <a:pt x="72" y="69"/>
                    </a:lnTo>
                    <a:lnTo>
                      <a:pt x="11" y="113"/>
                    </a:lnTo>
                    <a:lnTo>
                      <a:pt x="0" y="176"/>
                    </a:lnTo>
                    <a:lnTo>
                      <a:pt x="54" y="176"/>
                    </a:lnTo>
                    <a:lnTo>
                      <a:pt x="105" y="142"/>
                    </a:lnTo>
                    <a:lnTo>
                      <a:pt x="147" y="127"/>
                    </a:lnTo>
                    <a:lnTo>
                      <a:pt x="122" y="209"/>
                    </a:lnTo>
                    <a:lnTo>
                      <a:pt x="190" y="227"/>
                    </a:lnTo>
                    <a:lnTo>
                      <a:pt x="248" y="180"/>
                    </a:lnTo>
                    <a:lnTo>
                      <a:pt x="245" y="156"/>
                    </a:lnTo>
                    <a:lnTo>
                      <a:pt x="277" y="17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40" name="Greece">
                <a:extLst>
                  <a:ext uri="{FF2B5EF4-FFF2-40B4-BE49-F238E27FC236}">
                    <a16:creationId xmlns:a16="http://schemas.microsoft.com/office/drawing/2014/main" id="{8D1CB586-B880-6DD4-BD37-5F1327D05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889" y="5476875"/>
                <a:ext cx="28575" cy="25400"/>
              </a:xfrm>
              <a:custGeom>
                <a:avLst/>
                <a:gdLst/>
                <a:ahLst/>
                <a:cxnLst>
                  <a:cxn ang="0">
                    <a:pos x="124" y="60"/>
                  </a:cxn>
                  <a:cxn ang="0">
                    <a:pos x="118" y="29"/>
                  </a:cxn>
                  <a:cxn ang="0">
                    <a:pos x="107" y="0"/>
                  </a:cxn>
                  <a:cxn ang="0">
                    <a:pos x="61" y="0"/>
                  </a:cxn>
                  <a:cxn ang="0">
                    <a:pos x="7" y="22"/>
                  </a:cxn>
                  <a:cxn ang="0">
                    <a:pos x="0" y="94"/>
                  </a:cxn>
                  <a:cxn ang="0">
                    <a:pos x="28" y="109"/>
                  </a:cxn>
                  <a:cxn ang="0">
                    <a:pos x="47" y="80"/>
                  </a:cxn>
                  <a:cxn ang="0">
                    <a:pos x="65" y="80"/>
                  </a:cxn>
                  <a:cxn ang="0">
                    <a:pos x="103" y="91"/>
                  </a:cxn>
                  <a:cxn ang="0">
                    <a:pos x="124" y="60"/>
                  </a:cxn>
                </a:cxnLst>
                <a:rect l="0" t="0" r="r" b="b"/>
                <a:pathLst>
                  <a:path w="124" h="109">
                    <a:moveTo>
                      <a:pt x="124" y="60"/>
                    </a:moveTo>
                    <a:lnTo>
                      <a:pt x="118" y="29"/>
                    </a:lnTo>
                    <a:lnTo>
                      <a:pt x="107" y="0"/>
                    </a:lnTo>
                    <a:lnTo>
                      <a:pt x="61" y="0"/>
                    </a:lnTo>
                    <a:lnTo>
                      <a:pt x="7" y="22"/>
                    </a:lnTo>
                    <a:lnTo>
                      <a:pt x="0" y="94"/>
                    </a:lnTo>
                    <a:lnTo>
                      <a:pt x="28" y="109"/>
                    </a:lnTo>
                    <a:lnTo>
                      <a:pt x="47" y="80"/>
                    </a:lnTo>
                    <a:lnTo>
                      <a:pt x="65" y="80"/>
                    </a:lnTo>
                    <a:lnTo>
                      <a:pt x="103" y="91"/>
                    </a:lnTo>
                    <a:lnTo>
                      <a:pt x="124" y="6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41" name="Greece">
                <a:extLst>
                  <a:ext uri="{FF2B5EF4-FFF2-40B4-BE49-F238E27FC236}">
                    <a16:creationId xmlns:a16="http://schemas.microsoft.com/office/drawing/2014/main" id="{CF0EEE24-9241-1FED-8147-89750A0A5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214" y="5383212"/>
                <a:ext cx="30162" cy="28575"/>
              </a:xfrm>
              <a:custGeom>
                <a:avLst/>
                <a:gdLst/>
                <a:ahLst/>
                <a:cxnLst>
                  <a:cxn ang="0">
                    <a:pos x="86" y="98"/>
                  </a:cxn>
                  <a:cxn ang="0">
                    <a:pos x="123" y="76"/>
                  </a:cxn>
                  <a:cxn ang="0">
                    <a:pos x="101" y="58"/>
                  </a:cxn>
                  <a:cxn ang="0">
                    <a:pos x="90" y="11"/>
                  </a:cxn>
                  <a:cxn ang="0">
                    <a:pos x="54" y="0"/>
                  </a:cxn>
                  <a:cxn ang="0">
                    <a:pos x="0" y="69"/>
                  </a:cxn>
                  <a:cxn ang="0">
                    <a:pos x="10" y="98"/>
                  </a:cxn>
                  <a:cxn ang="0">
                    <a:pos x="58" y="112"/>
                  </a:cxn>
                  <a:cxn ang="0">
                    <a:pos x="86" y="98"/>
                  </a:cxn>
                </a:cxnLst>
                <a:rect l="0" t="0" r="r" b="b"/>
                <a:pathLst>
                  <a:path w="123" h="112">
                    <a:moveTo>
                      <a:pt x="86" y="98"/>
                    </a:moveTo>
                    <a:lnTo>
                      <a:pt x="123" y="76"/>
                    </a:lnTo>
                    <a:lnTo>
                      <a:pt x="101" y="58"/>
                    </a:lnTo>
                    <a:lnTo>
                      <a:pt x="90" y="11"/>
                    </a:lnTo>
                    <a:lnTo>
                      <a:pt x="54" y="0"/>
                    </a:lnTo>
                    <a:lnTo>
                      <a:pt x="0" y="69"/>
                    </a:lnTo>
                    <a:lnTo>
                      <a:pt x="10" y="98"/>
                    </a:lnTo>
                    <a:lnTo>
                      <a:pt x="58" y="112"/>
                    </a:lnTo>
                    <a:lnTo>
                      <a:pt x="86" y="9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42" name="Greece">
                <a:extLst>
                  <a:ext uri="{FF2B5EF4-FFF2-40B4-BE49-F238E27FC236}">
                    <a16:creationId xmlns:a16="http://schemas.microsoft.com/office/drawing/2014/main" id="{6738AC52-822D-D0CF-5CAE-2DF27B786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564" y="5621337"/>
                <a:ext cx="177800" cy="119063"/>
              </a:xfrm>
              <a:custGeom>
                <a:avLst/>
                <a:gdLst/>
                <a:ahLst/>
                <a:cxnLst>
                  <a:cxn ang="0">
                    <a:pos x="705" y="413"/>
                  </a:cxn>
                  <a:cxn ang="0">
                    <a:pos x="726" y="435"/>
                  </a:cxn>
                  <a:cxn ang="0">
                    <a:pos x="716" y="371"/>
                  </a:cxn>
                  <a:cxn ang="0">
                    <a:pos x="633" y="368"/>
                  </a:cxn>
                  <a:cxn ang="0">
                    <a:pos x="590" y="357"/>
                  </a:cxn>
                  <a:cxn ang="0">
                    <a:pos x="532" y="255"/>
                  </a:cxn>
                  <a:cxn ang="0">
                    <a:pos x="525" y="195"/>
                  </a:cxn>
                  <a:cxn ang="0">
                    <a:pos x="478" y="155"/>
                  </a:cxn>
                  <a:cxn ang="0">
                    <a:pos x="363" y="148"/>
                  </a:cxn>
                  <a:cxn ang="0">
                    <a:pos x="280" y="123"/>
                  </a:cxn>
                  <a:cxn ang="0">
                    <a:pos x="205" y="76"/>
                  </a:cxn>
                  <a:cxn ang="0">
                    <a:pos x="151" y="29"/>
                  </a:cxn>
                  <a:cxn ang="0">
                    <a:pos x="137" y="0"/>
                  </a:cxn>
                  <a:cxn ang="0">
                    <a:pos x="90" y="3"/>
                  </a:cxn>
                  <a:cxn ang="0">
                    <a:pos x="26" y="72"/>
                  </a:cxn>
                  <a:cxn ang="0">
                    <a:pos x="0" y="112"/>
                  </a:cxn>
                  <a:cxn ang="0">
                    <a:pos x="18" y="112"/>
                  </a:cxn>
                  <a:cxn ang="0">
                    <a:pos x="72" y="105"/>
                  </a:cxn>
                  <a:cxn ang="0">
                    <a:pos x="129" y="144"/>
                  </a:cxn>
                  <a:cxn ang="0">
                    <a:pos x="169" y="173"/>
                  </a:cxn>
                  <a:cxn ang="0">
                    <a:pos x="248" y="216"/>
                  </a:cxn>
                  <a:cxn ang="0">
                    <a:pos x="266" y="273"/>
                  </a:cxn>
                  <a:cxn ang="0">
                    <a:pos x="334" y="299"/>
                  </a:cxn>
                  <a:cxn ang="0">
                    <a:pos x="425" y="299"/>
                  </a:cxn>
                  <a:cxn ang="0">
                    <a:pos x="510" y="346"/>
                  </a:cxn>
                  <a:cxn ang="0">
                    <a:pos x="543" y="389"/>
                  </a:cxn>
                  <a:cxn ang="0">
                    <a:pos x="572" y="450"/>
                  </a:cxn>
                  <a:cxn ang="0">
                    <a:pos x="619" y="482"/>
                  </a:cxn>
                  <a:cxn ang="0">
                    <a:pos x="661" y="482"/>
                  </a:cxn>
                  <a:cxn ang="0">
                    <a:pos x="716" y="482"/>
                  </a:cxn>
                  <a:cxn ang="0">
                    <a:pos x="705" y="413"/>
                  </a:cxn>
                </a:cxnLst>
                <a:rect l="0" t="0" r="r" b="b"/>
                <a:pathLst>
                  <a:path w="726" h="482">
                    <a:moveTo>
                      <a:pt x="705" y="413"/>
                    </a:moveTo>
                    <a:lnTo>
                      <a:pt x="726" y="435"/>
                    </a:lnTo>
                    <a:lnTo>
                      <a:pt x="716" y="371"/>
                    </a:lnTo>
                    <a:lnTo>
                      <a:pt x="633" y="368"/>
                    </a:lnTo>
                    <a:lnTo>
                      <a:pt x="590" y="357"/>
                    </a:lnTo>
                    <a:lnTo>
                      <a:pt x="532" y="255"/>
                    </a:lnTo>
                    <a:lnTo>
                      <a:pt x="525" y="195"/>
                    </a:lnTo>
                    <a:lnTo>
                      <a:pt x="478" y="155"/>
                    </a:lnTo>
                    <a:lnTo>
                      <a:pt x="363" y="148"/>
                    </a:lnTo>
                    <a:lnTo>
                      <a:pt x="280" y="123"/>
                    </a:lnTo>
                    <a:lnTo>
                      <a:pt x="205" y="76"/>
                    </a:lnTo>
                    <a:lnTo>
                      <a:pt x="151" y="29"/>
                    </a:lnTo>
                    <a:lnTo>
                      <a:pt x="137" y="0"/>
                    </a:lnTo>
                    <a:lnTo>
                      <a:pt x="90" y="3"/>
                    </a:lnTo>
                    <a:lnTo>
                      <a:pt x="26" y="72"/>
                    </a:lnTo>
                    <a:lnTo>
                      <a:pt x="0" y="112"/>
                    </a:lnTo>
                    <a:lnTo>
                      <a:pt x="18" y="112"/>
                    </a:lnTo>
                    <a:lnTo>
                      <a:pt x="72" y="105"/>
                    </a:lnTo>
                    <a:lnTo>
                      <a:pt x="129" y="144"/>
                    </a:lnTo>
                    <a:lnTo>
                      <a:pt x="169" y="173"/>
                    </a:lnTo>
                    <a:lnTo>
                      <a:pt x="248" y="216"/>
                    </a:lnTo>
                    <a:lnTo>
                      <a:pt x="266" y="273"/>
                    </a:lnTo>
                    <a:lnTo>
                      <a:pt x="334" y="299"/>
                    </a:lnTo>
                    <a:lnTo>
                      <a:pt x="425" y="299"/>
                    </a:lnTo>
                    <a:lnTo>
                      <a:pt x="510" y="346"/>
                    </a:lnTo>
                    <a:lnTo>
                      <a:pt x="543" y="389"/>
                    </a:lnTo>
                    <a:lnTo>
                      <a:pt x="572" y="450"/>
                    </a:lnTo>
                    <a:lnTo>
                      <a:pt x="619" y="482"/>
                    </a:lnTo>
                    <a:lnTo>
                      <a:pt x="661" y="482"/>
                    </a:lnTo>
                    <a:lnTo>
                      <a:pt x="716" y="482"/>
                    </a:lnTo>
                    <a:lnTo>
                      <a:pt x="705" y="41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74" name="Great Britain">
              <a:extLst>
                <a:ext uri="{FF2B5EF4-FFF2-40B4-BE49-F238E27FC236}">
                  <a16:creationId xmlns:a16="http://schemas.microsoft.com/office/drawing/2014/main" id="{A7339255-1E70-E944-6B0B-0F3A368E98CE}"/>
                </a:ext>
              </a:extLst>
            </p:cNvPr>
            <p:cNvGrpSpPr/>
            <p:nvPr/>
          </p:nvGrpSpPr>
          <p:grpSpPr>
            <a:xfrm>
              <a:off x="1881877" y="2327790"/>
              <a:ext cx="911499" cy="1346255"/>
              <a:chOff x="2817101" y="2557462"/>
              <a:chExt cx="811213" cy="1520825"/>
            </a:xfrm>
            <a:solidFill>
              <a:srgbClr val="C00000"/>
            </a:solidFill>
          </p:grpSpPr>
          <p:sp>
            <p:nvSpPr>
              <p:cNvPr id="107" name="Great Britain">
                <a:extLst>
                  <a:ext uri="{FF2B5EF4-FFF2-40B4-BE49-F238E27FC236}">
                    <a16:creationId xmlns:a16="http://schemas.microsoft.com/office/drawing/2014/main" id="{079417DC-53D1-F392-7925-0FBC94ED8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651" y="2573337"/>
                <a:ext cx="20638" cy="11113"/>
              </a:xfrm>
              <a:custGeom>
                <a:avLst/>
                <a:gdLst/>
                <a:ahLst/>
                <a:cxnLst>
                  <a:cxn ang="0">
                    <a:pos x="86" y="50"/>
                  </a:cxn>
                  <a:cxn ang="0">
                    <a:pos x="72" y="33"/>
                  </a:cxn>
                  <a:cxn ang="0">
                    <a:pos x="44" y="15"/>
                  </a:cxn>
                  <a:cxn ang="0">
                    <a:pos x="18" y="0"/>
                  </a:cxn>
                  <a:cxn ang="0">
                    <a:pos x="0" y="11"/>
                  </a:cxn>
                  <a:cxn ang="0">
                    <a:pos x="11" y="29"/>
                  </a:cxn>
                  <a:cxn ang="0">
                    <a:pos x="36" y="47"/>
                  </a:cxn>
                  <a:cxn ang="0">
                    <a:pos x="65" y="53"/>
                  </a:cxn>
                  <a:cxn ang="0">
                    <a:pos x="86" y="50"/>
                  </a:cxn>
                </a:cxnLst>
                <a:rect l="0" t="0" r="r" b="b"/>
                <a:pathLst>
                  <a:path w="86" h="53">
                    <a:moveTo>
                      <a:pt x="86" y="50"/>
                    </a:moveTo>
                    <a:lnTo>
                      <a:pt x="72" y="33"/>
                    </a:lnTo>
                    <a:lnTo>
                      <a:pt x="44" y="15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1" y="29"/>
                    </a:lnTo>
                    <a:lnTo>
                      <a:pt x="36" y="47"/>
                    </a:lnTo>
                    <a:lnTo>
                      <a:pt x="65" y="53"/>
                    </a:lnTo>
                    <a:lnTo>
                      <a:pt x="86" y="5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08" name="Great Britain">
                <a:extLst>
                  <a:ext uri="{FF2B5EF4-FFF2-40B4-BE49-F238E27FC236}">
                    <a16:creationId xmlns:a16="http://schemas.microsoft.com/office/drawing/2014/main" id="{F8900BD5-1DBF-F5A3-9703-48E70B949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001" y="2638425"/>
                <a:ext cx="11113" cy="31750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25" y="0"/>
                  </a:cxn>
                  <a:cxn ang="0">
                    <a:pos x="11" y="22"/>
                  </a:cxn>
                  <a:cxn ang="0">
                    <a:pos x="0" y="91"/>
                  </a:cxn>
                  <a:cxn ang="0">
                    <a:pos x="0" y="120"/>
                  </a:cxn>
                  <a:cxn ang="0">
                    <a:pos x="11" y="131"/>
                  </a:cxn>
                  <a:cxn ang="0">
                    <a:pos x="29" y="123"/>
                  </a:cxn>
                  <a:cxn ang="0">
                    <a:pos x="36" y="102"/>
                  </a:cxn>
                  <a:cxn ang="0">
                    <a:pos x="39" y="73"/>
                  </a:cxn>
                  <a:cxn ang="0">
                    <a:pos x="32" y="40"/>
                  </a:cxn>
                  <a:cxn ang="0">
                    <a:pos x="25" y="15"/>
                  </a:cxn>
                </a:cxnLst>
                <a:rect l="0" t="0" r="r" b="b"/>
                <a:pathLst>
                  <a:path w="39" h="131">
                    <a:moveTo>
                      <a:pt x="25" y="15"/>
                    </a:moveTo>
                    <a:lnTo>
                      <a:pt x="25" y="0"/>
                    </a:lnTo>
                    <a:lnTo>
                      <a:pt x="11" y="22"/>
                    </a:lnTo>
                    <a:lnTo>
                      <a:pt x="0" y="91"/>
                    </a:lnTo>
                    <a:lnTo>
                      <a:pt x="0" y="120"/>
                    </a:lnTo>
                    <a:lnTo>
                      <a:pt x="11" y="131"/>
                    </a:lnTo>
                    <a:lnTo>
                      <a:pt x="29" y="123"/>
                    </a:lnTo>
                    <a:lnTo>
                      <a:pt x="36" y="102"/>
                    </a:lnTo>
                    <a:lnTo>
                      <a:pt x="39" y="73"/>
                    </a:lnTo>
                    <a:lnTo>
                      <a:pt x="32" y="40"/>
                    </a:lnTo>
                    <a:lnTo>
                      <a:pt x="25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09" name="Great Britain">
                <a:extLst>
                  <a:ext uri="{FF2B5EF4-FFF2-40B4-BE49-F238E27FC236}">
                    <a16:creationId xmlns:a16="http://schemas.microsoft.com/office/drawing/2014/main" id="{366CD918-8636-B802-E94B-BE4A6226A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876" y="2611437"/>
                <a:ext cx="15875" cy="20638"/>
              </a:xfrm>
              <a:custGeom>
                <a:avLst/>
                <a:gdLst/>
                <a:ahLst/>
                <a:cxnLst>
                  <a:cxn ang="0">
                    <a:pos x="40" y="72"/>
                  </a:cxn>
                  <a:cxn ang="0">
                    <a:pos x="54" y="43"/>
                  </a:cxn>
                  <a:cxn ang="0">
                    <a:pos x="58" y="18"/>
                  </a:cxn>
                  <a:cxn ang="0">
                    <a:pos x="25" y="0"/>
                  </a:cxn>
                  <a:cxn ang="0">
                    <a:pos x="7" y="7"/>
                  </a:cxn>
                  <a:cxn ang="0">
                    <a:pos x="0" y="21"/>
                  </a:cxn>
                  <a:cxn ang="0">
                    <a:pos x="14" y="36"/>
                  </a:cxn>
                  <a:cxn ang="0">
                    <a:pos x="18" y="50"/>
                  </a:cxn>
                  <a:cxn ang="0">
                    <a:pos x="25" y="68"/>
                  </a:cxn>
                  <a:cxn ang="0">
                    <a:pos x="32" y="79"/>
                  </a:cxn>
                  <a:cxn ang="0">
                    <a:pos x="40" y="72"/>
                  </a:cxn>
                </a:cxnLst>
                <a:rect l="0" t="0" r="r" b="b"/>
                <a:pathLst>
                  <a:path w="58" h="79">
                    <a:moveTo>
                      <a:pt x="40" y="72"/>
                    </a:moveTo>
                    <a:lnTo>
                      <a:pt x="54" y="43"/>
                    </a:lnTo>
                    <a:lnTo>
                      <a:pt x="58" y="18"/>
                    </a:lnTo>
                    <a:lnTo>
                      <a:pt x="25" y="0"/>
                    </a:lnTo>
                    <a:lnTo>
                      <a:pt x="7" y="7"/>
                    </a:lnTo>
                    <a:lnTo>
                      <a:pt x="0" y="21"/>
                    </a:lnTo>
                    <a:lnTo>
                      <a:pt x="14" y="36"/>
                    </a:lnTo>
                    <a:lnTo>
                      <a:pt x="18" y="50"/>
                    </a:lnTo>
                    <a:lnTo>
                      <a:pt x="25" y="68"/>
                    </a:lnTo>
                    <a:lnTo>
                      <a:pt x="32" y="79"/>
                    </a:lnTo>
                    <a:lnTo>
                      <a:pt x="40" y="7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0" name="Great Britain">
                <a:extLst>
                  <a:ext uri="{FF2B5EF4-FFF2-40B4-BE49-F238E27FC236}">
                    <a16:creationId xmlns:a16="http://schemas.microsoft.com/office/drawing/2014/main" id="{2766FC33-8564-4179-3A3D-937BBE7F0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864" y="2563812"/>
                <a:ext cx="15875" cy="17463"/>
              </a:xfrm>
              <a:custGeom>
                <a:avLst/>
                <a:gdLst/>
                <a:ahLst/>
                <a:cxnLst>
                  <a:cxn ang="0">
                    <a:pos x="50" y="29"/>
                  </a:cxn>
                  <a:cxn ang="0">
                    <a:pos x="58" y="29"/>
                  </a:cxn>
                  <a:cxn ang="0">
                    <a:pos x="29" y="10"/>
                  </a:cxn>
                  <a:cxn ang="0">
                    <a:pos x="7" y="0"/>
                  </a:cxn>
                  <a:cxn ang="0">
                    <a:pos x="0" y="18"/>
                  </a:cxn>
                  <a:cxn ang="0">
                    <a:pos x="0" y="47"/>
                  </a:cxn>
                  <a:cxn ang="0">
                    <a:pos x="14" y="68"/>
                  </a:cxn>
                  <a:cxn ang="0">
                    <a:pos x="29" y="68"/>
                  </a:cxn>
                  <a:cxn ang="0">
                    <a:pos x="36" y="57"/>
                  </a:cxn>
                  <a:cxn ang="0">
                    <a:pos x="43" y="43"/>
                  </a:cxn>
                  <a:cxn ang="0">
                    <a:pos x="50" y="29"/>
                  </a:cxn>
                </a:cxnLst>
                <a:rect l="0" t="0" r="r" b="b"/>
                <a:pathLst>
                  <a:path w="58" h="68">
                    <a:moveTo>
                      <a:pt x="50" y="29"/>
                    </a:moveTo>
                    <a:lnTo>
                      <a:pt x="58" y="29"/>
                    </a:lnTo>
                    <a:lnTo>
                      <a:pt x="29" y="10"/>
                    </a:lnTo>
                    <a:lnTo>
                      <a:pt x="7" y="0"/>
                    </a:lnTo>
                    <a:lnTo>
                      <a:pt x="0" y="18"/>
                    </a:lnTo>
                    <a:lnTo>
                      <a:pt x="0" y="47"/>
                    </a:lnTo>
                    <a:lnTo>
                      <a:pt x="14" y="68"/>
                    </a:lnTo>
                    <a:lnTo>
                      <a:pt x="29" y="68"/>
                    </a:lnTo>
                    <a:lnTo>
                      <a:pt x="36" y="57"/>
                    </a:lnTo>
                    <a:lnTo>
                      <a:pt x="43" y="43"/>
                    </a:lnTo>
                    <a:lnTo>
                      <a:pt x="50" y="2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1" name="Great Britain">
                <a:extLst>
                  <a:ext uri="{FF2B5EF4-FFF2-40B4-BE49-F238E27FC236}">
                    <a16:creationId xmlns:a16="http://schemas.microsoft.com/office/drawing/2014/main" id="{129D3A91-6B19-9A3C-5430-DC975DB40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989" y="2559050"/>
                <a:ext cx="14287" cy="34925"/>
              </a:xfrm>
              <a:custGeom>
                <a:avLst/>
                <a:gdLst/>
                <a:ahLst/>
                <a:cxnLst>
                  <a:cxn ang="0">
                    <a:pos x="44" y="140"/>
                  </a:cxn>
                  <a:cxn ang="0">
                    <a:pos x="62" y="136"/>
                  </a:cxn>
                  <a:cxn ang="0">
                    <a:pos x="62" y="122"/>
                  </a:cxn>
                  <a:cxn ang="0">
                    <a:pos x="58" y="101"/>
                  </a:cxn>
                  <a:cxn ang="0">
                    <a:pos x="51" y="72"/>
                  </a:cxn>
                  <a:cxn ang="0">
                    <a:pos x="47" y="54"/>
                  </a:cxn>
                  <a:cxn ang="0">
                    <a:pos x="29" y="36"/>
                  </a:cxn>
                  <a:cxn ang="0">
                    <a:pos x="26" y="11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15" y="69"/>
                  </a:cxn>
                  <a:cxn ang="0">
                    <a:pos x="26" y="98"/>
                  </a:cxn>
                  <a:cxn ang="0">
                    <a:pos x="26" y="125"/>
                  </a:cxn>
                  <a:cxn ang="0">
                    <a:pos x="29" y="133"/>
                  </a:cxn>
                  <a:cxn ang="0">
                    <a:pos x="44" y="140"/>
                  </a:cxn>
                </a:cxnLst>
                <a:rect l="0" t="0" r="r" b="b"/>
                <a:pathLst>
                  <a:path w="62" h="140">
                    <a:moveTo>
                      <a:pt x="44" y="140"/>
                    </a:moveTo>
                    <a:lnTo>
                      <a:pt x="62" y="136"/>
                    </a:lnTo>
                    <a:lnTo>
                      <a:pt x="62" y="122"/>
                    </a:lnTo>
                    <a:lnTo>
                      <a:pt x="58" y="101"/>
                    </a:lnTo>
                    <a:lnTo>
                      <a:pt x="51" y="72"/>
                    </a:lnTo>
                    <a:lnTo>
                      <a:pt x="47" y="54"/>
                    </a:lnTo>
                    <a:lnTo>
                      <a:pt x="29" y="36"/>
                    </a:lnTo>
                    <a:lnTo>
                      <a:pt x="26" y="1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6" y="98"/>
                    </a:lnTo>
                    <a:lnTo>
                      <a:pt x="26" y="125"/>
                    </a:lnTo>
                    <a:lnTo>
                      <a:pt x="29" y="133"/>
                    </a:lnTo>
                    <a:lnTo>
                      <a:pt x="44" y="1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2" name="Great Britain">
                <a:extLst>
                  <a:ext uri="{FF2B5EF4-FFF2-40B4-BE49-F238E27FC236}">
                    <a16:creationId xmlns:a16="http://schemas.microsoft.com/office/drawing/2014/main" id="{53309A11-F946-230F-9E86-8758C394E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939" y="2557462"/>
                <a:ext cx="22225" cy="46038"/>
              </a:xfrm>
              <a:custGeom>
                <a:avLst/>
                <a:gdLst/>
                <a:ahLst/>
                <a:cxnLst>
                  <a:cxn ang="0">
                    <a:pos x="74" y="183"/>
                  </a:cxn>
                  <a:cxn ang="0">
                    <a:pos x="82" y="187"/>
                  </a:cxn>
                  <a:cxn ang="0">
                    <a:pos x="85" y="176"/>
                  </a:cxn>
                  <a:cxn ang="0">
                    <a:pos x="89" y="147"/>
                  </a:cxn>
                  <a:cxn ang="0">
                    <a:pos x="89" y="108"/>
                  </a:cxn>
                  <a:cxn ang="0">
                    <a:pos x="74" y="72"/>
                  </a:cxn>
                  <a:cxn ang="0">
                    <a:pos x="67" y="43"/>
                  </a:cxn>
                  <a:cxn ang="0">
                    <a:pos x="45" y="10"/>
                  </a:cxn>
                  <a:cxn ang="0">
                    <a:pos x="35" y="0"/>
                  </a:cxn>
                  <a:cxn ang="0">
                    <a:pos x="3" y="39"/>
                  </a:cxn>
                  <a:cxn ang="0">
                    <a:pos x="0" y="54"/>
                  </a:cxn>
                  <a:cxn ang="0">
                    <a:pos x="13" y="76"/>
                  </a:cxn>
                  <a:cxn ang="0">
                    <a:pos x="35" y="94"/>
                  </a:cxn>
                  <a:cxn ang="0">
                    <a:pos x="64" y="140"/>
                  </a:cxn>
                  <a:cxn ang="0">
                    <a:pos x="49" y="172"/>
                  </a:cxn>
                  <a:cxn ang="0">
                    <a:pos x="53" y="179"/>
                  </a:cxn>
                  <a:cxn ang="0">
                    <a:pos x="67" y="179"/>
                  </a:cxn>
                  <a:cxn ang="0">
                    <a:pos x="74" y="183"/>
                  </a:cxn>
                </a:cxnLst>
                <a:rect l="0" t="0" r="r" b="b"/>
                <a:pathLst>
                  <a:path w="89" h="187">
                    <a:moveTo>
                      <a:pt x="74" y="183"/>
                    </a:moveTo>
                    <a:lnTo>
                      <a:pt x="82" y="187"/>
                    </a:lnTo>
                    <a:lnTo>
                      <a:pt x="85" y="176"/>
                    </a:lnTo>
                    <a:lnTo>
                      <a:pt x="89" y="147"/>
                    </a:lnTo>
                    <a:lnTo>
                      <a:pt x="89" y="108"/>
                    </a:lnTo>
                    <a:lnTo>
                      <a:pt x="74" y="72"/>
                    </a:lnTo>
                    <a:lnTo>
                      <a:pt x="67" y="43"/>
                    </a:lnTo>
                    <a:lnTo>
                      <a:pt x="45" y="10"/>
                    </a:lnTo>
                    <a:lnTo>
                      <a:pt x="35" y="0"/>
                    </a:lnTo>
                    <a:lnTo>
                      <a:pt x="3" y="39"/>
                    </a:lnTo>
                    <a:lnTo>
                      <a:pt x="0" y="54"/>
                    </a:lnTo>
                    <a:lnTo>
                      <a:pt x="13" y="76"/>
                    </a:lnTo>
                    <a:lnTo>
                      <a:pt x="35" y="94"/>
                    </a:lnTo>
                    <a:lnTo>
                      <a:pt x="64" y="140"/>
                    </a:lnTo>
                    <a:lnTo>
                      <a:pt x="49" y="172"/>
                    </a:lnTo>
                    <a:lnTo>
                      <a:pt x="53" y="179"/>
                    </a:lnTo>
                    <a:lnTo>
                      <a:pt x="67" y="179"/>
                    </a:lnTo>
                    <a:lnTo>
                      <a:pt x="74" y="18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3" name="Great Britain">
                <a:extLst>
                  <a:ext uri="{FF2B5EF4-FFF2-40B4-BE49-F238E27FC236}">
                    <a16:creationId xmlns:a16="http://schemas.microsoft.com/office/drawing/2014/main" id="{7CDDF78E-FEEF-A0F4-9BCA-2FBB8226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164" y="4035425"/>
                <a:ext cx="9525" cy="1270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7"/>
                  </a:cxn>
                  <a:cxn ang="0">
                    <a:pos x="0" y="51"/>
                  </a:cxn>
                  <a:cxn ang="0">
                    <a:pos x="15" y="55"/>
                  </a:cxn>
                  <a:cxn ang="0">
                    <a:pos x="35" y="40"/>
                  </a:cxn>
                  <a:cxn ang="0">
                    <a:pos x="39" y="18"/>
                  </a:cxn>
                  <a:cxn ang="0">
                    <a:pos x="11" y="0"/>
                  </a:cxn>
                </a:cxnLst>
                <a:rect l="0" t="0" r="r" b="b"/>
                <a:pathLst>
                  <a:path w="39" h="55">
                    <a:moveTo>
                      <a:pt x="11" y="0"/>
                    </a:moveTo>
                    <a:lnTo>
                      <a:pt x="0" y="37"/>
                    </a:lnTo>
                    <a:lnTo>
                      <a:pt x="0" y="51"/>
                    </a:lnTo>
                    <a:lnTo>
                      <a:pt x="15" y="55"/>
                    </a:lnTo>
                    <a:lnTo>
                      <a:pt x="35" y="40"/>
                    </a:lnTo>
                    <a:lnTo>
                      <a:pt x="39" y="1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4" name="Great Britain">
                <a:extLst>
                  <a:ext uri="{FF2B5EF4-FFF2-40B4-BE49-F238E27FC236}">
                    <a16:creationId xmlns:a16="http://schemas.microsoft.com/office/drawing/2014/main" id="{0D2C084F-9A93-0758-A6B2-EB2235F96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089" y="4006850"/>
                <a:ext cx="22225" cy="1905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0" y="0"/>
                  </a:cxn>
                  <a:cxn ang="0">
                    <a:pos x="44" y="4"/>
                  </a:cxn>
                  <a:cxn ang="0">
                    <a:pos x="65" y="36"/>
                  </a:cxn>
                  <a:cxn ang="0">
                    <a:pos x="91" y="58"/>
                  </a:cxn>
                  <a:cxn ang="0">
                    <a:pos x="93" y="80"/>
                  </a:cxn>
                  <a:cxn ang="0">
                    <a:pos x="83" y="80"/>
                  </a:cxn>
                  <a:cxn ang="0">
                    <a:pos x="15" y="18"/>
                  </a:cxn>
                </a:cxnLst>
                <a:rect l="0" t="0" r="r" b="b"/>
                <a:pathLst>
                  <a:path w="93" h="80">
                    <a:moveTo>
                      <a:pt x="15" y="18"/>
                    </a:moveTo>
                    <a:lnTo>
                      <a:pt x="0" y="0"/>
                    </a:lnTo>
                    <a:lnTo>
                      <a:pt x="44" y="4"/>
                    </a:lnTo>
                    <a:lnTo>
                      <a:pt x="65" y="36"/>
                    </a:lnTo>
                    <a:lnTo>
                      <a:pt x="91" y="58"/>
                    </a:lnTo>
                    <a:lnTo>
                      <a:pt x="93" y="80"/>
                    </a:lnTo>
                    <a:lnTo>
                      <a:pt x="83" y="80"/>
                    </a:lnTo>
                    <a:lnTo>
                      <a:pt x="15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5" name="Great Britain">
                <a:extLst>
                  <a:ext uri="{FF2B5EF4-FFF2-40B4-BE49-F238E27FC236}">
                    <a16:creationId xmlns:a16="http://schemas.microsoft.com/office/drawing/2014/main" id="{C87234ED-19AF-3908-B200-9BCDF9653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214" y="4013200"/>
                <a:ext cx="17462" cy="1428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5" y="0"/>
                  </a:cxn>
                  <a:cxn ang="0">
                    <a:pos x="33" y="0"/>
                  </a:cxn>
                  <a:cxn ang="0">
                    <a:pos x="83" y="33"/>
                  </a:cxn>
                  <a:cxn ang="0">
                    <a:pos x="83" y="54"/>
                  </a:cxn>
                  <a:cxn ang="0">
                    <a:pos x="65" y="47"/>
                  </a:cxn>
                  <a:cxn ang="0">
                    <a:pos x="29" y="18"/>
                  </a:cxn>
                  <a:cxn ang="0">
                    <a:pos x="0" y="11"/>
                  </a:cxn>
                </a:cxnLst>
                <a:rect l="0" t="0" r="r" b="b"/>
                <a:pathLst>
                  <a:path w="83" h="54">
                    <a:moveTo>
                      <a:pt x="0" y="11"/>
                    </a:moveTo>
                    <a:lnTo>
                      <a:pt x="15" y="0"/>
                    </a:lnTo>
                    <a:lnTo>
                      <a:pt x="33" y="0"/>
                    </a:lnTo>
                    <a:lnTo>
                      <a:pt x="83" y="33"/>
                    </a:lnTo>
                    <a:lnTo>
                      <a:pt x="83" y="54"/>
                    </a:lnTo>
                    <a:lnTo>
                      <a:pt x="65" y="47"/>
                    </a:lnTo>
                    <a:lnTo>
                      <a:pt x="29" y="18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6" name="Great Britain">
                <a:extLst>
                  <a:ext uri="{FF2B5EF4-FFF2-40B4-BE49-F238E27FC236}">
                    <a16:creationId xmlns:a16="http://schemas.microsoft.com/office/drawing/2014/main" id="{2826BE02-B570-2B2F-D892-2D9407E1B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101" y="3384550"/>
                <a:ext cx="176213" cy="184150"/>
              </a:xfrm>
              <a:custGeom>
                <a:avLst/>
                <a:gdLst/>
                <a:ahLst/>
                <a:cxnLst>
                  <a:cxn ang="0">
                    <a:pos x="223" y="162"/>
                  </a:cxn>
                  <a:cxn ang="0">
                    <a:pos x="219" y="169"/>
                  </a:cxn>
                  <a:cxn ang="0">
                    <a:pos x="191" y="223"/>
                  </a:cxn>
                  <a:cxn ang="0">
                    <a:pos x="148" y="265"/>
                  </a:cxn>
                  <a:cxn ang="0">
                    <a:pos x="94" y="251"/>
                  </a:cxn>
                  <a:cxn ang="0">
                    <a:pos x="72" y="316"/>
                  </a:cxn>
                  <a:cxn ang="0">
                    <a:pos x="0" y="338"/>
                  </a:cxn>
                  <a:cxn ang="0">
                    <a:pos x="65" y="424"/>
                  </a:cxn>
                  <a:cxn ang="0">
                    <a:pos x="72" y="525"/>
                  </a:cxn>
                  <a:cxn ang="0">
                    <a:pos x="119" y="579"/>
                  </a:cxn>
                  <a:cxn ang="0">
                    <a:pos x="201" y="539"/>
                  </a:cxn>
                  <a:cxn ang="0">
                    <a:pos x="252" y="492"/>
                  </a:cxn>
                  <a:cxn ang="0">
                    <a:pos x="349" y="499"/>
                  </a:cxn>
                  <a:cxn ang="0">
                    <a:pos x="417" y="499"/>
                  </a:cxn>
                  <a:cxn ang="0">
                    <a:pos x="442" y="550"/>
                  </a:cxn>
                  <a:cxn ang="0">
                    <a:pos x="464" y="600"/>
                  </a:cxn>
                  <a:cxn ang="0">
                    <a:pos x="464" y="637"/>
                  </a:cxn>
                  <a:cxn ang="0">
                    <a:pos x="457" y="657"/>
                  </a:cxn>
                  <a:cxn ang="0">
                    <a:pos x="439" y="715"/>
                  </a:cxn>
                  <a:cxn ang="0">
                    <a:pos x="442" y="748"/>
                  </a:cxn>
                  <a:cxn ang="0">
                    <a:pos x="457" y="751"/>
                  </a:cxn>
                  <a:cxn ang="0">
                    <a:pos x="460" y="751"/>
                  </a:cxn>
                  <a:cxn ang="0">
                    <a:pos x="540" y="726"/>
                  </a:cxn>
                  <a:cxn ang="0">
                    <a:pos x="569" y="675"/>
                  </a:cxn>
                  <a:cxn ang="0">
                    <a:pos x="640" y="682"/>
                  </a:cxn>
                  <a:cxn ang="0">
                    <a:pos x="680" y="655"/>
                  </a:cxn>
                  <a:cxn ang="0">
                    <a:pos x="680" y="651"/>
                  </a:cxn>
                  <a:cxn ang="0">
                    <a:pos x="669" y="586"/>
                  </a:cxn>
                  <a:cxn ang="0">
                    <a:pos x="669" y="543"/>
                  </a:cxn>
                  <a:cxn ang="0">
                    <a:pos x="676" y="557"/>
                  </a:cxn>
                  <a:cxn ang="0">
                    <a:pos x="691" y="619"/>
                  </a:cxn>
                  <a:cxn ang="0">
                    <a:pos x="720" y="561"/>
                  </a:cxn>
                  <a:cxn ang="0">
                    <a:pos x="712" y="496"/>
                  </a:cxn>
                  <a:cxn ang="0">
                    <a:pos x="691" y="474"/>
                  </a:cxn>
                  <a:cxn ang="0">
                    <a:pos x="618" y="463"/>
                  </a:cxn>
                  <a:cxn ang="0">
                    <a:pos x="658" y="421"/>
                  </a:cxn>
                  <a:cxn ang="0">
                    <a:pos x="687" y="327"/>
                  </a:cxn>
                  <a:cxn ang="0">
                    <a:pos x="654" y="247"/>
                  </a:cxn>
                  <a:cxn ang="0">
                    <a:pos x="644" y="183"/>
                  </a:cxn>
                  <a:cxn ang="0">
                    <a:pos x="591" y="147"/>
                  </a:cxn>
                  <a:cxn ang="0">
                    <a:pos x="565" y="129"/>
                  </a:cxn>
                  <a:cxn ang="0">
                    <a:pos x="486" y="133"/>
                  </a:cxn>
                  <a:cxn ang="0">
                    <a:pos x="431" y="129"/>
                  </a:cxn>
                  <a:cxn ang="0">
                    <a:pos x="389" y="147"/>
                  </a:cxn>
                  <a:cxn ang="0">
                    <a:pos x="346" y="151"/>
                  </a:cxn>
                  <a:cxn ang="0">
                    <a:pos x="346" y="133"/>
                  </a:cxn>
                  <a:cxn ang="0">
                    <a:pos x="417" y="82"/>
                  </a:cxn>
                  <a:cxn ang="0">
                    <a:pos x="410" y="60"/>
                  </a:cxn>
                  <a:cxn ang="0">
                    <a:pos x="382" y="22"/>
                  </a:cxn>
                  <a:cxn ang="0">
                    <a:pos x="357" y="4"/>
                  </a:cxn>
                  <a:cxn ang="0">
                    <a:pos x="335" y="0"/>
                  </a:cxn>
                  <a:cxn ang="0">
                    <a:pos x="331" y="7"/>
                  </a:cxn>
                  <a:cxn ang="0">
                    <a:pos x="324" y="22"/>
                  </a:cxn>
                  <a:cxn ang="0">
                    <a:pos x="302" y="29"/>
                  </a:cxn>
                  <a:cxn ang="0">
                    <a:pos x="284" y="57"/>
                  </a:cxn>
                  <a:cxn ang="0">
                    <a:pos x="281" y="89"/>
                  </a:cxn>
                  <a:cxn ang="0">
                    <a:pos x="266" y="129"/>
                  </a:cxn>
                  <a:cxn ang="0">
                    <a:pos x="248" y="158"/>
                  </a:cxn>
                  <a:cxn ang="0">
                    <a:pos x="230" y="165"/>
                  </a:cxn>
                  <a:cxn ang="0">
                    <a:pos x="223" y="162"/>
                  </a:cxn>
                </a:cxnLst>
                <a:rect l="0" t="0" r="r" b="b"/>
                <a:pathLst>
                  <a:path w="720" h="751">
                    <a:moveTo>
                      <a:pt x="223" y="162"/>
                    </a:moveTo>
                    <a:lnTo>
                      <a:pt x="219" y="169"/>
                    </a:lnTo>
                    <a:lnTo>
                      <a:pt x="191" y="223"/>
                    </a:lnTo>
                    <a:lnTo>
                      <a:pt x="148" y="265"/>
                    </a:lnTo>
                    <a:lnTo>
                      <a:pt x="94" y="251"/>
                    </a:lnTo>
                    <a:lnTo>
                      <a:pt x="72" y="316"/>
                    </a:lnTo>
                    <a:lnTo>
                      <a:pt x="0" y="338"/>
                    </a:lnTo>
                    <a:lnTo>
                      <a:pt x="65" y="424"/>
                    </a:lnTo>
                    <a:lnTo>
                      <a:pt x="72" y="525"/>
                    </a:lnTo>
                    <a:lnTo>
                      <a:pt x="119" y="579"/>
                    </a:lnTo>
                    <a:lnTo>
                      <a:pt x="201" y="539"/>
                    </a:lnTo>
                    <a:lnTo>
                      <a:pt x="252" y="492"/>
                    </a:lnTo>
                    <a:lnTo>
                      <a:pt x="349" y="499"/>
                    </a:lnTo>
                    <a:lnTo>
                      <a:pt x="417" y="499"/>
                    </a:lnTo>
                    <a:lnTo>
                      <a:pt x="442" y="550"/>
                    </a:lnTo>
                    <a:lnTo>
                      <a:pt x="464" y="600"/>
                    </a:lnTo>
                    <a:lnTo>
                      <a:pt x="464" y="637"/>
                    </a:lnTo>
                    <a:lnTo>
                      <a:pt x="457" y="657"/>
                    </a:lnTo>
                    <a:lnTo>
                      <a:pt x="439" y="715"/>
                    </a:lnTo>
                    <a:lnTo>
                      <a:pt x="442" y="748"/>
                    </a:lnTo>
                    <a:lnTo>
                      <a:pt x="457" y="751"/>
                    </a:lnTo>
                    <a:lnTo>
                      <a:pt x="460" y="751"/>
                    </a:lnTo>
                    <a:lnTo>
                      <a:pt x="540" y="726"/>
                    </a:lnTo>
                    <a:lnTo>
                      <a:pt x="569" y="675"/>
                    </a:lnTo>
                    <a:lnTo>
                      <a:pt x="640" y="682"/>
                    </a:lnTo>
                    <a:lnTo>
                      <a:pt x="680" y="655"/>
                    </a:lnTo>
                    <a:lnTo>
                      <a:pt x="680" y="651"/>
                    </a:lnTo>
                    <a:lnTo>
                      <a:pt x="669" y="586"/>
                    </a:lnTo>
                    <a:lnTo>
                      <a:pt x="669" y="543"/>
                    </a:lnTo>
                    <a:lnTo>
                      <a:pt x="676" y="557"/>
                    </a:lnTo>
                    <a:lnTo>
                      <a:pt x="691" y="619"/>
                    </a:lnTo>
                    <a:lnTo>
                      <a:pt x="720" y="561"/>
                    </a:lnTo>
                    <a:lnTo>
                      <a:pt x="712" y="496"/>
                    </a:lnTo>
                    <a:lnTo>
                      <a:pt x="691" y="474"/>
                    </a:lnTo>
                    <a:lnTo>
                      <a:pt x="618" y="463"/>
                    </a:lnTo>
                    <a:lnTo>
                      <a:pt x="658" y="421"/>
                    </a:lnTo>
                    <a:lnTo>
                      <a:pt x="687" y="327"/>
                    </a:lnTo>
                    <a:lnTo>
                      <a:pt x="654" y="247"/>
                    </a:lnTo>
                    <a:lnTo>
                      <a:pt x="644" y="183"/>
                    </a:lnTo>
                    <a:lnTo>
                      <a:pt x="591" y="147"/>
                    </a:lnTo>
                    <a:lnTo>
                      <a:pt x="565" y="129"/>
                    </a:lnTo>
                    <a:lnTo>
                      <a:pt x="486" y="133"/>
                    </a:lnTo>
                    <a:lnTo>
                      <a:pt x="431" y="129"/>
                    </a:lnTo>
                    <a:lnTo>
                      <a:pt x="389" y="147"/>
                    </a:lnTo>
                    <a:lnTo>
                      <a:pt x="346" y="151"/>
                    </a:lnTo>
                    <a:lnTo>
                      <a:pt x="346" y="133"/>
                    </a:lnTo>
                    <a:lnTo>
                      <a:pt x="417" y="82"/>
                    </a:lnTo>
                    <a:lnTo>
                      <a:pt x="410" y="60"/>
                    </a:lnTo>
                    <a:lnTo>
                      <a:pt x="382" y="22"/>
                    </a:lnTo>
                    <a:lnTo>
                      <a:pt x="357" y="4"/>
                    </a:lnTo>
                    <a:lnTo>
                      <a:pt x="335" y="0"/>
                    </a:lnTo>
                    <a:lnTo>
                      <a:pt x="331" y="7"/>
                    </a:lnTo>
                    <a:lnTo>
                      <a:pt x="324" y="22"/>
                    </a:lnTo>
                    <a:lnTo>
                      <a:pt x="302" y="29"/>
                    </a:lnTo>
                    <a:lnTo>
                      <a:pt x="284" y="57"/>
                    </a:lnTo>
                    <a:lnTo>
                      <a:pt x="281" y="89"/>
                    </a:lnTo>
                    <a:lnTo>
                      <a:pt x="266" y="129"/>
                    </a:lnTo>
                    <a:lnTo>
                      <a:pt x="248" y="158"/>
                    </a:lnTo>
                    <a:lnTo>
                      <a:pt x="230" y="165"/>
                    </a:lnTo>
                    <a:lnTo>
                      <a:pt x="223" y="16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7" name="Great Britain">
                <a:extLst>
                  <a:ext uri="{FF2B5EF4-FFF2-40B4-BE49-F238E27FC236}">
                    <a16:creationId xmlns:a16="http://schemas.microsoft.com/office/drawing/2014/main" id="{57C7E452-30FB-820D-9F52-636582AA1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464" y="2849562"/>
                <a:ext cx="38100" cy="90488"/>
              </a:xfrm>
              <a:custGeom>
                <a:avLst/>
                <a:gdLst/>
                <a:ahLst/>
                <a:cxnLst>
                  <a:cxn ang="0">
                    <a:pos x="120" y="7"/>
                  </a:cxn>
                  <a:cxn ang="0">
                    <a:pos x="120" y="0"/>
                  </a:cxn>
                  <a:cxn ang="0">
                    <a:pos x="120" y="3"/>
                  </a:cxn>
                  <a:cxn ang="0">
                    <a:pos x="98" y="25"/>
                  </a:cxn>
                  <a:cxn ang="0">
                    <a:pos x="65" y="40"/>
                  </a:cxn>
                  <a:cxn ang="0">
                    <a:pos x="51" y="54"/>
                  </a:cxn>
                  <a:cxn ang="0">
                    <a:pos x="55" y="79"/>
                  </a:cxn>
                  <a:cxn ang="0">
                    <a:pos x="55" y="116"/>
                  </a:cxn>
                  <a:cxn ang="0">
                    <a:pos x="58" y="148"/>
                  </a:cxn>
                  <a:cxn ang="0">
                    <a:pos x="40" y="161"/>
                  </a:cxn>
                  <a:cxn ang="0">
                    <a:pos x="0" y="179"/>
                  </a:cxn>
                  <a:cxn ang="0">
                    <a:pos x="4" y="212"/>
                  </a:cxn>
                  <a:cxn ang="0">
                    <a:pos x="22" y="230"/>
                  </a:cxn>
                  <a:cxn ang="0">
                    <a:pos x="62" y="212"/>
                  </a:cxn>
                  <a:cxn ang="0">
                    <a:pos x="69" y="234"/>
                  </a:cxn>
                  <a:cxn ang="0">
                    <a:pos x="55" y="277"/>
                  </a:cxn>
                  <a:cxn ang="0">
                    <a:pos x="40" y="321"/>
                  </a:cxn>
                  <a:cxn ang="0">
                    <a:pos x="18" y="374"/>
                  </a:cxn>
                  <a:cxn ang="0">
                    <a:pos x="33" y="370"/>
                  </a:cxn>
                  <a:cxn ang="0">
                    <a:pos x="62" y="339"/>
                  </a:cxn>
                  <a:cxn ang="0">
                    <a:pos x="87" y="324"/>
                  </a:cxn>
                  <a:cxn ang="0">
                    <a:pos x="94" y="284"/>
                  </a:cxn>
                  <a:cxn ang="0">
                    <a:pos x="105" y="259"/>
                  </a:cxn>
                  <a:cxn ang="0">
                    <a:pos x="116" y="245"/>
                  </a:cxn>
                  <a:cxn ang="0">
                    <a:pos x="120" y="198"/>
                  </a:cxn>
                  <a:cxn ang="0">
                    <a:pos x="127" y="183"/>
                  </a:cxn>
                  <a:cxn ang="0">
                    <a:pos x="138" y="148"/>
                  </a:cxn>
                  <a:cxn ang="0">
                    <a:pos x="149" y="126"/>
                  </a:cxn>
                  <a:cxn ang="0">
                    <a:pos x="141" y="116"/>
                  </a:cxn>
                  <a:cxn ang="0">
                    <a:pos x="120" y="105"/>
                  </a:cxn>
                  <a:cxn ang="0">
                    <a:pos x="109" y="90"/>
                  </a:cxn>
                  <a:cxn ang="0">
                    <a:pos x="116" y="65"/>
                  </a:cxn>
                  <a:cxn ang="0">
                    <a:pos x="116" y="29"/>
                  </a:cxn>
                  <a:cxn ang="0">
                    <a:pos x="120" y="7"/>
                  </a:cxn>
                </a:cxnLst>
                <a:rect l="0" t="0" r="r" b="b"/>
                <a:pathLst>
                  <a:path w="149" h="374">
                    <a:moveTo>
                      <a:pt x="120" y="7"/>
                    </a:moveTo>
                    <a:lnTo>
                      <a:pt x="120" y="0"/>
                    </a:lnTo>
                    <a:lnTo>
                      <a:pt x="120" y="3"/>
                    </a:lnTo>
                    <a:lnTo>
                      <a:pt x="98" y="25"/>
                    </a:lnTo>
                    <a:lnTo>
                      <a:pt x="65" y="40"/>
                    </a:lnTo>
                    <a:lnTo>
                      <a:pt x="51" y="54"/>
                    </a:lnTo>
                    <a:lnTo>
                      <a:pt x="55" y="79"/>
                    </a:lnTo>
                    <a:lnTo>
                      <a:pt x="55" y="116"/>
                    </a:lnTo>
                    <a:lnTo>
                      <a:pt x="58" y="148"/>
                    </a:lnTo>
                    <a:lnTo>
                      <a:pt x="40" y="161"/>
                    </a:lnTo>
                    <a:lnTo>
                      <a:pt x="0" y="179"/>
                    </a:lnTo>
                    <a:lnTo>
                      <a:pt x="4" y="212"/>
                    </a:lnTo>
                    <a:lnTo>
                      <a:pt x="22" y="230"/>
                    </a:lnTo>
                    <a:lnTo>
                      <a:pt x="62" y="212"/>
                    </a:lnTo>
                    <a:lnTo>
                      <a:pt x="69" y="234"/>
                    </a:lnTo>
                    <a:lnTo>
                      <a:pt x="55" y="277"/>
                    </a:lnTo>
                    <a:lnTo>
                      <a:pt x="40" y="321"/>
                    </a:lnTo>
                    <a:lnTo>
                      <a:pt x="18" y="374"/>
                    </a:lnTo>
                    <a:lnTo>
                      <a:pt x="33" y="370"/>
                    </a:lnTo>
                    <a:lnTo>
                      <a:pt x="62" y="339"/>
                    </a:lnTo>
                    <a:lnTo>
                      <a:pt x="87" y="324"/>
                    </a:lnTo>
                    <a:lnTo>
                      <a:pt x="94" y="284"/>
                    </a:lnTo>
                    <a:lnTo>
                      <a:pt x="105" y="259"/>
                    </a:lnTo>
                    <a:lnTo>
                      <a:pt x="116" y="245"/>
                    </a:lnTo>
                    <a:lnTo>
                      <a:pt x="120" y="198"/>
                    </a:lnTo>
                    <a:lnTo>
                      <a:pt x="127" y="183"/>
                    </a:lnTo>
                    <a:lnTo>
                      <a:pt x="138" y="148"/>
                    </a:lnTo>
                    <a:lnTo>
                      <a:pt x="149" y="126"/>
                    </a:lnTo>
                    <a:lnTo>
                      <a:pt x="141" y="116"/>
                    </a:lnTo>
                    <a:lnTo>
                      <a:pt x="120" y="105"/>
                    </a:lnTo>
                    <a:lnTo>
                      <a:pt x="109" y="90"/>
                    </a:lnTo>
                    <a:lnTo>
                      <a:pt x="116" y="65"/>
                    </a:lnTo>
                    <a:lnTo>
                      <a:pt x="116" y="29"/>
                    </a:lnTo>
                    <a:lnTo>
                      <a:pt x="120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8" name="Great Britain">
                <a:extLst>
                  <a:ext uri="{FF2B5EF4-FFF2-40B4-BE49-F238E27FC236}">
                    <a16:creationId xmlns:a16="http://schemas.microsoft.com/office/drawing/2014/main" id="{12416569-54BE-AAF6-203C-BEC0FA7F5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301" y="3124200"/>
                <a:ext cx="57150" cy="82550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137" y="0"/>
                  </a:cxn>
                  <a:cxn ang="0">
                    <a:pos x="137" y="4"/>
                  </a:cxn>
                  <a:cxn ang="0">
                    <a:pos x="119" y="36"/>
                  </a:cxn>
                  <a:cxn ang="0">
                    <a:pos x="90" y="97"/>
                  </a:cxn>
                  <a:cxn ang="0">
                    <a:pos x="65" y="47"/>
                  </a:cxn>
                  <a:cxn ang="0">
                    <a:pos x="22" y="75"/>
                  </a:cxn>
                  <a:cxn ang="0">
                    <a:pos x="0" y="115"/>
                  </a:cxn>
                  <a:cxn ang="0">
                    <a:pos x="18" y="133"/>
                  </a:cxn>
                  <a:cxn ang="0">
                    <a:pos x="51" y="147"/>
                  </a:cxn>
                  <a:cxn ang="0">
                    <a:pos x="54" y="209"/>
                  </a:cxn>
                  <a:cxn ang="0">
                    <a:pos x="72" y="241"/>
                  </a:cxn>
                  <a:cxn ang="0">
                    <a:pos x="61" y="270"/>
                  </a:cxn>
                  <a:cxn ang="0">
                    <a:pos x="119" y="287"/>
                  </a:cxn>
                  <a:cxn ang="0">
                    <a:pos x="159" y="291"/>
                  </a:cxn>
                  <a:cxn ang="0">
                    <a:pos x="152" y="313"/>
                  </a:cxn>
                  <a:cxn ang="0">
                    <a:pos x="152" y="341"/>
                  </a:cxn>
                  <a:cxn ang="0">
                    <a:pos x="184" y="338"/>
                  </a:cxn>
                  <a:cxn ang="0">
                    <a:pos x="209" y="298"/>
                  </a:cxn>
                  <a:cxn ang="0">
                    <a:pos x="230" y="278"/>
                  </a:cxn>
                  <a:cxn ang="0">
                    <a:pos x="199" y="263"/>
                  </a:cxn>
                  <a:cxn ang="0">
                    <a:pos x="170" y="249"/>
                  </a:cxn>
                  <a:cxn ang="0">
                    <a:pos x="159" y="227"/>
                  </a:cxn>
                  <a:cxn ang="0">
                    <a:pos x="174" y="176"/>
                  </a:cxn>
                  <a:cxn ang="0">
                    <a:pos x="152" y="118"/>
                  </a:cxn>
                  <a:cxn ang="0">
                    <a:pos x="163" y="86"/>
                  </a:cxn>
                  <a:cxn ang="0">
                    <a:pos x="166" y="54"/>
                  </a:cxn>
                  <a:cxn ang="0">
                    <a:pos x="148" y="4"/>
                  </a:cxn>
                </a:cxnLst>
                <a:rect l="0" t="0" r="r" b="b"/>
                <a:pathLst>
                  <a:path w="230" h="341">
                    <a:moveTo>
                      <a:pt x="148" y="4"/>
                    </a:moveTo>
                    <a:lnTo>
                      <a:pt x="137" y="0"/>
                    </a:lnTo>
                    <a:lnTo>
                      <a:pt x="137" y="4"/>
                    </a:lnTo>
                    <a:lnTo>
                      <a:pt x="119" y="36"/>
                    </a:lnTo>
                    <a:lnTo>
                      <a:pt x="90" y="97"/>
                    </a:lnTo>
                    <a:lnTo>
                      <a:pt x="65" y="47"/>
                    </a:lnTo>
                    <a:lnTo>
                      <a:pt x="22" y="75"/>
                    </a:lnTo>
                    <a:lnTo>
                      <a:pt x="0" y="115"/>
                    </a:lnTo>
                    <a:lnTo>
                      <a:pt x="18" y="133"/>
                    </a:lnTo>
                    <a:lnTo>
                      <a:pt x="51" y="147"/>
                    </a:lnTo>
                    <a:lnTo>
                      <a:pt x="54" y="209"/>
                    </a:lnTo>
                    <a:lnTo>
                      <a:pt x="72" y="241"/>
                    </a:lnTo>
                    <a:lnTo>
                      <a:pt x="61" y="270"/>
                    </a:lnTo>
                    <a:lnTo>
                      <a:pt x="119" y="287"/>
                    </a:lnTo>
                    <a:lnTo>
                      <a:pt x="159" y="291"/>
                    </a:lnTo>
                    <a:lnTo>
                      <a:pt x="152" y="313"/>
                    </a:lnTo>
                    <a:lnTo>
                      <a:pt x="152" y="341"/>
                    </a:lnTo>
                    <a:lnTo>
                      <a:pt x="184" y="338"/>
                    </a:lnTo>
                    <a:lnTo>
                      <a:pt x="209" y="298"/>
                    </a:lnTo>
                    <a:lnTo>
                      <a:pt x="230" y="278"/>
                    </a:lnTo>
                    <a:lnTo>
                      <a:pt x="199" y="263"/>
                    </a:lnTo>
                    <a:lnTo>
                      <a:pt x="170" y="249"/>
                    </a:lnTo>
                    <a:lnTo>
                      <a:pt x="159" y="227"/>
                    </a:lnTo>
                    <a:lnTo>
                      <a:pt x="174" y="176"/>
                    </a:lnTo>
                    <a:lnTo>
                      <a:pt x="152" y="118"/>
                    </a:lnTo>
                    <a:lnTo>
                      <a:pt x="163" y="86"/>
                    </a:lnTo>
                    <a:lnTo>
                      <a:pt x="166" y="54"/>
                    </a:lnTo>
                    <a:lnTo>
                      <a:pt x="148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9" name="Great Britain">
                <a:extLst>
                  <a:ext uri="{FF2B5EF4-FFF2-40B4-BE49-F238E27FC236}">
                    <a16:creationId xmlns:a16="http://schemas.microsoft.com/office/drawing/2014/main" id="{9E86F446-B5CE-3EFC-7FCB-8825FD41A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251" y="3255962"/>
                <a:ext cx="46038" cy="42863"/>
              </a:xfrm>
              <a:custGeom>
                <a:avLst/>
                <a:gdLst/>
                <a:ahLst/>
                <a:cxnLst>
                  <a:cxn ang="0">
                    <a:pos x="7" y="137"/>
                  </a:cxn>
                  <a:cxn ang="0">
                    <a:pos x="4" y="123"/>
                  </a:cxn>
                  <a:cxn ang="0">
                    <a:pos x="0" y="141"/>
                  </a:cxn>
                  <a:cxn ang="0">
                    <a:pos x="25" y="161"/>
                  </a:cxn>
                  <a:cxn ang="0">
                    <a:pos x="71" y="176"/>
                  </a:cxn>
                  <a:cxn ang="0">
                    <a:pos x="111" y="169"/>
                  </a:cxn>
                  <a:cxn ang="0">
                    <a:pos x="129" y="158"/>
                  </a:cxn>
                  <a:cxn ang="0">
                    <a:pos x="151" y="161"/>
                  </a:cxn>
                  <a:cxn ang="0">
                    <a:pos x="176" y="161"/>
                  </a:cxn>
                  <a:cxn ang="0">
                    <a:pos x="180" y="130"/>
                  </a:cxn>
                  <a:cxn ang="0">
                    <a:pos x="162" y="108"/>
                  </a:cxn>
                  <a:cxn ang="0">
                    <a:pos x="162" y="101"/>
                  </a:cxn>
                  <a:cxn ang="0">
                    <a:pos x="126" y="29"/>
                  </a:cxn>
                  <a:cxn ang="0">
                    <a:pos x="126" y="7"/>
                  </a:cxn>
                  <a:cxn ang="0">
                    <a:pos x="89" y="0"/>
                  </a:cxn>
                  <a:cxn ang="0">
                    <a:pos x="65" y="14"/>
                  </a:cxn>
                  <a:cxn ang="0">
                    <a:pos x="62" y="43"/>
                  </a:cxn>
                  <a:cxn ang="0">
                    <a:pos x="86" y="69"/>
                  </a:cxn>
                  <a:cxn ang="0">
                    <a:pos x="97" y="79"/>
                  </a:cxn>
                  <a:cxn ang="0">
                    <a:pos x="82" y="105"/>
                  </a:cxn>
                  <a:cxn ang="0">
                    <a:pos x="75" y="116"/>
                  </a:cxn>
                  <a:cxn ang="0">
                    <a:pos x="82" y="126"/>
                  </a:cxn>
                  <a:cxn ang="0">
                    <a:pos x="68" y="141"/>
                  </a:cxn>
                  <a:cxn ang="0">
                    <a:pos x="40" y="145"/>
                  </a:cxn>
                  <a:cxn ang="0">
                    <a:pos x="7" y="137"/>
                  </a:cxn>
                </a:cxnLst>
                <a:rect l="0" t="0" r="r" b="b"/>
                <a:pathLst>
                  <a:path w="180" h="176">
                    <a:moveTo>
                      <a:pt x="7" y="137"/>
                    </a:moveTo>
                    <a:lnTo>
                      <a:pt x="4" y="123"/>
                    </a:lnTo>
                    <a:lnTo>
                      <a:pt x="0" y="141"/>
                    </a:lnTo>
                    <a:lnTo>
                      <a:pt x="25" y="161"/>
                    </a:lnTo>
                    <a:lnTo>
                      <a:pt x="71" y="176"/>
                    </a:lnTo>
                    <a:lnTo>
                      <a:pt x="111" y="169"/>
                    </a:lnTo>
                    <a:lnTo>
                      <a:pt x="129" y="158"/>
                    </a:lnTo>
                    <a:lnTo>
                      <a:pt x="151" y="161"/>
                    </a:lnTo>
                    <a:lnTo>
                      <a:pt x="176" y="161"/>
                    </a:lnTo>
                    <a:lnTo>
                      <a:pt x="180" y="130"/>
                    </a:lnTo>
                    <a:lnTo>
                      <a:pt x="162" y="108"/>
                    </a:lnTo>
                    <a:lnTo>
                      <a:pt x="162" y="101"/>
                    </a:lnTo>
                    <a:lnTo>
                      <a:pt x="126" y="29"/>
                    </a:lnTo>
                    <a:lnTo>
                      <a:pt x="126" y="7"/>
                    </a:lnTo>
                    <a:lnTo>
                      <a:pt x="89" y="0"/>
                    </a:lnTo>
                    <a:lnTo>
                      <a:pt x="65" y="14"/>
                    </a:lnTo>
                    <a:lnTo>
                      <a:pt x="62" y="43"/>
                    </a:lnTo>
                    <a:lnTo>
                      <a:pt x="86" y="69"/>
                    </a:lnTo>
                    <a:lnTo>
                      <a:pt x="97" y="79"/>
                    </a:lnTo>
                    <a:lnTo>
                      <a:pt x="82" y="105"/>
                    </a:lnTo>
                    <a:lnTo>
                      <a:pt x="75" y="116"/>
                    </a:lnTo>
                    <a:lnTo>
                      <a:pt x="82" y="126"/>
                    </a:lnTo>
                    <a:lnTo>
                      <a:pt x="68" y="141"/>
                    </a:lnTo>
                    <a:lnTo>
                      <a:pt x="40" y="145"/>
                    </a:lnTo>
                    <a:lnTo>
                      <a:pt x="7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0" name="Great Britain">
                <a:extLst>
                  <a:ext uri="{FF2B5EF4-FFF2-40B4-BE49-F238E27FC236}">
                    <a16:creationId xmlns:a16="http://schemas.microsoft.com/office/drawing/2014/main" id="{26CAF1A1-26A3-E811-1EBE-2CE553018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014" y="3325812"/>
                <a:ext cx="31750" cy="30163"/>
              </a:xfrm>
              <a:custGeom>
                <a:avLst/>
                <a:gdLst/>
                <a:ahLst/>
                <a:cxnLst>
                  <a:cxn ang="0">
                    <a:pos x="121" y="8"/>
                  </a:cxn>
                  <a:cxn ang="0">
                    <a:pos x="132" y="0"/>
                  </a:cxn>
                  <a:cxn ang="0">
                    <a:pos x="118" y="0"/>
                  </a:cxn>
                  <a:cxn ang="0">
                    <a:pos x="78" y="26"/>
                  </a:cxn>
                  <a:cxn ang="0">
                    <a:pos x="53" y="47"/>
                  </a:cxn>
                  <a:cxn ang="0">
                    <a:pos x="47" y="72"/>
                  </a:cxn>
                  <a:cxn ang="0">
                    <a:pos x="10" y="93"/>
                  </a:cxn>
                  <a:cxn ang="0">
                    <a:pos x="0" y="122"/>
                  </a:cxn>
                  <a:cxn ang="0">
                    <a:pos x="29" y="122"/>
                  </a:cxn>
                  <a:cxn ang="0">
                    <a:pos x="50" y="90"/>
                  </a:cxn>
                  <a:cxn ang="0">
                    <a:pos x="96" y="51"/>
                  </a:cxn>
                  <a:cxn ang="0">
                    <a:pos x="118" y="15"/>
                  </a:cxn>
                  <a:cxn ang="0">
                    <a:pos x="121" y="8"/>
                  </a:cxn>
                </a:cxnLst>
                <a:rect l="0" t="0" r="r" b="b"/>
                <a:pathLst>
                  <a:path w="132" h="122">
                    <a:moveTo>
                      <a:pt x="121" y="8"/>
                    </a:moveTo>
                    <a:lnTo>
                      <a:pt x="132" y="0"/>
                    </a:lnTo>
                    <a:lnTo>
                      <a:pt x="118" y="0"/>
                    </a:lnTo>
                    <a:lnTo>
                      <a:pt x="78" y="26"/>
                    </a:lnTo>
                    <a:lnTo>
                      <a:pt x="53" y="47"/>
                    </a:lnTo>
                    <a:lnTo>
                      <a:pt x="47" y="72"/>
                    </a:lnTo>
                    <a:lnTo>
                      <a:pt x="10" y="93"/>
                    </a:lnTo>
                    <a:lnTo>
                      <a:pt x="0" y="122"/>
                    </a:lnTo>
                    <a:lnTo>
                      <a:pt x="29" y="122"/>
                    </a:lnTo>
                    <a:lnTo>
                      <a:pt x="50" y="90"/>
                    </a:lnTo>
                    <a:lnTo>
                      <a:pt x="96" y="51"/>
                    </a:lnTo>
                    <a:lnTo>
                      <a:pt x="118" y="15"/>
                    </a:lnTo>
                    <a:lnTo>
                      <a:pt x="121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1" name="Great Britain">
                <a:extLst>
                  <a:ext uri="{FF2B5EF4-FFF2-40B4-BE49-F238E27FC236}">
                    <a16:creationId xmlns:a16="http://schemas.microsoft.com/office/drawing/2014/main" id="{67E15CD2-F166-5C23-385D-5BD5A6599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501" y="3341687"/>
                <a:ext cx="31750" cy="30163"/>
              </a:xfrm>
              <a:custGeom>
                <a:avLst/>
                <a:gdLst/>
                <a:ahLst/>
                <a:cxnLst>
                  <a:cxn ang="0">
                    <a:pos x="116" y="6"/>
                  </a:cxn>
                  <a:cxn ang="0">
                    <a:pos x="116" y="0"/>
                  </a:cxn>
                  <a:cxn ang="0">
                    <a:pos x="91" y="13"/>
                  </a:cxn>
                  <a:cxn ang="0">
                    <a:pos x="40" y="13"/>
                  </a:cxn>
                  <a:cxn ang="0">
                    <a:pos x="0" y="63"/>
                  </a:cxn>
                  <a:cxn ang="0">
                    <a:pos x="0" y="78"/>
                  </a:cxn>
                  <a:cxn ang="0">
                    <a:pos x="48" y="45"/>
                  </a:cxn>
                  <a:cxn ang="0">
                    <a:pos x="51" y="67"/>
                  </a:cxn>
                  <a:cxn ang="0">
                    <a:pos x="51" y="125"/>
                  </a:cxn>
                  <a:cxn ang="0">
                    <a:pos x="105" y="114"/>
                  </a:cxn>
                  <a:cxn ang="0">
                    <a:pos x="123" y="74"/>
                  </a:cxn>
                  <a:cxn ang="0">
                    <a:pos x="116" y="27"/>
                  </a:cxn>
                  <a:cxn ang="0">
                    <a:pos x="116" y="6"/>
                  </a:cxn>
                </a:cxnLst>
                <a:rect l="0" t="0" r="r" b="b"/>
                <a:pathLst>
                  <a:path w="123" h="125">
                    <a:moveTo>
                      <a:pt x="116" y="6"/>
                    </a:moveTo>
                    <a:lnTo>
                      <a:pt x="116" y="0"/>
                    </a:lnTo>
                    <a:lnTo>
                      <a:pt x="91" y="13"/>
                    </a:lnTo>
                    <a:lnTo>
                      <a:pt x="40" y="13"/>
                    </a:lnTo>
                    <a:lnTo>
                      <a:pt x="0" y="63"/>
                    </a:lnTo>
                    <a:lnTo>
                      <a:pt x="0" y="78"/>
                    </a:lnTo>
                    <a:lnTo>
                      <a:pt x="48" y="45"/>
                    </a:lnTo>
                    <a:lnTo>
                      <a:pt x="51" y="67"/>
                    </a:lnTo>
                    <a:lnTo>
                      <a:pt x="51" y="125"/>
                    </a:lnTo>
                    <a:lnTo>
                      <a:pt x="105" y="114"/>
                    </a:lnTo>
                    <a:lnTo>
                      <a:pt x="123" y="74"/>
                    </a:lnTo>
                    <a:lnTo>
                      <a:pt x="116" y="27"/>
                    </a:lnTo>
                    <a:lnTo>
                      <a:pt x="11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2" name="Great Britain">
                <a:extLst>
                  <a:ext uri="{FF2B5EF4-FFF2-40B4-BE49-F238E27FC236}">
                    <a16:creationId xmlns:a16="http://schemas.microsoft.com/office/drawing/2014/main" id="{B2BF64DC-3C38-72E2-3604-A93D23206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939" y="3384550"/>
                <a:ext cx="22225" cy="33337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29" y="0"/>
                  </a:cxn>
                  <a:cxn ang="0">
                    <a:pos x="14" y="35"/>
                  </a:cxn>
                  <a:cxn ang="0">
                    <a:pos x="0" y="89"/>
                  </a:cxn>
                  <a:cxn ang="0">
                    <a:pos x="11" y="132"/>
                  </a:cxn>
                  <a:cxn ang="0">
                    <a:pos x="40" y="132"/>
                  </a:cxn>
                  <a:cxn ang="0">
                    <a:pos x="72" y="63"/>
                  </a:cxn>
                  <a:cxn ang="0">
                    <a:pos x="83" y="14"/>
                  </a:cxn>
                  <a:cxn ang="0">
                    <a:pos x="68" y="7"/>
                  </a:cxn>
                  <a:cxn ang="0">
                    <a:pos x="32" y="3"/>
                  </a:cxn>
                </a:cxnLst>
                <a:rect l="0" t="0" r="r" b="b"/>
                <a:pathLst>
                  <a:path w="83" h="132">
                    <a:moveTo>
                      <a:pt x="32" y="3"/>
                    </a:moveTo>
                    <a:lnTo>
                      <a:pt x="29" y="0"/>
                    </a:lnTo>
                    <a:lnTo>
                      <a:pt x="14" y="35"/>
                    </a:lnTo>
                    <a:lnTo>
                      <a:pt x="0" y="89"/>
                    </a:lnTo>
                    <a:lnTo>
                      <a:pt x="11" y="132"/>
                    </a:lnTo>
                    <a:lnTo>
                      <a:pt x="40" y="132"/>
                    </a:lnTo>
                    <a:lnTo>
                      <a:pt x="72" y="63"/>
                    </a:lnTo>
                    <a:lnTo>
                      <a:pt x="83" y="14"/>
                    </a:lnTo>
                    <a:lnTo>
                      <a:pt x="68" y="7"/>
                    </a:lnTo>
                    <a:lnTo>
                      <a:pt x="3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3" name="Great Britain">
                <a:extLst>
                  <a:ext uri="{FF2B5EF4-FFF2-40B4-BE49-F238E27FC236}">
                    <a16:creationId xmlns:a16="http://schemas.microsoft.com/office/drawing/2014/main" id="{A9CD165E-038C-23AF-3F6A-81D360156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414" y="3557587"/>
                <a:ext cx="41275" cy="34925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76" y="54"/>
                  </a:cxn>
                  <a:cxn ang="0">
                    <a:pos x="0" y="134"/>
                  </a:cxn>
                  <a:cxn ang="0">
                    <a:pos x="47" y="137"/>
                  </a:cxn>
                  <a:cxn ang="0">
                    <a:pos x="112" y="119"/>
                  </a:cxn>
                  <a:cxn ang="0">
                    <a:pos x="148" y="83"/>
                  </a:cxn>
                  <a:cxn ang="0">
                    <a:pos x="161" y="54"/>
                  </a:cxn>
                  <a:cxn ang="0">
                    <a:pos x="172" y="18"/>
                  </a:cxn>
                  <a:cxn ang="0">
                    <a:pos x="152" y="0"/>
                  </a:cxn>
                </a:cxnLst>
                <a:rect l="0" t="0" r="r" b="b"/>
                <a:pathLst>
                  <a:path w="172" h="137">
                    <a:moveTo>
                      <a:pt x="152" y="0"/>
                    </a:moveTo>
                    <a:lnTo>
                      <a:pt x="76" y="54"/>
                    </a:lnTo>
                    <a:lnTo>
                      <a:pt x="0" y="134"/>
                    </a:lnTo>
                    <a:lnTo>
                      <a:pt x="47" y="137"/>
                    </a:lnTo>
                    <a:lnTo>
                      <a:pt x="112" y="119"/>
                    </a:lnTo>
                    <a:lnTo>
                      <a:pt x="148" y="83"/>
                    </a:lnTo>
                    <a:lnTo>
                      <a:pt x="161" y="54"/>
                    </a:lnTo>
                    <a:lnTo>
                      <a:pt x="172" y="18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4" name="Great Britain">
                <a:extLst>
                  <a:ext uri="{FF2B5EF4-FFF2-40B4-BE49-F238E27FC236}">
                    <a16:creationId xmlns:a16="http://schemas.microsoft.com/office/drawing/2014/main" id="{B55BCDF1-3F47-E130-F075-E510F5DA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001" y="3676650"/>
                <a:ext cx="19050" cy="23812"/>
              </a:xfrm>
              <a:custGeom>
                <a:avLst/>
                <a:gdLst/>
                <a:ahLst/>
                <a:cxnLst>
                  <a:cxn ang="0">
                    <a:pos x="36" y="104"/>
                  </a:cxn>
                  <a:cxn ang="0">
                    <a:pos x="76" y="80"/>
                  </a:cxn>
                  <a:cxn ang="0">
                    <a:pos x="54" y="47"/>
                  </a:cxn>
                  <a:cxn ang="0">
                    <a:pos x="29" y="15"/>
                  </a:cxn>
                  <a:cxn ang="0">
                    <a:pos x="0" y="0"/>
                  </a:cxn>
                  <a:cxn ang="0">
                    <a:pos x="36" y="104"/>
                  </a:cxn>
                </a:cxnLst>
                <a:rect l="0" t="0" r="r" b="b"/>
                <a:pathLst>
                  <a:path w="76" h="104">
                    <a:moveTo>
                      <a:pt x="36" y="104"/>
                    </a:moveTo>
                    <a:lnTo>
                      <a:pt x="76" y="80"/>
                    </a:lnTo>
                    <a:lnTo>
                      <a:pt x="54" y="47"/>
                    </a:lnTo>
                    <a:lnTo>
                      <a:pt x="29" y="15"/>
                    </a:lnTo>
                    <a:lnTo>
                      <a:pt x="0" y="0"/>
                    </a:lnTo>
                    <a:lnTo>
                      <a:pt x="36" y="10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5" name="Great Britain">
                <a:extLst>
                  <a:ext uri="{FF2B5EF4-FFF2-40B4-BE49-F238E27FC236}">
                    <a16:creationId xmlns:a16="http://schemas.microsoft.com/office/drawing/2014/main" id="{7719D923-3506-08ED-F2C0-617A544B2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6351" y="4060825"/>
                <a:ext cx="30163" cy="17462"/>
              </a:xfrm>
              <a:custGeom>
                <a:avLst/>
                <a:gdLst/>
                <a:ahLst/>
                <a:cxnLst>
                  <a:cxn ang="0">
                    <a:pos x="86" y="14"/>
                  </a:cxn>
                  <a:cxn ang="0">
                    <a:pos x="75" y="0"/>
                  </a:cxn>
                  <a:cxn ang="0">
                    <a:pos x="42" y="3"/>
                  </a:cxn>
                  <a:cxn ang="0">
                    <a:pos x="39" y="0"/>
                  </a:cxn>
                  <a:cxn ang="0">
                    <a:pos x="11" y="11"/>
                  </a:cxn>
                  <a:cxn ang="0">
                    <a:pos x="0" y="29"/>
                  </a:cxn>
                  <a:cxn ang="0">
                    <a:pos x="7" y="43"/>
                  </a:cxn>
                  <a:cxn ang="0">
                    <a:pos x="46" y="65"/>
                  </a:cxn>
                  <a:cxn ang="0">
                    <a:pos x="82" y="68"/>
                  </a:cxn>
                  <a:cxn ang="0">
                    <a:pos x="118" y="43"/>
                  </a:cxn>
                  <a:cxn ang="0">
                    <a:pos x="118" y="32"/>
                  </a:cxn>
                  <a:cxn ang="0">
                    <a:pos x="86" y="14"/>
                  </a:cxn>
                </a:cxnLst>
                <a:rect l="0" t="0" r="r" b="b"/>
                <a:pathLst>
                  <a:path w="118" h="68">
                    <a:moveTo>
                      <a:pt x="86" y="14"/>
                    </a:moveTo>
                    <a:lnTo>
                      <a:pt x="75" y="0"/>
                    </a:lnTo>
                    <a:lnTo>
                      <a:pt x="42" y="3"/>
                    </a:lnTo>
                    <a:lnTo>
                      <a:pt x="39" y="0"/>
                    </a:lnTo>
                    <a:lnTo>
                      <a:pt x="11" y="11"/>
                    </a:lnTo>
                    <a:lnTo>
                      <a:pt x="0" y="29"/>
                    </a:lnTo>
                    <a:lnTo>
                      <a:pt x="7" y="43"/>
                    </a:lnTo>
                    <a:lnTo>
                      <a:pt x="46" y="65"/>
                    </a:lnTo>
                    <a:lnTo>
                      <a:pt x="82" y="68"/>
                    </a:lnTo>
                    <a:lnTo>
                      <a:pt x="118" y="43"/>
                    </a:lnTo>
                    <a:lnTo>
                      <a:pt x="118" y="32"/>
                    </a:lnTo>
                    <a:lnTo>
                      <a:pt x="86" y="1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6" name="Great Britain">
                <a:extLst>
                  <a:ext uri="{FF2B5EF4-FFF2-40B4-BE49-F238E27FC236}">
                    <a16:creationId xmlns:a16="http://schemas.microsoft.com/office/drawing/2014/main" id="{E7D589CA-576F-E69B-6D24-AE90759CA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039" y="3048000"/>
                <a:ext cx="630237" cy="1030287"/>
              </a:xfrm>
              <a:custGeom>
                <a:avLst/>
                <a:gdLst/>
                <a:ahLst/>
                <a:cxnLst>
                  <a:cxn ang="0">
                    <a:pos x="608" y="3356"/>
                  </a:cxn>
                  <a:cxn ang="0">
                    <a:pos x="388" y="3306"/>
                  </a:cxn>
                  <a:cxn ang="0">
                    <a:pos x="860" y="3037"/>
                  </a:cxn>
                  <a:cxn ang="0">
                    <a:pos x="688" y="2824"/>
                  </a:cxn>
                  <a:cxn ang="0">
                    <a:pos x="1292" y="2683"/>
                  </a:cxn>
                  <a:cxn ang="0">
                    <a:pos x="1375" y="2418"/>
                  </a:cxn>
                  <a:cxn ang="0">
                    <a:pos x="1274" y="2281"/>
                  </a:cxn>
                  <a:cxn ang="0">
                    <a:pos x="1237" y="2061"/>
                  </a:cxn>
                  <a:cxn ang="0">
                    <a:pos x="1400" y="1900"/>
                  </a:cxn>
                  <a:cxn ang="0">
                    <a:pos x="1054" y="1867"/>
                  </a:cxn>
                  <a:cxn ang="0">
                    <a:pos x="882" y="1914"/>
                  </a:cxn>
                  <a:cxn ang="0">
                    <a:pos x="979" y="1629"/>
                  </a:cxn>
                  <a:cxn ang="0">
                    <a:pos x="1065" y="1339"/>
                  </a:cxn>
                  <a:cxn ang="0">
                    <a:pos x="1051" y="1285"/>
                  </a:cxn>
                  <a:cxn ang="0">
                    <a:pos x="950" y="1295"/>
                  </a:cxn>
                  <a:cxn ang="0">
                    <a:pos x="932" y="1227"/>
                  </a:cxn>
                  <a:cxn ang="0">
                    <a:pos x="771" y="1529"/>
                  </a:cxn>
                  <a:cxn ang="0">
                    <a:pos x="882" y="1277"/>
                  </a:cxn>
                  <a:cxn ang="0">
                    <a:pos x="958" y="1061"/>
                  </a:cxn>
                  <a:cxn ang="0">
                    <a:pos x="940" y="961"/>
                  </a:cxn>
                  <a:cxn ang="0">
                    <a:pos x="849" y="809"/>
                  </a:cxn>
                  <a:cxn ang="0">
                    <a:pos x="1004" y="695"/>
                  </a:cxn>
                  <a:cxn ang="0">
                    <a:pos x="1101" y="573"/>
                  </a:cxn>
                  <a:cxn ang="0">
                    <a:pos x="1047" y="436"/>
                  </a:cxn>
                  <a:cxn ang="0">
                    <a:pos x="1108" y="310"/>
                  </a:cxn>
                  <a:cxn ang="0">
                    <a:pos x="1234" y="227"/>
                  </a:cxn>
                  <a:cxn ang="0">
                    <a:pos x="1335" y="138"/>
                  </a:cxn>
                  <a:cxn ang="0">
                    <a:pos x="1529" y="22"/>
                  </a:cxn>
                  <a:cxn ang="0">
                    <a:pos x="1824" y="73"/>
                  </a:cxn>
                  <a:cxn ang="0">
                    <a:pos x="1547" y="385"/>
                  </a:cxn>
                  <a:cxn ang="0">
                    <a:pos x="1511" y="501"/>
                  </a:cxn>
                  <a:cxn ang="0">
                    <a:pos x="1900" y="590"/>
                  </a:cxn>
                  <a:cxn ang="0">
                    <a:pos x="2023" y="828"/>
                  </a:cxn>
                  <a:cxn ang="0">
                    <a:pos x="1867" y="1058"/>
                  </a:cxn>
                  <a:cxn ang="0">
                    <a:pos x="1713" y="1274"/>
                  </a:cxn>
                  <a:cxn ang="0">
                    <a:pos x="1551" y="1404"/>
                  </a:cxn>
                  <a:cxn ang="0">
                    <a:pos x="1852" y="1605"/>
                  </a:cxn>
                  <a:cxn ang="0">
                    <a:pos x="1943" y="2126"/>
                  </a:cxn>
                  <a:cxn ang="0">
                    <a:pos x="2133" y="2443"/>
                  </a:cxn>
                  <a:cxn ang="0">
                    <a:pos x="2144" y="2774"/>
                  </a:cxn>
                  <a:cxn ang="0">
                    <a:pos x="2199" y="2892"/>
                  </a:cxn>
                  <a:cxn ang="0">
                    <a:pos x="2086" y="3173"/>
                  </a:cxn>
                  <a:cxn ang="0">
                    <a:pos x="2446" y="3187"/>
                  </a:cxn>
                  <a:cxn ang="0">
                    <a:pos x="2396" y="3683"/>
                  </a:cxn>
                  <a:cxn ang="0">
                    <a:pos x="2202" y="3770"/>
                  </a:cxn>
                  <a:cxn ang="0">
                    <a:pos x="2209" y="3986"/>
                  </a:cxn>
                  <a:cxn ang="0">
                    <a:pos x="2133" y="4191"/>
                  </a:cxn>
                  <a:cxn ang="0">
                    <a:pos x="1562" y="4100"/>
                  </a:cxn>
                  <a:cxn ang="0">
                    <a:pos x="1284" y="4107"/>
                  </a:cxn>
                  <a:cxn ang="0">
                    <a:pos x="1047" y="4133"/>
                  </a:cxn>
                  <a:cxn ang="0">
                    <a:pos x="778" y="4007"/>
                  </a:cxn>
                  <a:cxn ang="0">
                    <a:pos x="468" y="4076"/>
                  </a:cxn>
                  <a:cxn ang="0">
                    <a:pos x="134" y="4144"/>
                  </a:cxn>
                  <a:cxn ang="0">
                    <a:pos x="40" y="4062"/>
                  </a:cxn>
                  <a:cxn ang="0">
                    <a:pos x="622" y="3694"/>
                  </a:cxn>
                  <a:cxn ang="0">
                    <a:pos x="1069" y="3659"/>
                  </a:cxn>
                  <a:cxn ang="0">
                    <a:pos x="914" y="3648"/>
                  </a:cxn>
                </a:cxnLst>
                <a:rect l="0" t="0" r="r" b="b"/>
                <a:pathLst>
                  <a:path w="2569" h="4201">
                    <a:moveTo>
                      <a:pt x="767" y="3472"/>
                    </a:moveTo>
                    <a:lnTo>
                      <a:pt x="753" y="3472"/>
                    </a:lnTo>
                    <a:lnTo>
                      <a:pt x="698" y="3496"/>
                    </a:lnTo>
                    <a:lnTo>
                      <a:pt x="633" y="3474"/>
                    </a:lnTo>
                    <a:lnTo>
                      <a:pt x="619" y="3450"/>
                    </a:lnTo>
                    <a:lnTo>
                      <a:pt x="626" y="3396"/>
                    </a:lnTo>
                    <a:lnTo>
                      <a:pt x="622" y="3374"/>
                    </a:lnTo>
                    <a:lnTo>
                      <a:pt x="608" y="3356"/>
                    </a:lnTo>
                    <a:lnTo>
                      <a:pt x="551" y="3367"/>
                    </a:lnTo>
                    <a:lnTo>
                      <a:pt x="490" y="3400"/>
                    </a:lnTo>
                    <a:lnTo>
                      <a:pt x="443" y="3407"/>
                    </a:lnTo>
                    <a:lnTo>
                      <a:pt x="410" y="3389"/>
                    </a:lnTo>
                    <a:lnTo>
                      <a:pt x="410" y="3381"/>
                    </a:lnTo>
                    <a:lnTo>
                      <a:pt x="399" y="3371"/>
                    </a:lnTo>
                    <a:lnTo>
                      <a:pt x="396" y="3338"/>
                    </a:lnTo>
                    <a:lnTo>
                      <a:pt x="388" y="3306"/>
                    </a:lnTo>
                    <a:lnTo>
                      <a:pt x="388" y="3269"/>
                    </a:lnTo>
                    <a:lnTo>
                      <a:pt x="378" y="3249"/>
                    </a:lnTo>
                    <a:lnTo>
                      <a:pt x="432" y="3238"/>
                    </a:lnTo>
                    <a:lnTo>
                      <a:pt x="504" y="3220"/>
                    </a:lnTo>
                    <a:lnTo>
                      <a:pt x="577" y="3209"/>
                    </a:lnTo>
                    <a:lnTo>
                      <a:pt x="774" y="3140"/>
                    </a:lnTo>
                    <a:lnTo>
                      <a:pt x="827" y="3075"/>
                    </a:lnTo>
                    <a:lnTo>
                      <a:pt x="860" y="3037"/>
                    </a:lnTo>
                    <a:lnTo>
                      <a:pt x="835" y="3004"/>
                    </a:lnTo>
                    <a:lnTo>
                      <a:pt x="835" y="2982"/>
                    </a:lnTo>
                    <a:lnTo>
                      <a:pt x="849" y="2932"/>
                    </a:lnTo>
                    <a:lnTo>
                      <a:pt x="864" y="2870"/>
                    </a:lnTo>
                    <a:lnTo>
                      <a:pt x="867" y="2821"/>
                    </a:lnTo>
                    <a:lnTo>
                      <a:pt x="802" y="2817"/>
                    </a:lnTo>
                    <a:lnTo>
                      <a:pt x="713" y="2846"/>
                    </a:lnTo>
                    <a:lnTo>
                      <a:pt x="688" y="2824"/>
                    </a:lnTo>
                    <a:lnTo>
                      <a:pt x="849" y="2727"/>
                    </a:lnTo>
                    <a:lnTo>
                      <a:pt x="940" y="2683"/>
                    </a:lnTo>
                    <a:lnTo>
                      <a:pt x="1022" y="2662"/>
                    </a:lnTo>
                    <a:lnTo>
                      <a:pt x="1112" y="2694"/>
                    </a:lnTo>
                    <a:lnTo>
                      <a:pt x="1184" y="2709"/>
                    </a:lnTo>
                    <a:lnTo>
                      <a:pt x="1234" y="2727"/>
                    </a:lnTo>
                    <a:lnTo>
                      <a:pt x="1270" y="2691"/>
                    </a:lnTo>
                    <a:lnTo>
                      <a:pt x="1292" y="2683"/>
                    </a:lnTo>
                    <a:lnTo>
                      <a:pt x="1270" y="2662"/>
                    </a:lnTo>
                    <a:lnTo>
                      <a:pt x="1263" y="2634"/>
                    </a:lnTo>
                    <a:lnTo>
                      <a:pt x="1274" y="2605"/>
                    </a:lnTo>
                    <a:lnTo>
                      <a:pt x="1306" y="2554"/>
                    </a:lnTo>
                    <a:lnTo>
                      <a:pt x="1353" y="2522"/>
                    </a:lnTo>
                    <a:lnTo>
                      <a:pt x="1303" y="2493"/>
                    </a:lnTo>
                    <a:lnTo>
                      <a:pt x="1339" y="2436"/>
                    </a:lnTo>
                    <a:lnTo>
                      <a:pt x="1375" y="2418"/>
                    </a:lnTo>
                    <a:lnTo>
                      <a:pt x="1397" y="2367"/>
                    </a:lnTo>
                    <a:lnTo>
                      <a:pt x="1407" y="2324"/>
                    </a:lnTo>
                    <a:lnTo>
                      <a:pt x="1435" y="2295"/>
                    </a:lnTo>
                    <a:lnTo>
                      <a:pt x="1417" y="2284"/>
                    </a:lnTo>
                    <a:lnTo>
                      <a:pt x="1364" y="2317"/>
                    </a:lnTo>
                    <a:lnTo>
                      <a:pt x="1317" y="2320"/>
                    </a:lnTo>
                    <a:lnTo>
                      <a:pt x="1281" y="2320"/>
                    </a:lnTo>
                    <a:lnTo>
                      <a:pt x="1274" y="2281"/>
                    </a:lnTo>
                    <a:lnTo>
                      <a:pt x="1266" y="2255"/>
                    </a:lnTo>
                    <a:lnTo>
                      <a:pt x="1266" y="2241"/>
                    </a:lnTo>
                    <a:lnTo>
                      <a:pt x="1252" y="2255"/>
                    </a:lnTo>
                    <a:lnTo>
                      <a:pt x="1245" y="2248"/>
                    </a:lnTo>
                    <a:lnTo>
                      <a:pt x="1241" y="2202"/>
                    </a:lnTo>
                    <a:lnTo>
                      <a:pt x="1216" y="2144"/>
                    </a:lnTo>
                    <a:lnTo>
                      <a:pt x="1212" y="2101"/>
                    </a:lnTo>
                    <a:lnTo>
                      <a:pt x="1237" y="2061"/>
                    </a:lnTo>
                    <a:lnTo>
                      <a:pt x="1270" y="2026"/>
                    </a:lnTo>
                    <a:lnTo>
                      <a:pt x="1306" y="1983"/>
                    </a:lnTo>
                    <a:lnTo>
                      <a:pt x="1335" y="1947"/>
                    </a:lnTo>
                    <a:lnTo>
                      <a:pt x="1368" y="1932"/>
                    </a:lnTo>
                    <a:lnTo>
                      <a:pt x="1389" y="1921"/>
                    </a:lnTo>
                    <a:lnTo>
                      <a:pt x="1410" y="1928"/>
                    </a:lnTo>
                    <a:lnTo>
                      <a:pt x="1432" y="1914"/>
                    </a:lnTo>
                    <a:lnTo>
                      <a:pt x="1400" y="1900"/>
                    </a:lnTo>
                    <a:lnTo>
                      <a:pt x="1324" y="1871"/>
                    </a:lnTo>
                    <a:lnTo>
                      <a:pt x="1281" y="1885"/>
                    </a:lnTo>
                    <a:lnTo>
                      <a:pt x="1270" y="1900"/>
                    </a:lnTo>
                    <a:lnTo>
                      <a:pt x="1237" y="1900"/>
                    </a:lnTo>
                    <a:lnTo>
                      <a:pt x="1174" y="1914"/>
                    </a:lnTo>
                    <a:lnTo>
                      <a:pt x="1105" y="1896"/>
                    </a:lnTo>
                    <a:lnTo>
                      <a:pt x="1072" y="1871"/>
                    </a:lnTo>
                    <a:lnTo>
                      <a:pt x="1054" y="1867"/>
                    </a:lnTo>
                    <a:lnTo>
                      <a:pt x="1043" y="1910"/>
                    </a:lnTo>
                    <a:lnTo>
                      <a:pt x="1018" y="1936"/>
                    </a:lnTo>
                    <a:lnTo>
                      <a:pt x="994" y="1918"/>
                    </a:lnTo>
                    <a:lnTo>
                      <a:pt x="954" y="1856"/>
                    </a:lnTo>
                    <a:lnTo>
                      <a:pt x="925" y="1827"/>
                    </a:lnTo>
                    <a:lnTo>
                      <a:pt x="907" y="1827"/>
                    </a:lnTo>
                    <a:lnTo>
                      <a:pt x="893" y="1842"/>
                    </a:lnTo>
                    <a:lnTo>
                      <a:pt x="882" y="1914"/>
                    </a:lnTo>
                    <a:lnTo>
                      <a:pt x="867" y="1918"/>
                    </a:lnTo>
                    <a:lnTo>
                      <a:pt x="849" y="1892"/>
                    </a:lnTo>
                    <a:lnTo>
                      <a:pt x="846" y="1763"/>
                    </a:lnTo>
                    <a:lnTo>
                      <a:pt x="860" y="1738"/>
                    </a:lnTo>
                    <a:lnTo>
                      <a:pt x="885" y="1774"/>
                    </a:lnTo>
                    <a:lnTo>
                      <a:pt x="896" y="1727"/>
                    </a:lnTo>
                    <a:lnTo>
                      <a:pt x="922" y="1687"/>
                    </a:lnTo>
                    <a:lnTo>
                      <a:pt x="979" y="1629"/>
                    </a:lnTo>
                    <a:lnTo>
                      <a:pt x="1018" y="1569"/>
                    </a:lnTo>
                    <a:lnTo>
                      <a:pt x="1061" y="1529"/>
                    </a:lnTo>
                    <a:lnTo>
                      <a:pt x="1069" y="1475"/>
                    </a:lnTo>
                    <a:lnTo>
                      <a:pt x="1043" y="1442"/>
                    </a:lnTo>
                    <a:lnTo>
                      <a:pt x="1036" y="1414"/>
                    </a:lnTo>
                    <a:lnTo>
                      <a:pt x="1043" y="1389"/>
                    </a:lnTo>
                    <a:lnTo>
                      <a:pt x="1051" y="1364"/>
                    </a:lnTo>
                    <a:lnTo>
                      <a:pt x="1065" y="1339"/>
                    </a:lnTo>
                    <a:lnTo>
                      <a:pt x="1079" y="1317"/>
                    </a:lnTo>
                    <a:lnTo>
                      <a:pt x="1101" y="1292"/>
                    </a:lnTo>
                    <a:lnTo>
                      <a:pt x="1130" y="1295"/>
                    </a:lnTo>
                    <a:lnTo>
                      <a:pt x="1130" y="1285"/>
                    </a:lnTo>
                    <a:lnTo>
                      <a:pt x="1108" y="1256"/>
                    </a:lnTo>
                    <a:lnTo>
                      <a:pt x="1083" y="1238"/>
                    </a:lnTo>
                    <a:lnTo>
                      <a:pt x="1072" y="1219"/>
                    </a:lnTo>
                    <a:lnTo>
                      <a:pt x="1051" y="1285"/>
                    </a:lnTo>
                    <a:lnTo>
                      <a:pt x="1043" y="1288"/>
                    </a:lnTo>
                    <a:lnTo>
                      <a:pt x="1040" y="1288"/>
                    </a:lnTo>
                    <a:lnTo>
                      <a:pt x="1036" y="1281"/>
                    </a:lnTo>
                    <a:lnTo>
                      <a:pt x="1011" y="1256"/>
                    </a:lnTo>
                    <a:lnTo>
                      <a:pt x="996" y="1263"/>
                    </a:lnTo>
                    <a:lnTo>
                      <a:pt x="987" y="1285"/>
                    </a:lnTo>
                    <a:lnTo>
                      <a:pt x="972" y="1285"/>
                    </a:lnTo>
                    <a:lnTo>
                      <a:pt x="950" y="1295"/>
                    </a:lnTo>
                    <a:lnTo>
                      <a:pt x="954" y="1277"/>
                    </a:lnTo>
                    <a:lnTo>
                      <a:pt x="969" y="1241"/>
                    </a:lnTo>
                    <a:lnTo>
                      <a:pt x="1029" y="1170"/>
                    </a:lnTo>
                    <a:lnTo>
                      <a:pt x="1043" y="1137"/>
                    </a:lnTo>
                    <a:lnTo>
                      <a:pt x="1032" y="1141"/>
                    </a:lnTo>
                    <a:lnTo>
                      <a:pt x="954" y="1195"/>
                    </a:lnTo>
                    <a:lnTo>
                      <a:pt x="936" y="1206"/>
                    </a:lnTo>
                    <a:lnTo>
                      <a:pt x="932" y="1227"/>
                    </a:lnTo>
                    <a:lnTo>
                      <a:pt x="940" y="1270"/>
                    </a:lnTo>
                    <a:lnTo>
                      <a:pt x="932" y="1299"/>
                    </a:lnTo>
                    <a:lnTo>
                      <a:pt x="918" y="1339"/>
                    </a:lnTo>
                    <a:lnTo>
                      <a:pt x="896" y="1364"/>
                    </a:lnTo>
                    <a:lnTo>
                      <a:pt x="874" y="1397"/>
                    </a:lnTo>
                    <a:lnTo>
                      <a:pt x="824" y="1453"/>
                    </a:lnTo>
                    <a:lnTo>
                      <a:pt x="791" y="1511"/>
                    </a:lnTo>
                    <a:lnTo>
                      <a:pt x="771" y="1529"/>
                    </a:lnTo>
                    <a:lnTo>
                      <a:pt x="738" y="1515"/>
                    </a:lnTo>
                    <a:lnTo>
                      <a:pt x="742" y="1504"/>
                    </a:lnTo>
                    <a:lnTo>
                      <a:pt x="785" y="1432"/>
                    </a:lnTo>
                    <a:lnTo>
                      <a:pt x="809" y="1393"/>
                    </a:lnTo>
                    <a:lnTo>
                      <a:pt x="849" y="1353"/>
                    </a:lnTo>
                    <a:lnTo>
                      <a:pt x="874" y="1328"/>
                    </a:lnTo>
                    <a:lnTo>
                      <a:pt x="885" y="1299"/>
                    </a:lnTo>
                    <a:lnTo>
                      <a:pt x="882" y="1277"/>
                    </a:lnTo>
                    <a:lnTo>
                      <a:pt x="849" y="1277"/>
                    </a:lnTo>
                    <a:lnTo>
                      <a:pt x="864" y="1234"/>
                    </a:lnTo>
                    <a:lnTo>
                      <a:pt x="889" y="1181"/>
                    </a:lnTo>
                    <a:lnTo>
                      <a:pt x="911" y="1156"/>
                    </a:lnTo>
                    <a:lnTo>
                      <a:pt x="914" y="1134"/>
                    </a:lnTo>
                    <a:lnTo>
                      <a:pt x="929" y="1116"/>
                    </a:lnTo>
                    <a:lnTo>
                      <a:pt x="947" y="1083"/>
                    </a:lnTo>
                    <a:lnTo>
                      <a:pt x="958" y="1061"/>
                    </a:lnTo>
                    <a:lnTo>
                      <a:pt x="996" y="1014"/>
                    </a:lnTo>
                    <a:lnTo>
                      <a:pt x="1018" y="983"/>
                    </a:lnTo>
                    <a:lnTo>
                      <a:pt x="1051" y="947"/>
                    </a:lnTo>
                    <a:lnTo>
                      <a:pt x="1061" y="922"/>
                    </a:lnTo>
                    <a:lnTo>
                      <a:pt x="1058" y="911"/>
                    </a:lnTo>
                    <a:lnTo>
                      <a:pt x="1043" y="914"/>
                    </a:lnTo>
                    <a:lnTo>
                      <a:pt x="990" y="943"/>
                    </a:lnTo>
                    <a:lnTo>
                      <a:pt x="940" y="961"/>
                    </a:lnTo>
                    <a:lnTo>
                      <a:pt x="929" y="961"/>
                    </a:lnTo>
                    <a:lnTo>
                      <a:pt x="903" y="918"/>
                    </a:lnTo>
                    <a:lnTo>
                      <a:pt x="882" y="896"/>
                    </a:lnTo>
                    <a:lnTo>
                      <a:pt x="889" y="864"/>
                    </a:lnTo>
                    <a:lnTo>
                      <a:pt x="893" y="846"/>
                    </a:lnTo>
                    <a:lnTo>
                      <a:pt x="882" y="838"/>
                    </a:lnTo>
                    <a:lnTo>
                      <a:pt x="849" y="828"/>
                    </a:lnTo>
                    <a:lnTo>
                      <a:pt x="849" y="809"/>
                    </a:lnTo>
                    <a:lnTo>
                      <a:pt x="882" y="799"/>
                    </a:lnTo>
                    <a:lnTo>
                      <a:pt x="936" y="802"/>
                    </a:lnTo>
                    <a:lnTo>
                      <a:pt x="943" y="799"/>
                    </a:lnTo>
                    <a:lnTo>
                      <a:pt x="947" y="767"/>
                    </a:lnTo>
                    <a:lnTo>
                      <a:pt x="950" y="746"/>
                    </a:lnTo>
                    <a:lnTo>
                      <a:pt x="958" y="735"/>
                    </a:lnTo>
                    <a:lnTo>
                      <a:pt x="979" y="706"/>
                    </a:lnTo>
                    <a:lnTo>
                      <a:pt x="1004" y="695"/>
                    </a:lnTo>
                    <a:lnTo>
                      <a:pt x="1011" y="673"/>
                    </a:lnTo>
                    <a:lnTo>
                      <a:pt x="1036" y="655"/>
                    </a:lnTo>
                    <a:lnTo>
                      <a:pt x="1043" y="655"/>
                    </a:lnTo>
                    <a:lnTo>
                      <a:pt x="1051" y="623"/>
                    </a:lnTo>
                    <a:lnTo>
                      <a:pt x="1054" y="615"/>
                    </a:lnTo>
                    <a:lnTo>
                      <a:pt x="1061" y="604"/>
                    </a:lnTo>
                    <a:lnTo>
                      <a:pt x="1098" y="577"/>
                    </a:lnTo>
                    <a:lnTo>
                      <a:pt x="1101" y="573"/>
                    </a:lnTo>
                    <a:lnTo>
                      <a:pt x="1079" y="562"/>
                    </a:lnTo>
                    <a:lnTo>
                      <a:pt x="1076" y="555"/>
                    </a:lnTo>
                    <a:lnTo>
                      <a:pt x="1108" y="548"/>
                    </a:lnTo>
                    <a:lnTo>
                      <a:pt x="1116" y="526"/>
                    </a:lnTo>
                    <a:lnTo>
                      <a:pt x="1058" y="519"/>
                    </a:lnTo>
                    <a:lnTo>
                      <a:pt x="1029" y="508"/>
                    </a:lnTo>
                    <a:lnTo>
                      <a:pt x="1029" y="493"/>
                    </a:lnTo>
                    <a:lnTo>
                      <a:pt x="1047" y="436"/>
                    </a:lnTo>
                    <a:lnTo>
                      <a:pt x="1065" y="432"/>
                    </a:lnTo>
                    <a:lnTo>
                      <a:pt x="1094" y="443"/>
                    </a:lnTo>
                    <a:lnTo>
                      <a:pt x="1108" y="439"/>
                    </a:lnTo>
                    <a:lnTo>
                      <a:pt x="1079" y="410"/>
                    </a:lnTo>
                    <a:lnTo>
                      <a:pt x="1087" y="389"/>
                    </a:lnTo>
                    <a:lnTo>
                      <a:pt x="1094" y="361"/>
                    </a:lnTo>
                    <a:lnTo>
                      <a:pt x="1101" y="346"/>
                    </a:lnTo>
                    <a:lnTo>
                      <a:pt x="1108" y="310"/>
                    </a:lnTo>
                    <a:lnTo>
                      <a:pt x="1134" y="299"/>
                    </a:lnTo>
                    <a:lnTo>
                      <a:pt x="1155" y="303"/>
                    </a:lnTo>
                    <a:lnTo>
                      <a:pt x="1181" y="289"/>
                    </a:lnTo>
                    <a:lnTo>
                      <a:pt x="1205" y="289"/>
                    </a:lnTo>
                    <a:lnTo>
                      <a:pt x="1234" y="285"/>
                    </a:lnTo>
                    <a:lnTo>
                      <a:pt x="1256" y="278"/>
                    </a:lnTo>
                    <a:lnTo>
                      <a:pt x="1259" y="274"/>
                    </a:lnTo>
                    <a:lnTo>
                      <a:pt x="1234" y="227"/>
                    </a:lnTo>
                    <a:lnTo>
                      <a:pt x="1230" y="202"/>
                    </a:lnTo>
                    <a:lnTo>
                      <a:pt x="1259" y="194"/>
                    </a:lnTo>
                    <a:lnTo>
                      <a:pt x="1277" y="131"/>
                    </a:lnTo>
                    <a:lnTo>
                      <a:pt x="1277" y="127"/>
                    </a:lnTo>
                    <a:lnTo>
                      <a:pt x="1281" y="127"/>
                    </a:lnTo>
                    <a:lnTo>
                      <a:pt x="1295" y="134"/>
                    </a:lnTo>
                    <a:lnTo>
                      <a:pt x="1328" y="141"/>
                    </a:lnTo>
                    <a:lnTo>
                      <a:pt x="1335" y="138"/>
                    </a:lnTo>
                    <a:lnTo>
                      <a:pt x="1342" y="109"/>
                    </a:lnTo>
                    <a:lnTo>
                      <a:pt x="1357" y="69"/>
                    </a:lnTo>
                    <a:lnTo>
                      <a:pt x="1379" y="44"/>
                    </a:lnTo>
                    <a:lnTo>
                      <a:pt x="1428" y="0"/>
                    </a:lnTo>
                    <a:lnTo>
                      <a:pt x="1464" y="4"/>
                    </a:lnTo>
                    <a:lnTo>
                      <a:pt x="1482" y="0"/>
                    </a:lnTo>
                    <a:lnTo>
                      <a:pt x="1515" y="22"/>
                    </a:lnTo>
                    <a:lnTo>
                      <a:pt x="1529" y="22"/>
                    </a:lnTo>
                    <a:lnTo>
                      <a:pt x="1565" y="47"/>
                    </a:lnTo>
                    <a:lnTo>
                      <a:pt x="1569" y="55"/>
                    </a:lnTo>
                    <a:lnTo>
                      <a:pt x="1619" y="58"/>
                    </a:lnTo>
                    <a:lnTo>
                      <a:pt x="1651" y="58"/>
                    </a:lnTo>
                    <a:lnTo>
                      <a:pt x="1705" y="73"/>
                    </a:lnTo>
                    <a:lnTo>
                      <a:pt x="1774" y="76"/>
                    </a:lnTo>
                    <a:lnTo>
                      <a:pt x="1818" y="76"/>
                    </a:lnTo>
                    <a:lnTo>
                      <a:pt x="1824" y="73"/>
                    </a:lnTo>
                    <a:lnTo>
                      <a:pt x="1845" y="73"/>
                    </a:lnTo>
                    <a:lnTo>
                      <a:pt x="1896" y="105"/>
                    </a:lnTo>
                    <a:lnTo>
                      <a:pt x="1874" y="156"/>
                    </a:lnTo>
                    <a:lnTo>
                      <a:pt x="1852" y="223"/>
                    </a:lnTo>
                    <a:lnTo>
                      <a:pt x="1778" y="249"/>
                    </a:lnTo>
                    <a:lnTo>
                      <a:pt x="1723" y="310"/>
                    </a:lnTo>
                    <a:lnTo>
                      <a:pt x="1613" y="343"/>
                    </a:lnTo>
                    <a:lnTo>
                      <a:pt x="1547" y="385"/>
                    </a:lnTo>
                    <a:lnTo>
                      <a:pt x="1544" y="379"/>
                    </a:lnTo>
                    <a:lnTo>
                      <a:pt x="1526" y="410"/>
                    </a:lnTo>
                    <a:lnTo>
                      <a:pt x="1591" y="436"/>
                    </a:lnTo>
                    <a:lnTo>
                      <a:pt x="1602" y="443"/>
                    </a:lnTo>
                    <a:lnTo>
                      <a:pt x="1547" y="475"/>
                    </a:lnTo>
                    <a:lnTo>
                      <a:pt x="1471" y="475"/>
                    </a:lnTo>
                    <a:lnTo>
                      <a:pt x="1464" y="501"/>
                    </a:lnTo>
                    <a:lnTo>
                      <a:pt x="1511" y="501"/>
                    </a:lnTo>
                    <a:lnTo>
                      <a:pt x="1504" y="515"/>
                    </a:lnTo>
                    <a:lnTo>
                      <a:pt x="1486" y="548"/>
                    </a:lnTo>
                    <a:lnTo>
                      <a:pt x="1500" y="573"/>
                    </a:lnTo>
                    <a:lnTo>
                      <a:pt x="1544" y="548"/>
                    </a:lnTo>
                    <a:lnTo>
                      <a:pt x="1734" y="533"/>
                    </a:lnTo>
                    <a:lnTo>
                      <a:pt x="1789" y="569"/>
                    </a:lnTo>
                    <a:lnTo>
                      <a:pt x="1845" y="573"/>
                    </a:lnTo>
                    <a:lnTo>
                      <a:pt x="1900" y="590"/>
                    </a:lnTo>
                    <a:lnTo>
                      <a:pt x="1950" y="612"/>
                    </a:lnTo>
                    <a:lnTo>
                      <a:pt x="2015" y="619"/>
                    </a:lnTo>
                    <a:lnTo>
                      <a:pt x="2068" y="637"/>
                    </a:lnTo>
                    <a:lnTo>
                      <a:pt x="2094" y="648"/>
                    </a:lnTo>
                    <a:lnTo>
                      <a:pt x="2101" y="695"/>
                    </a:lnTo>
                    <a:lnTo>
                      <a:pt x="2079" y="789"/>
                    </a:lnTo>
                    <a:lnTo>
                      <a:pt x="2050" y="806"/>
                    </a:lnTo>
                    <a:lnTo>
                      <a:pt x="2023" y="828"/>
                    </a:lnTo>
                    <a:lnTo>
                      <a:pt x="1990" y="849"/>
                    </a:lnTo>
                    <a:lnTo>
                      <a:pt x="1972" y="889"/>
                    </a:lnTo>
                    <a:lnTo>
                      <a:pt x="1957" y="929"/>
                    </a:lnTo>
                    <a:lnTo>
                      <a:pt x="1921" y="976"/>
                    </a:lnTo>
                    <a:lnTo>
                      <a:pt x="1903" y="1025"/>
                    </a:lnTo>
                    <a:lnTo>
                      <a:pt x="1892" y="1025"/>
                    </a:lnTo>
                    <a:lnTo>
                      <a:pt x="1881" y="1043"/>
                    </a:lnTo>
                    <a:lnTo>
                      <a:pt x="1867" y="1058"/>
                    </a:lnTo>
                    <a:lnTo>
                      <a:pt x="1814" y="1101"/>
                    </a:lnTo>
                    <a:lnTo>
                      <a:pt x="1792" y="1141"/>
                    </a:lnTo>
                    <a:lnTo>
                      <a:pt x="1752" y="1177"/>
                    </a:lnTo>
                    <a:lnTo>
                      <a:pt x="1716" y="1188"/>
                    </a:lnTo>
                    <a:lnTo>
                      <a:pt x="1669" y="1174"/>
                    </a:lnTo>
                    <a:lnTo>
                      <a:pt x="1669" y="1203"/>
                    </a:lnTo>
                    <a:lnTo>
                      <a:pt x="1691" y="1219"/>
                    </a:lnTo>
                    <a:lnTo>
                      <a:pt x="1713" y="1274"/>
                    </a:lnTo>
                    <a:lnTo>
                      <a:pt x="1727" y="1310"/>
                    </a:lnTo>
                    <a:lnTo>
                      <a:pt x="1676" y="1317"/>
                    </a:lnTo>
                    <a:lnTo>
                      <a:pt x="1622" y="1306"/>
                    </a:lnTo>
                    <a:lnTo>
                      <a:pt x="1580" y="1310"/>
                    </a:lnTo>
                    <a:lnTo>
                      <a:pt x="1540" y="1332"/>
                    </a:lnTo>
                    <a:lnTo>
                      <a:pt x="1518" y="1368"/>
                    </a:lnTo>
                    <a:lnTo>
                      <a:pt x="1518" y="1379"/>
                    </a:lnTo>
                    <a:lnTo>
                      <a:pt x="1551" y="1404"/>
                    </a:lnTo>
                    <a:lnTo>
                      <a:pt x="1591" y="1417"/>
                    </a:lnTo>
                    <a:lnTo>
                      <a:pt x="1644" y="1411"/>
                    </a:lnTo>
                    <a:lnTo>
                      <a:pt x="1684" y="1408"/>
                    </a:lnTo>
                    <a:lnTo>
                      <a:pt x="1709" y="1417"/>
                    </a:lnTo>
                    <a:lnTo>
                      <a:pt x="1742" y="1450"/>
                    </a:lnTo>
                    <a:lnTo>
                      <a:pt x="1792" y="1493"/>
                    </a:lnTo>
                    <a:lnTo>
                      <a:pt x="1831" y="1537"/>
                    </a:lnTo>
                    <a:lnTo>
                      <a:pt x="1852" y="1605"/>
                    </a:lnTo>
                    <a:lnTo>
                      <a:pt x="1889" y="1676"/>
                    </a:lnTo>
                    <a:lnTo>
                      <a:pt x="1928" y="1723"/>
                    </a:lnTo>
                    <a:lnTo>
                      <a:pt x="1921" y="1792"/>
                    </a:lnTo>
                    <a:lnTo>
                      <a:pt x="1910" y="1867"/>
                    </a:lnTo>
                    <a:lnTo>
                      <a:pt x="1900" y="1925"/>
                    </a:lnTo>
                    <a:lnTo>
                      <a:pt x="1903" y="1983"/>
                    </a:lnTo>
                    <a:lnTo>
                      <a:pt x="1918" y="2061"/>
                    </a:lnTo>
                    <a:lnTo>
                      <a:pt x="1943" y="2126"/>
                    </a:lnTo>
                    <a:lnTo>
                      <a:pt x="1947" y="2206"/>
                    </a:lnTo>
                    <a:lnTo>
                      <a:pt x="1961" y="2227"/>
                    </a:lnTo>
                    <a:lnTo>
                      <a:pt x="2030" y="2255"/>
                    </a:lnTo>
                    <a:lnTo>
                      <a:pt x="2083" y="2295"/>
                    </a:lnTo>
                    <a:lnTo>
                      <a:pt x="2115" y="2378"/>
                    </a:lnTo>
                    <a:lnTo>
                      <a:pt x="2130" y="2440"/>
                    </a:lnTo>
                    <a:lnTo>
                      <a:pt x="2133" y="2440"/>
                    </a:lnTo>
                    <a:lnTo>
                      <a:pt x="2133" y="2443"/>
                    </a:lnTo>
                    <a:lnTo>
                      <a:pt x="2137" y="2443"/>
                    </a:lnTo>
                    <a:lnTo>
                      <a:pt x="2155" y="2507"/>
                    </a:lnTo>
                    <a:lnTo>
                      <a:pt x="2159" y="2587"/>
                    </a:lnTo>
                    <a:lnTo>
                      <a:pt x="2191" y="2665"/>
                    </a:lnTo>
                    <a:lnTo>
                      <a:pt x="2224" y="2709"/>
                    </a:lnTo>
                    <a:lnTo>
                      <a:pt x="2217" y="2795"/>
                    </a:lnTo>
                    <a:lnTo>
                      <a:pt x="2213" y="2799"/>
                    </a:lnTo>
                    <a:lnTo>
                      <a:pt x="2144" y="2774"/>
                    </a:lnTo>
                    <a:lnTo>
                      <a:pt x="2126" y="2748"/>
                    </a:lnTo>
                    <a:lnTo>
                      <a:pt x="2101" y="2705"/>
                    </a:lnTo>
                    <a:lnTo>
                      <a:pt x="2076" y="2712"/>
                    </a:lnTo>
                    <a:lnTo>
                      <a:pt x="2108" y="2763"/>
                    </a:lnTo>
                    <a:lnTo>
                      <a:pt x="2137" y="2803"/>
                    </a:lnTo>
                    <a:lnTo>
                      <a:pt x="2159" y="2824"/>
                    </a:lnTo>
                    <a:lnTo>
                      <a:pt x="2173" y="2857"/>
                    </a:lnTo>
                    <a:lnTo>
                      <a:pt x="2199" y="2892"/>
                    </a:lnTo>
                    <a:lnTo>
                      <a:pt x="2220" y="2939"/>
                    </a:lnTo>
                    <a:lnTo>
                      <a:pt x="2235" y="2975"/>
                    </a:lnTo>
                    <a:lnTo>
                      <a:pt x="2224" y="3033"/>
                    </a:lnTo>
                    <a:lnTo>
                      <a:pt x="2202" y="3062"/>
                    </a:lnTo>
                    <a:lnTo>
                      <a:pt x="2155" y="3101"/>
                    </a:lnTo>
                    <a:lnTo>
                      <a:pt x="2119" y="3126"/>
                    </a:lnTo>
                    <a:lnTo>
                      <a:pt x="2086" y="3169"/>
                    </a:lnTo>
                    <a:lnTo>
                      <a:pt x="2086" y="3173"/>
                    </a:lnTo>
                    <a:lnTo>
                      <a:pt x="2123" y="3187"/>
                    </a:lnTo>
                    <a:lnTo>
                      <a:pt x="2162" y="3202"/>
                    </a:lnTo>
                    <a:lnTo>
                      <a:pt x="2177" y="3231"/>
                    </a:lnTo>
                    <a:lnTo>
                      <a:pt x="2213" y="3209"/>
                    </a:lnTo>
                    <a:lnTo>
                      <a:pt x="2252" y="3166"/>
                    </a:lnTo>
                    <a:lnTo>
                      <a:pt x="2302" y="3169"/>
                    </a:lnTo>
                    <a:lnTo>
                      <a:pt x="2375" y="3169"/>
                    </a:lnTo>
                    <a:lnTo>
                      <a:pt x="2446" y="3187"/>
                    </a:lnTo>
                    <a:lnTo>
                      <a:pt x="2489" y="3213"/>
                    </a:lnTo>
                    <a:lnTo>
                      <a:pt x="2533" y="3260"/>
                    </a:lnTo>
                    <a:lnTo>
                      <a:pt x="2569" y="3338"/>
                    </a:lnTo>
                    <a:lnTo>
                      <a:pt x="2569" y="3432"/>
                    </a:lnTo>
                    <a:lnTo>
                      <a:pt x="2547" y="3518"/>
                    </a:lnTo>
                    <a:lnTo>
                      <a:pt x="2493" y="3630"/>
                    </a:lnTo>
                    <a:lnTo>
                      <a:pt x="2440" y="3677"/>
                    </a:lnTo>
                    <a:lnTo>
                      <a:pt x="2396" y="3683"/>
                    </a:lnTo>
                    <a:lnTo>
                      <a:pt x="2371" y="3679"/>
                    </a:lnTo>
                    <a:lnTo>
                      <a:pt x="2367" y="3708"/>
                    </a:lnTo>
                    <a:lnTo>
                      <a:pt x="2371" y="3730"/>
                    </a:lnTo>
                    <a:lnTo>
                      <a:pt x="2349" y="3763"/>
                    </a:lnTo>
                    <a:lnTo>
                      <a:pt x="2306" y="3770"/>
                    </a:lnTo>
                    <a:lnTo>
                      <a:pt x="2281" y="3744"/>
                    </a:lnTo>
                    <a:lnTo>
                      <a:pt x="2241" y="3752"/>
                    </a:lnTo>
                    <a:lnTo>
                      <a:pt x="2202" y="3770"/>
                    </a:lnTo>
                    <a:lnTo>
                      <a:pt x="2231" y="3788"/>
                    </a:lnTo>
                    <a:lnTo>
                      <a:pt x="2241" y="3810"/>
                    </a:lnTo>
                    <a:lnTo>
                      <a:pt x="2206" y="3835"/>
                    </a:lnTo>
                    <a:lnTo>
                      <a:pt x="2188" y="3864"/>
                    </a:lnTo>
                    <a:lnTo>
                      <a:pt x="2126" y="3871"/>
                    </a:lnTo>
                    <a:lnTo>
                      <a:pt x="2144" y="3910"/>
                    </a:lnTo>
                    <a:lnTo>
                      <a:pt x="2141" y="3964"/>
                    </a:lnTo>
                    <a:lnTo>
                      <a:pt x="2209" y="3986"/>
                    </a:lnTo>
                    <a:lnTo>
                      <a:pt x="2270" y="3989"/>
                    </a:lnTo>
                    <a:lnTo>
                      <a:pt x="2349" y="4007"/>
                    </a:lnTo>
                    <a:lnTo>
                      <a:pt x="2360" y="4036"/>
                    </a:lnTo>
                    <a:lnTo>
                      <a:pt x="2335" y="4097"/>
                    </a:lnTo>
                    <a:lnTo>
                      <a:pt x="2270" y="4129"/>
                    </a:lnTo>
                    <a:lnTo>
                      <a:pt x="2191" y="4162"/>
                    </a:lnTo>
                    <a:lnTo>
                      <a:pt x="2177" y="4180"/>
                    </a:lnTo>
                    <a:lnTo>
                      <a:pt x="2133" y="4191"/>
                    </a:lnTo>
                    <a:lnTo>
                      <a:pt x="2061" y="4194"/>
                    </a:lnTo>
                    <a:lnTo>
                      <a:pt x="1950" y="4201"/>
                    </a:lnTo>
                    <a:lnTo>
                      <a:pt x="1885" y="4201"/>
                    </a:lnTo>
                    <a:lnTo>
                      <a:pt x="1821" y="4169"/>
                    </a:lnTo>
                    <a:lnTo>
                      <a:pt x="1774" y="4165"/>
                    </a:lnTo>
                    <a:lnTo>
                      <a:pt x="1594" y="4158"/>
                    </a:lnTo>
                    <a:lnTo>
                      <a:pt x="1569" y="4125"/>
                    </a:lnTo>
                    <a:lnTo>
                      <a:pt x="1562" y="4100"/>
                    </a:lnTo>
                    <a:lnTo>
                      <a:pt x="1511" y="4100"/>
                    </a:lnTo>
                    <a:lnTo>
                      <a:pt x="1475" y="4080"/>
                    </a:lnTo>
                    <a:lnTo>
                      <a:pt x="1446" y="4043"/>
                    </a:lnTo>
                    <a:lnTo>
                      <a:pt x="1439" y="4076"/>
                    </a:lnTo>
                    <a:lnTo>
                      <a:pt x="1428" y="4100"/>
                    </a:lnTo>
                    <a:lnTo>
                      <a:pt x="1386" y="4111"/>
                    </a:lnTo>
                    <a:lnTo>
                      <a:pt x="1364" y="4125"/>
                    </a:lnTo>
                    <a:lnTo>
                      <a:pt x="1284" y="4107"/>
                    </a:lnTo>
                    <a:lnTo>
                      <a:pt x="1216" y="4093"/>
                    </a:lnTo>
                    <a:lnTo>
                      <a:pt x="1223" y="4136"/>
                    </a:lnTo>
                    <a:lnTo>
                      <a:pt x="1188" y="4144"/>
                    </a:lnTo>
                    <a:lnTo>
                      <a:pt x="1137" y="4111"/>
                    </a:lnTo>
                    <a:lnTo>
                      <a:pt x="1076" y="4111"/>
                    </a:lnTo>
                    <a:lnTo>
                      <a:pt x="1054" y="4133"/>
                    </a:lnTo>
                    <a:lnTo>
                      <a:pt x="1054" y="4140"/>
                    </a:lnTo>
                    <a:lnTo>
                      <a:pt x="1047" y="4133"/>
                    </a:lnTo>
                    <a:lnTo>
                      <a:pt x="1040" y="4111"/>
                    </a:lnTo>
                    <a:lnTo>
                      <a:pt x="1025" y="4080"/>
                    </a:lnTo>
                    <a:lnTo>
                      <a:pt x="979" y="4004"/>
                    </a:lnTo>
                    <a:lnTo>
                      <a:pt x="954" y="4011"/>
                    </a:lnTo>
                    <a:lnTo>
                      <a:pt x="882" y="4011"/>
                    </a:lnTo>
                    <a:lnTo>
                      <a:pt x="817" y="4025"/>
                    </a:lnTo>
                    <a:lnTo>
                      <a:pt x="785" y="4015"/>
                    </a:lnTo>
                    <a:lnTo>
                      <a:pt x="778" y="4007"/>
                    </a:lnTo>
                    <a:lnTo>
                      <a:pt x="756" y="4011"/>
                    </a:lnTo>
                    <a:lnTo>
                      <a:pt x="695" y="4133"/>
                    </a:lnTo>
                    <a:lnTo>
                      <a:pt x="644" y="4173"/>
                    </a:lnTo>
                    <a:lnTo>
                      <a:pt x="630" y="4173"/>
                    </a:lnTo>
                    <a:lnTo>
                      <a:pt x="601" y="4158"/>
                    </a:lnTo>
                    <a:lnTo>
                      <a:pt x="577" y="4133"/>
                    </a:lnTo>
                    <a:lnTo>
                      <a:pt x="501" y="4087"/>
                    </a:lnTo>
                    <a:lnTo>
                      <a:pt x="468" y="4076"/>
                    </a:lnTo>
                    <a:lnTo>
                      <a:pt x="428" y="4065"/>
                    </a:lnTo>
                    <a:lnTo>
                      <a:pt x="381" y="4054"/>
                    </a:lnTo>
                    <a:lnTo>
                      <a:pt x="332" y="4040"/>
                    </a:lnTo>
                    <a:lnTo>
                      <a:pt x="281" y="4093"/>
                    </a:lnTo>
                    <a:lnTo>
                      <a:pt x="205" y="4107"/>
                    </a:lnTo>
                    <a:lnTo>
                      <a:pt x="173" y="4154"/>
                    </a:lnTo>
                    <a:lnTo>
                      <a:pt x="145" y="4169"/>
                    </a:lnTo>
                    <a:lnTo>
                      <a:pt x="134" y="4144"/>
                    </a:lnTo>
                    <a:lnTo>
                      <a:pt x="138" y="4140"/>
                    </a:lnTo>
                    <a:lnTo>
                      <a:pt x="105" y="4140"/>
                    </a:lnTo>
                    <a:lnTo>
                      <a:pt x="87" y="4111"/>
                    </a:lnTo>
                    <a:lnTo>
                      <a:pt x="54" y="4083"/>
                    </a:lnTo>
                    <a:lnTo>
                      <a:pt x="29" y="4091"/>
                    </a:lnTo>
                    <a:lnTo>
                      <a:pt x="0" y="4125"/>
                    </a:lnTo>
                    <a:lnTo>
                      <a:pt x="7" y="4100"/>
                    </a:lnTo>
                    <a:lnTo>
                      <a:pt x="40" y="4062"/>
                    </a:lnTo>
                    <a:lnTo>
                      <a:pt x="87" y="4040"/>
                    </a:lnTo>
                    <a:lnTo>
                      <a:pt x="145" y="4025"/>
                    </a:lnTo>
                    <a:lnTo>
                      <a:pt x="198" y="3993"/>
                    </a:lnTo>
                    <a:lnTo>
                      <a:pt x="454" y="3835"/>
                    </a:lnTo>
                    <a:lnTo>
                      <a:pt x="515" y="3766"/>
                    </a:lnTo>
                    <a:lnTo>
                      <a:pt x="580" y="3744"/>
                    </a:lnTo>
                    <a:lnTo>
                      <a:pt x="619" y="3708"/>
                    </a:lnTo>
                    <a:lnTo>
                      <a:pt x="622" y="3694"/>
                    </a:lnTo>
                    <a:lnTo>
                      <a:pt x="713" y="3701"/>
                    </a:lnTo>
                    <a:lnTo>
                      <a:pt x="791" y="3719"/>
                    </a:lnTo>
                    <a:lnTo>
                      <a:pt x="889" y="3748"/>
                    </a:lnTo>
                    <a:lnTo>
                      <a:pt x="947" y="3755"/>
                    </a:lnTo>
                    <a:lnTo>
                      <a:pt x="969" y="3748"/>
                    </a:lnTo>
                    <a:lnTo>
                      <a:pt x="990" y="3734"/>
                    </a:lnTo>
                    <a:lnTo>
                      <a:pt x="1011" y="3697"/>
                    </a:lnTo>
                    <a:lnTo>
                      <a:pt x="1069" y="3659"/>
                    </a:lnTo>
                    <a:lnTo>
                      <a:pt x="1130" y="3612"/>
                    </a:lnTo>
                    <a:lnTo>
                      <a:pt x="1170" y="3576"/>
                    </a:lnTo>
                    <a:lnTo>
                      <a:pt x="1174" y="3536"/>
                    </a:lnTo>
                    <a:lnTo>
                      <a:pt x="1076" y="3579"/>
                    </a:lnTo>
                    <a:lnTo>
                      <a:pt x="1036" y="3583"/>
                    </a:lnTo>
                    <a:lnTo>
                      <a:pt x="994" y="3601"/>
                    </a:lnTo>
                    <a:lnTo>
                      <a:pt x="954" y="3637"/>
                    </a:lnTo>
                    <a:lnTo>
                      <a:pt x="914" y="3648"/>
                    </a:lnTo>
                    <a:lnTo>
                      <a:pt x="867" y="3641"/>
                    </a:lnTo>
                    <a:lnTo>
                      <a:pt x="835" y="3615"/>
                    </a:lnTo>
                    <a:lnTo>
                      <a:pt x="817" y="3576"/>
                    </a:lnTo>
                    <a:lnTo>
                      <a:pt x="791" y="3521"/>
                    </a:lnTo>
                    <a:lnTo>
                      <a:pt x="785" y="3485"/>
                    </a:lnTo>
                    <a:lnTo>
                      <a:pt x="767" y="347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7" name="Great Britain">
                <a:extLst>
                  <a:ext uri="{FF2B5EF4-FFF2-40B4-BE49-F238E27FC236}">
                    <a16:creationId xmlns:a16="http://schemas.microsoft.com/office/drawing/2014/main" id="{C185D6D8-BA11-A73B-DAE1-11D4F53AD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239" y="3028950"/>
                <a:ext cx="12700" cy="14287"/>
              </a:xfrm>
              <a:custGeom>
                <a:avLst/>
                <a:gdLst/>
                <a:ahLst/>
                <a:cxnLst>
                  <a:cxn ang="0">
                    <a:pos x="51" y="53"/>
                  </a:cxn>
                  <a:cxn ang="0">
                    <a:pos x="55" y="39"/>
                  </a:cxn>
                  <a:cxn ang="0">
                    <a:pos x="47" y="18"/>
                  </a:cxn>
                  <a:cxn ang="0">
                    <a:pos x="29" y="0"/>
                  </a:cxn>
                  <a:cxn ang="0">
                    <a:pos x="11" y="0"/>
                  </a:cxn>
                  <a:cxn ang="0">
                    <a:pos x="0" y="32"/>
                  </a:cxn>
                  <a:cxn ang="0">
                    <a:pos x="15" y="53"/>
                  </a:cxn>
                  <a:cxn ang="0">
                    <a:pos x="40" y="60"/>
                  </a:cxn>
                  <a:cxn ang="0">
                    <a:pos x="51" y="53"/>
                  </a:cxn>
                </a:cxnLst>
                <a:rect l="0" t="0" r="r" b="b"/>
                <a:pathLst>
                  <a:path w="55" h="60">
                    <a:moveTo>
                      <a:pt x="51" y="53"/>
                    </a:moveTo>
                    <a:lnTo>
                      <a:pt x="55" y="39"/>
                    </a:lnTo>
                    <a:lnTo>
                      <a:pt x="47" y="18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32"/>
                    </a:lnTo>
                    <a:lnTo>
                      <a:pt x="15" y="53"/>
                    </a:lnTo>
                    <a:lnTo>
                      <a:pt x="40" y="60"/>
                    </a:lnTo>
                    <a:lnTo>
                      <a:pt x="51" y="5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8" name="Great Britain">
                <a:extLst>
                  <a:ext uri="{FF2B5EF4-FFF2-40B4-BE49-F238E27FC236}">
                    <a16:creationId xmlns:a16="http://schemas.microsoft.com/office/drawing/2014/main" id="{34340C55-9B77-05A0-2BE9-9FA380F20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176" y="3000375"/>
                <a:ext cx="38100" cy="36512"/>
              </a:xfrm>
              <a:custGeom>
                <a:avLst/>
                <a:gdLst/>
                <a:ahLst/>
                <a:cxnLst>
                  <a:cxn ang="0">
                    <a:pos x="144" y="145"/>
                  </a:cxn>
                  <a:cxn ang="0">
                    <a:pos x="151" y="134"/>
                  </a:cxn>
                  <a:cxn ang="0">
                    <a:pos x="147" y="127"/>
                  </a:cxn>
                  <a:cxn ang="0">
                    <a:pos x="144" y="113"/>
                  </a:cxn>
                  <a:cxn ang="0">
                    <a:pos x="112" y="113"/>
                  </a:cxn>
                  <a:cxn ang="0">
                    <a:pos x="91" y="98"/>
                  </a:cxn>
                  <a:cxn ang="0">
                    <a:pos x="65" y="91"/>
                  </a:cxn>
                  <a:cxn ang="0">
                    <a:pos x="62" y="69"/>
                  </a:cxn>
                  <a:cxn ang="0">
                    <a:pos x="65" y="44"/>
                  </a:cxn>
                  <a:cxn ang="0">
                    <a:pos x="47" y="8"/>
                  </a:cxn>
                  <a:cxn ang="0">
                    <a:pos x="29" y="0"/>
                  </a:cxn>
                  <a:cxn ang="0">
                    <a:pos x="11" y="44"/>
                  </a:cxn>
                  <a:cxn ang="0">
                    <a:pos x="0" y="80"/>
                  </a:cxn>
                  <a:cxn ang="0">
                    <a:pos x="18" y="105"/>
                  </a:cxn>
                  <a:cxn ang="0">
                    <a:pos x="47" y="113"/>
                  </a:cxn>
                  <a:cxn ang="0">
                    <a:pos x="83" y="116"/>
                  </a:cxn>
                  <a:cxn ang="0">
                    <a:pos x="127" y="145"/>
                  </a:cxn>
                  <a:cxn ang="0">
                    <a:pos x="144" y="145"/>
                  </a:cxn>
                </a:cxnLst>
                <a:rect l="0" t="0" r="r" b="b"/>
                <a:pathLst>
                  <a:path w="151" h="145">
                    <a:moveTo>
                      <a:pt x="144" y="145"/>
                    </a:moveTo>
                    <a:lnTo>
                      <a:pt x="151" y="134"/>
                    </a:lnTo>
                    <a:lnTo>
                      <a:pt x="147" y="127"/>
                    </a:lnTo>
                    <a:lnTo>
                      <a:pt x="144" y="113"/>
                    </a:lnTo>
                    <a:lnTo>
                      <a:pt x="112" y="113"/>
                    </a:lnTo>
                    <a:lnTo>
                      <a:pt x="91" y="98"/>
                    </a:lnTo>
                    <a:lnTo>
                      <a:pt x="65" y="91"/>
                    </a:lnTo>
                    <a:lnTo>
                      <a:pt x="62" y="69"/>
                    </a:lnTo>
                    <a:lnTo>
                      <a:pt x="65" y="44"/>
                    </a:lnTo>
                    <a:lnTo>
                      <a:pt x="47" y="8"/>
                    </a:lnTo>
                    <a:lnTo>
                      <a:pt x="29" y="0"/>
                    </a:lnTo>
                    <a:lnTo>
                      <a:pt x="11" y="44"/>
                    </a:lnTo>
                    <a:lnTo>
                      <a:pt x="0" y="80"/>
                    </a:lnTo>
                    <a:lnTo>
                      <a:pt x="18" y="105"/>
                    </a:lnTo>
                    <a:lnTo>
                      <a:pt x="47" y="113"/>
                    </a:lnTo>
                    <a:lnTo>
                      <a:pt x="83" y="116"/>
                    </a:lnTo>
                    <a:lnTo>
                      <a:pt x="127" y="145"/>
                    </a:lnTo>
                    <a:lnTo>
                      <a:pt x="144" y="14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9" name="Great Britain">
                <a:extLst>
                  <a:ext uri="{FF2B5EF4-FFF2-40B4-BE49-F238E27FC236}">
                    <a16:creationId xmlns:a16="http://schemas.microsoft.com/office/drawing/2014/main" id="{4B22AA1A-8559-BAAD-E740-3E28EFA2A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539" y="3032125"/>
                <a:ext cx="74612" cy="69850"/>
              </a:xfrm>
              <a:custGeom>
                <a:avLst/>
                <a:gdLst/>
                <a:ahLst/>
                <a:cxnLst>
                  <a:cxn ang="0">
                    <a:pos x="305" y="7"/>
                  </a:cxn>
                  <a:cxn ang="0">
                    <a:pos x="298" y="0"/>
                  </a:cxn>
                  <a:cxn ang="0">
                    <a:pos x="276" y="4"/>
                  </a:cxn>
                  <a:cxn ang="0">
                    <a:pos x="216" y="18"/>
                  </a:cxn>
                  <a:cxn ang="0">
                    <a:pos x="176" y="35"/>
                  </a:cxn>
                  <a:cxn ang="0">
                    <a:pos x="136" y="49"/>
                  </a:cxn>
                  <a:cxn ang="0">
                    <a:pos x="129" y="68"/>
                  </a:cxn>
                  <a:cxn ang="0">
                    <a:pos x="129" y="96"/>
                  </a:cxn>
                  <a:cxn ang="0">
                    <a:pos x="100" y="96"/>
                  </a:cxn>
                  <a:cxn ang="0">
                    <a:pos x="71" y="60"/>
                  </a:cxn>
                  <a:cxn ang="0">
                    <a:pos x="42" y="104"/>
                  </a:cxn>
                  <a:cxn ang="0">
                    <a:pos x="20" y="165"/>
                  </a:cxn>
                  <a:cxn ang="0">
                    <a:pos x="39" y="216"/>
                  </a:cxn>
                  <a:cxn ang="0">
                    <a:pos x="7" y="240"/>
                  </a:cxn>
                  <a:cxn ang="0">
                    <a:pos x="4" y="251"/>
                  </a:cxn>
                  <a:cxn ang="0">
                    <a:pos x="0" y="283"/>
                  </a:cxn>
                  <a:cxn ang="0">
                    <a:pos x="35" y="280"/>
                  </a:cxn>
                  <a:cxn ang="0">
                    <a:pos x="57" y="273"/>
                  </a:cxn>
                  <a:cxn ang="0">
                    <a:pos x="68" y="247"/>
                  </a:cxn>
                  <a:cxn ang="0">
                    <a:pos x="93" y="244"/>
                  </a:cxn>
                  <a:cxn ang="0">
                    <a:pos x="115" y="223"/>
                  </a:cxn>
                  <a:cxn ang="0">
                    <a:pos x="147" y="238"/>
                  </a:cxn>
                  <a:cxn ang="0">
                    <a:pos x="169" y="234"/>
                  </a:cxn>
                  <a:cxn ang="0">
                    <a:pos x="194" y="216"/>
                  </a:cxn>
                  <a:cxn ang="0">
                    <a:pos x="205" y="194"/>
                  </a:cxn>
                  <a:cxn ang="0">
                    <a:pos x="209" y="183"/>
                  </a:cxn>
                  <a:cxn ang="0">
                    <a:pos x="194" y="176"/>
                  </a:cxn>
                  <a:cxn ang="0">
                    <a:pos x="201" y="147"/>
                  </a:cxn>
                  <a:cxn ang="0">
                    <a:pos x="205" y="147"/>
                  </a:cxn>
                  <a:cxn ang="0">
                    <a:pos x="216" y="136"/>
                  </a:cxn>
                  <a:cxn ang="0">
                    <a:pos x="233" y="129"/>
                  </a:cxn>
                  <a:cxn ang="0">
                    <a:pos x="258" y="133"/>
                  </a:cxn>
                  <a:cxn ang="0">
                    <a:pos x="287" y="118"/>
                  </a:cxn>
                  <a:cxn ang="0">
                    <a:pos x="273" y="118"/>
                  </a:cxn>
                  <a:cxn ang="0">
                    <a:pos x="265" y="96"/>
                  </a:cxn>
                  <a:cxn ang="0">
                    <a:pos x="280" y="71"/>
                  </a:cxn>
                  <a:cxn ang="0">
                    <a:pos x="298" y="22"/>
                  </a:cxn>
                  <a:cxn ang="0">
                    <a:pos x="305" y="7"/>
                  </a:cxn>
                </a:cxnLst>
                <a:rect l="0" t="0" r="r" b="b"/>
                <a:pathLst>
                  <a:path w="305" h="283">
                    <a:moveTo>
                      <a:pt x="305" y="7"/>
                    </a:moveTo>
                    <a:lnTo>
                      <a:pt x="298" y="0"/>
                    </a:lnTo>
                    <a:lnTo>
                      <a:pt x="276" y="4"/>
                    </a:lnTo>
                    <a:lnTo>
                      <a:pt x="216" y="18"/>
                    </a:lnTo>
                    <a:lnTo>
                      <a:pt x="176" y="35"/>
                    </a:lnTo>
                    <a:lnTo>
                      <a:pt x="136" y="49"/>
                    </a:lnTo>
                    <a:lnTo>
                      <a:pt x="129" y="68"/>
                    </a:lnTo>
                    <a:lnTo>
                      <a:pt x="129" y="96"/>
                    </a:lnTo>
                    <a:lnTo>
                      <a:pt x="100" y="96"/>
                    </a:lnTo>
                    <a:lnTo>
                      <a:pt x="71" y="60"/>
                    </a:lnTo>
                    <a:lnTo>
                      <a:pt x="42" y="104"/>
                    </a:lnTo>
                    <a:lnTo>
                      <a:pt x="20" y="165"/>
                    </a:lnTo>
                    <a:lnTo>
                      <a:pt x="39" y="216"/>
                    </a:lnTo>
                    <a:lnTo>
                      <a:pt x="7" y="240"/>
                    </a:lnTo>
                    <a:lnTo>
                      <a:pt x="4" y="251"/>
                    </a:lnTo>
                    <a:lnTo>
                      <a:pt x="0" y="283"/>
                    </a:lnTo>
                    <a:lnTo>
                      <a:pt x="35" y="280"/>
                    </a:lnTo>
                    <a:lnTo>
                      <a:pt x="57" y="273"/>
                    </a:lnTo>
                    <a:lnTo>
                      <a:pt x="68" y="247"/>
                    </a:lnTo>
                    <a:lnTo>
                      <a:pt x="93" y="244"/>
                    </a:lnTo>
                    <a:lnTo>
                      <a:pt x="115" y="223"/>
                    </a:lnTo>
                    <a:lnTo>
                      <a:pt x="147" y="238"/>
                    </a:lnTo>
                    <a:lnTo>
                      <a:pt x="169" y="234"/>
                    </a:lnTo>
                    <a:lnTo>
                      <a:pt x="194" y="216"/>
                    </a:lnTo>
                    <a:lnTo>
                      <a:pt x="205" y="194"/>
                    </a:lnTo>
                    <a:lnTo>
                      <a:pt x="209" y="183"/>
                    </a:lnTo>
                    <a:lnTo>
                      <a:pt x="194" y="176"/>
                    </a:lnTo>
                    <a:lnTo>
                      <a:pt x="201" y="147"/>
                    </a:lnTo>
                    <a:lnTo>
                      <a:pt x="205" y="147"/>
                    </a:lnTo>
                    <a:lnTo>
                      <a:pt x="216" y="136"/>
                    </a:lnTo>
                    <a:lnTo>
                      <a:pt x="233" y="129"/>
                    </a:lnTo>
                    <a:lnTo>
                      <a:pt x="258" y="133"/>
                    </a:lnTo>
                    <a:lnTo>
                      <a:pt x="287" y="118"/>
                    </a:lnTo>
                    <a:lnTo>
                      <a:pt x="273" y="118"/>
                    </a:lnTo>
                    <a:lnTo>
                      <a:pt x="265" y="96"/>
                    </a:lnTo>
                    <a:lnTo>
                      <a:pt x="280" y="71"/>
                    </a:lnTo>
                    <a:lnTo>
                      <a:pt x="298" y="22"/>
                    </a:lnTo>
                    <a:lnTo>
                      <a:pt x="305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75" name="Germany">
              <a:extLst>
                <a:ext uri="{FF2B5EF4-FFF2-40B4-BE49-F238E27FC236}">
                  <a16:creationId xmlns:a16="http://schemas.microsoft.com/office/drawing/2014/main" id="{162F9060-C98B-2861-4EE9-B6E003F50B96}"/>
                </a:ext>
              </a:extLst>
            </p:cNvPr>
            <p:cNvGrpSpPr/>
            <p:nvPr/>
          </p:nvGrpSpPr>
          <p:grpSpPr>
            <a:xfrm>
              <a:off x="2912885" y="3307268"/>
              <a:ext cx="790203" cy="840355"/>
              <a:chOff x="3734676" y="3663950"/>
              <a:chExt cx="703263" cy="949325"/>
            </a:xfrm>
            <a:solidFill>
              <a:schemeClr val="bg2">
                <a:lumMod val="75000"/>
              </a:schemeClr>
            </a:solidFill>
          </p:grpSpPr>
          <p:sp>
            <p:nvSpPr>
              <p:cNvPr id="105" name="Germany">
                <a:extLst>
                  <a:ext uri="{FF2B5EF4-FFF2-40B4-BE49-F238E27FC236}">
                    <a16:creationId xmlns:a16="http://schemas.microsoft.com/office/drawing/2014/main" id="{B1EA68FD-5C58-09D3-9229-0DA05196E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676" y="3663950"/>
                <a:ext cx="703263" cy="949325"/>
              </a:xfrm>
              <a:custGeom>
                <a:avLst/>
                <a:gdLst/>
                <a:ahLst/>
                <a:cxnLst>
                  <a:cxn ang="0">
                    <a:pos x="1756" y="522"/>
                  </a:cxn>
                  <a:cxn ang="0">
                    <a:pos x="1859" y="479"/>
                  </a:cxn>
                  <a:cxn ang="0">
                    <a:pos x="2037" y="439"/>
                  </a:cxn>
                  <a:cxn ang="0">
                    <a:pos x="2224" y="299"/>
                  </a:cxn>
                  <a:cxn ang="0">
                    <a:pos x="2205" y="348"/>
                  </a:cxn>
                  <a:cxn ang="0">
                    <a:pos x="2371" y="439"/>
                  </a:cxn>
                  <a:cxn ang="0">
                    <a:pos x="2496" y="504"/>
                  </a:cxn>
                  <a:cxn ang="0">
                    <a:pos x="2648" y="658"/>
                  </a:cxn>
                  <a:cxn ang="0">
                    <a:pos x="2697" y="963"/>
                  </a:cxn>
                  <a:cxn ang="0">
                    <a:pos x="2719" y="1204"/>
                  </a:cxn>
                  <a:cxn ang="0">
                    <a:pos x="2766" y="1540"/>
                  </a:cxn>
                  <a:cxn ang="0">
                    <a:pos x="2849" y="1830"/>
                  </a:cxn>
                  <a:cxn ang="0">
                    <a:pos x="2828" y="2133"/>
                  </a:cxn>
                  <a:cxn ang="0">
                    <a:pos x="2745" y="2090"/>
                  </a:cxn>
                  <a:cxn ang="0">
                    <a:pos x="2554" y="2162"/>
                  </a:cxn>
                  <a:cxn ang="0">
                    <a:pos x="2198" y="2345"/>
                  </a:cxn>
                  <a:cxn ang="0">
                    <a:pos x="2029" y="2474"/>
                  </a:cxn>
                  <a:cxn ang="0">
                    <a:pos x="1910" y="2463"/>
                  </a:cxn>
                  <a:cxn ang="0">
                    <a:pos x="2093" y="2826"/>
                  </a:cxn>
                  <a:cxn ang="0">
                    <a:pos x="2500" y="3212"/>
                  </a:cxn>
                  <a:cxn ang="0">
                    <a:pos x="2335" y="3414"/>
                  </a:cxn>
                  <a:cxn ang="0">
                    <a:pos x="2209" y="3787"/>
                  </a:cxn>
                  <a:cxn ang="0">
                    <a:pos x="1943" y="3758"/>
                  </a:cxn>
                  <a:cxn ang="0">
                    <a:pos x="1609" y="3851"/>
                  </a:cxn>
                  <a:cxn ang="0">
                    <a:pos x="1302" y="3855"/>
                  </a:cxn>
                  <a:cxn ang="0">
                    <a:pos x="1065" y="3762"/>
                  </a:cxn>
                  <a:cxn ang="0">
                    <a:pos x="770" y="3679"/>
                  </a:cxn>
                  <a:cxn ang="0">
                    <a:pos x="350" y="3661"/>
                  </a:cxn>
                  <a:cxn ang="0">
                    <a:pos x="357" y="3406"/>
                  </a:cxn>
                  <a:cxn ang="0">
                    <a:pos x="587" y="2989"/>
                  </a:cxn>
                  <a:cxn ang="0">
                    <a:pos x="155" y="2819"/>
                  </a:cxn>
                  <a:cxn ang="0">
                    <a:pos x="25" y="2629"/>
                  </a:cxn>
                  <a:cxn ang="0">
                    <a:pos x="25" y="2389"/>
                  </a:cxn>
                  <a:cxn ang="0">
                    <a:pos x="79" y="2176"/>
                  </a:cxn>
                  <a:cxn ang="0">
                    <a:pos x="32" y="1982"/>
                  </a:cxn>
                  <a:cxn ang="0">
                    <a:pos x="83" y="1687"/>
                  </a:cxn>
                  <a:cxn ang="0">
                    <a:pos x="155" y="1431"/>
                  </a:cxn>
                  <a:cxn ang="0">
                    <a:pos x="382" y="1313"/>
                  </a:cxn>
                  <a:cxn ang="0">
                    <a:pos x="371" y="1072"/>
                  </a:cxn>
                  <a:cxn ang="0">
                    <a:pos x="511" y="813"/>
                  </a:cxn>
                  <a:cxn ang="0">
                    <a:pos x="626" y="784"/>
                  </a:cxn>
                  <a:cxn ang="0">
                    <a:pos x="518" y="694"/>
                  </a:cxn>
                  <a:cxn ang="0">
                    <a:pos x="738" y="582"/>
                  </a:cxn>
                  <a:cxn ang="0">
                    <a:pos x="896" y="676"/>
                  </a:cxn>
                  <a:cxn ang="0">
                    <a:pos x="968" y="651"/>
                  </a:cxn>
                  <a:cxn ang="0">
                    <a:pos x="1133" y="544"/>
                  </a:cxn>
                  <a:cxn ang="0">
                    <a:pos x="1108" y="428"/>
                  </a:cxn>
                  <a:cxn ang="0">
                    <a:pos x="1068" y="295"/>
                  </a:cxn>
                  <a:cxn ang="0">
                    <a:pos x="1141" y="212"/>
                  </a:cxn>
                  <a:cxn ang="0">
                    <a:pos x="1068" y="25"/>
                  </a:cxn>
                  <a:cxn ang="0">
                    <a:pos x="1306" y="25"/>
                  </a:cxn>
                  <a:cxn ang="0">
                    <a:pos x="1396" y="87"/>
                  </a:cxn>
                  <a:cxn ang="0">
                    <a:pos x="1438" y="259"/>
                  </a:cxn>
                  <a:cxn ang="0">
                    <a:pos x="1580" y="335"/>
                  </a:cxn>
                  <a:cxn ang="0">
                    <a:pos x="1723" y="381"/>
                  </a:cxn>
                </a:cxnLst>
                <a:rect l="0" t="0" r="r" b="b"/>
                <a:pathLst>
                  <a:path w="2875" h="3873">
                    <a:moveTo>
                      <a:pt x="1637" y="522"/>
                    </a:moveTo>
                    <a:lnTo>
                      <a:pt x="1643" y="553"/>
                    </a:lnTo>
                    <a:lnTo>
                      <a:pt x="1676" y="533"/>
                    </a:lnTo>
                    <a:lnTo>
                      <a:pt x="1723" y="508"/>
                    </a:lnTo>
                    <a:lnTo>
                      <a:pt x="1756" y="522"/>
                    </a:lnTo>
                    <a:lnTo>
                      <a:pt x="1788" y="533"/>
                    </a:lnTo>
                    <a:lnTo>
                      <a:pt x="1839" y="533"/>
                    </a:lnTo>
                    <a:lnTo>
                      <a:pt x="1824" y="504"/>
                    </a:lnTo>
                    <a:lnTo>
                      <a:pt x="1839" y="497"/>
                    </a:lnTo>
                    <a:lnTo>
                      <a:pt x="1859" y="479"/>
                    </a:lnTo>
                    <a:lnTo>
                      <a:pt x="1906" y="439"/>
                    </a:lnTo>
                    <a:lnTo>
                      <a:pt x="1968" y="424"/>
                    </a:lnTo>
                    <a:lnTo>
                      <a:pt x="2015" y="417"/>
                    </a:lnTo>
                    <a:lnTo>
                      <a:pt x="2015" y="453"/>
                    </a:lnTo>
                    <a:lnTo>
                      <a:pt x="2037" y="439"/>
                    </a:lnTo>
                    <a:lnTo>
                      <a:pt x="2064" y="388"/>
                    </a:lnTo>
                    <a:lnTo>
                      <a:pt x="2097" y="348"/>
                    </a:lnTo>
                    <a:lnTo>
                      <a:pt x="2140" y="299"/>
                    </a:lnTo>
                    <a:lnTo>
                      <a:pt x="2187" y="295"/>
                    </a:lnTo>
                    <a:lnTo>
                      <a:pt x="2224" y="299"/>
                    </a:lnTo>
                    <a:lnTo>
                      <a:pt x="2169" y="328"/>
                    </a:lnTo>
                    <a:lnTo>
                      <a:pt x="2137" y="359"/>
                    </a:lnTo>
                    <a:lnTo>
                      <a:pt x="2126" y="388"/>
                    </a:lnTo>
                    <a:lnTo>
                      <a:pt x="2162" y="363"/>
                    </a:lnTo>
                    <a:lnTo>
                      <a:pt x="2205" y="348"/>
                    </a:lnTo>
                    <a:lnTo>
                      <a:pt x="2252" y="335"/>
                    </a:lnTo>
                    <a:lnTo>
                      <a:pt x="2291" y="335"/>
                    </a:lnTo>
                    <a:lnTo>
                      <a:pt x="2320" y="370"/>
                    </a:lnTo>
                    <a:lnTo>
                      <a:pt x="2356" y="399"/>
                    </a:lnTo>
                    <a:lnTo>
                      <a:pt x="2371" y="439"/>
                    </a:lnTo>
                    <a:lnTo>
                      <a:pt x="2389" y="442"/>
                    </a:lnTo>
                    <a:lnTo>
                      <a:pt x="2421" y="471"/>
                    </a:lnTo>
                    <a:lnTo>
                      <a:pt x="2458" y="471"/>
                    </a:lnTo>
                    <a:lnTo>
                      <a:pt x="2474" y="468"/>
                    </a:lnTo>
                    <a:lnTo>
                      <a:pt x="2496" y="504"/>
                    </a:lnTo>
                    <a:lnTo>
                      <a:pt x="2518" y="547"/>
                    </a:lnTo>
                    <a:lnTo>
                      <a:pt x="2529" y="618"/>
                    </a:lnTo>
                    <a:lnTo>
                      <a:pt x="2568" y="637"/>
                    </a:lnTo>
                    <a:lnTo>
                      <a:pt x="2608" y="651"/>
                    </a:lnTo>
                    <a:lnTo>
                      <a:pt x="2648" y="658"/>
                    </a:lnTo>
                    <a:lnTo>
                      <a:pt x="2663" y="713"/>
                    </a:lnTo>
                    <a:lnTo>
                      <a:pt x="2683" y="762"/>
                    </a:lnTo>
                    <a:lnTo>
                      <a:pt x="2705" y="805"/>
                    </a:lnTo>
                    <a:lnTo>
                      <a:pt x="2705" y="899"/>
                    </a:lnTo>
                    <a:lnTo>
                      <a:pt x="2697" y="963"/>
                    </a:lnTo>
                    <a:lnTo>
                      <a:pt x="2663" y="1032"/>
                    </a:lnTo>
                    <a:lnTo>
                      <a:pt x="2641" y="1104"/>
                    </a:lnTo>
                    <a:lnTo>
                      <a:pt x="2641" y="1144"/>
                    </a:lnTo>
                    <a:lnTo>
                      <a:pt x="2676" y="1168"/>
                    </a:lnTo>
                    <a:lnTo>
                      <a:pt x="2719" y="1204"/>
                    </a:lnTo>
                    <a:lnTo>
                      <a:pt x="2730" y="1255"/>
                    </a:lnTo>
                    <a:lnTo>
                      <a:pt x="2737" y="1324"/>
                    </a:lnTo>
                    <a:lnTo>
                      <a:pt x="2741" y="1391"/>
                    </a:lnTo>
                    <a:lnTo>
                      <a:pt x="2755" y="1446"/>
                    </a:lnTo>
                    <a:lnTo>
                      <a:pt x="2766" y="1540"/>
                    </a:lnTo>
                    <a:lnTo>
                      <a:pt x="2763" y="1596"/>
                    </a:lnTo>
                    <a:lnTo>
                      <a:pt x="2766" y="1654"/>
                    </a:lnTo>
                    <a:lnTo>
                      <a:pt x="2777" y="1737"/>
                    </a:lnTo>
                    <a:lnTo>
                      <a:pt x="2813" y="1785"/>
                    </a:lnTo>
                    <a:lnTo>
                      <a:pt x="2849" y="1830"/>
                    </a:lnTo>
                    <a:lnTo>
                      <a:pt x="2868" y="1848"/>
                    </a:lnTo>
                    <a:lnTo>
                      <a:pt x="2875" y="1874"/>
                    </a:lnTo>
                    <a:lnTo>
                      <a:pt x="2868" y="1993"/>
                    </a:lnTo>
                    <a:lnTo>
                      <a:pt x="2842" y="2097"/>
                    </a:lnTo>
                    <a:lnTo>
                      <a:pt x="2828" y="2133"/>
                    </a:lnTo>
                    <a:lnTo>
                      <a:pt x="2824" y="2137"/>
                    </a:lnTo>
                    <a:lnTo>
                      <a:pt x="2824" y="2144"/>
                    </a:lnTo>
                    <a:lnTo>
                      <a:pt x="2820" y="2140"/>
                    </a:lnTo>
                    <a:lnTo>
                      <a:pt x="2784" y="2144"/>
                    </a:lnTo>
                    <a:lnTo>
                      <a:pt x="2745" y="2090"/>
                    </a:lnTo>
                    <a:lnTo>
                      <a:pt x="2705" y="2017"/>
                    </a:lnTo>
                    <a:lnTo>
                      <a:pt x="2648" y="2003"/>
                    </a:lnTo>
                    <a:lnTo>
                      <a:pt x="2641" y="2068"/>
                    </a:lnTo>
                    <a:lnTo>
                      <a:pt x="2623" y="2137"/>
                    </a:lnTo>
                    <a:lnTo>
                      <a:pt x="2554" y="2162"/>
                    </a:lnTo>
                    <a:lnTo>
                      <a:pt x="2465" y="2191"/>
                    </a:lnTo>
                    <a:lnTo>
                      <a:pt x="2400" y="2211"/>
                    </a:lnTo>
                    <a:lnTo>
                      <a:pt x="2356" y="2280"/>
                    </a:lnTo>
                    <a:lnTo>
                      <a:pt x="2260" y="2327"/>
                    </a:lnTo>
                    <a:lnTo>
                      <a:pt x="2198" y="2345"/>
                    </a:lnTo>
                    <a:lnTo>
                      <a:pt x="2155" y="2356"/>
                    </a:lnTo>
                    <a:lnTo>
                      <a:pt x="2104" y="2371"/>
                    </a:lnTo>
                    <a:lnTo>
                      <a:pt x="2061" y="2396"/>
                    </a:lnTo>
                    <a:lnTo>
                      <a:pt x="2044" y="2431"/>
                    </a:lnTo>
                    <a:lnTo>
                      <a:pt x="2029" y="2474"/>
                    </a:lnTo>
                    <a:lnTo>
                      <a:pt x="2011" y="2478"/>
                    </a:lnTo>
                    <a:lnTo>
                      <a:pt x="1990" y="2445"/>
                    </a:lnTo>
                    <a:lnTo>
                      <a:pt x="1924" y="2389"/>
                    </a:lnTo>
                    <a:lnTo>
                      <a:pt x="1914" y="2409"/>
                    </a:lnTo>
                    <a:lnTo>
                      <a:pt x="1910" y="2463"/>
                    </a:lnTo>
                    <a:lnTo>
                      <a:pt x="1961" y="2529"/>
                    </a:lnTo>
                    <a:lnTo>
                      <a:pt x="2033" y="2561"/>
                    </a:lnTo>
                    <a:lnTo>
                      <a:pt x="2044" y="2636"/>
                    </a:lnTo>
                    <a:lnTo>
                      <a:pt x="2037" y="2748"/>
                    </a:lnTo>
                    <a:lnTo>
                      <a:pt x="2093" y="2826"/>
                    </a:lnTo>
                    <a:lnTo>
                      <a:pt x="2260" y="2971"/>
                    </a:lnTo>
                    <a:lnTo>
                      <a:pt x="2320" y="3046"/>
                    </a:lnTo>
                    <a:lnTo>
                      <a:pt x="2371" y="3100"/>
                    </a:lnTo>
                    <a:lnTo>
                      <a:pt x="2471" y="3176"/>
                    </a:lnTo>
                    <a:lnTo>
                      <a:pt x="2500" y="3212"/>
                    </a:lnTo>
                    <a:lnTo>
                      <a:pt x="2489" y="3262"/>
                    </a:lnTo>
                    <a:lnTo>
                      <a:pt x="2443" y="3283"/>
                    </a:lnTo>
                    <a:lnTo>
                      <a:pt x="2385" y="3305"/>
                    </a:lnTo>
                    <a:lnTo>
                      <a:pt x="2356" y="3352"/>
                    </a:lnTo>
                    <a:lnTo>
                      <a:pt x="2335" y="3414"/>
                    </a:lnTo>
                    <a:lnTo>
                      <a:pt x="2195" y="3467"/>
                    </a:lnTo>
                    <a:lnTo>
                      <a:pt x="2162" y="3535"/>
                    </a:lnTo>
                    <a:lnTo>
                      <a:pt x="2166" y="3637"/>
                    </a:lnTo>
                    <a:lnTo>
                      <a:pt x="2205" y="3737"/>
                    </a:lnTo>
                    <a:lnTo>
                      <a:pt x="2209" y="3787"/>
                    </a:lnTo>
                    <a:lnTo>
                      <a:pt x="2158" y="3809"/>
                    </a:lnTo>
                    <a:lnTo>
                      <a:pt x="2129" y="3758"/>
                    </a:lnTo>
                    <a:lnTo>
                      <a:pt x="2040" y="3755"/>
                    </a:lnTo>
                    <a:lnTo>
                      <a:pt x="1968" y="3726"/>
                    </a:lnTo>
                    <a:lnTo>
                      <a:pt x="1943" y="3758"/>
                    </a:lnTo>
                    <a:lnTo>
                      <a:pt x="1881" y="3766"/>
                    </a:lnTo>
                    <a:lnTo>
                      <a:pt x="1806" y="3769"/>
                    </a:lnTo>
                    <a:lnTo>
                      <a:pt x="1734" y="3777"/>
                    </a:lnTo>
                    <a:lnTo>
                      <a:pt x="1672" y="3816"/>
                    </a:lnTo>
                    <a:lnTo>
                      <a:pt x="1609" y="3851"/>
                    </a:lnTo>
                    <a:lnTo>
                      <a:pt x="1522" y="3845"/>
                    </a:lnTo>
                    <a:lnTo>
                      <a:pt x="1442" y="3791"/>
                    </a:lnTo>
                    <a:lnTo>
                      <a:pt x="1371" y="3780"/>
                    </a:lnTo>
                    <a:lnTo>
                      <a:pt x="1324" y="3820"/>
                    </a:lnTo>
                    <a:lnTo>
                      <a:pt x="1302" y="3855"/>
                    </a:lnTo>
                    <a:lnTo>
                      <a:pt x="1266" y="3873"/>
                    </a:lnTo>
                    <a:lnTo>
                      <a:pt x="1209" y="3842"/>
                    </a:lnTo>
                    <a:lnTo>
                      <a:pt x="1180" y="3784"/>
                    </a:lnTo>
                    <a:lnTo>
                      <a:pt x="1126" y="3762"/>
                    </a:lnTo>
                    <a:lnTo>
                      <a:pt x="1065" y="3762"/>
                    </a:lnTo>
                    <a:lnTo>
                      <a:pt x="997" y="3787"/>
                    </a:lnTo>
                    <a:lnTo>
                      <a:pt x="965" y="3762"/>
                    </a:lnTo>
                    <a:lnTo>
                      <a:pt x="896" y="3726"/>
                    </a:lnTo>
                    <a:lnTo>
                      <a:pt x="831" y="3693"/>
                    </a:lnTo>
                    <a:lnTo>
                      <a:pt x="770" y="3679"/>
                    </a:lnTo>
                    <a:lnTo>
                      <a:pt x="608" y="3697"/>
                    </a:lnTo>
                    <a:lnTo>
                      <a:pt x="529" y="3693"/>
                    </a:lnTo>
                    <a:lnTo>
                      <a:pt x="439" y="3693"/>
                    </a:lnTo>
                    <a:lnTo>
                      <a:pt x="386" y="3701"/>
                    </a:lnTo>
                    <a:lnTo>
                      <a:pt x="350" y="3661"/>
                    </a:lnTo>
                    <a:lnTo>
                      <a:pt x="346" y="3661"/>
                    </a:lnTo>
                    <a:lnTo>
                      <a:pt x="335" y="3640"/>
                    </a:lnTo>
                    <a:lnTo>
                      <a:pt x="331" y="3579"/>
                    </a:lnTo>
                    <a:lnTo>
                      <a:pt x="339" y="3499"/>
                    </a:lnTo>
                    <a:lnTo>
                      <a:pt x="357" y="3406"/>
                    </a:lnTo>
                    <a:lnTo>
                      <a:pt x="421" y="3262"/>
                    </a:lnTo>
                    <a:lnTo>
                      <a:pt x="446" y="3187"/>
                    </a:lnTo>
                    <a:lnTo>
                      <a:pt x="511" y="3122"/>
                    </a:lnTo>
                    <a:lnTo>
                      <a:pt x="569" y="3057"/>
                    </a:lnTo>
                    <a:lnTo>
                      <a:pt x="587" y="2989"/>
                    </a:lnTo>
                    <a:lnTo>
                      <a:pt x="508" y="2946"/>
                    </a:lnTo>
                    <a:lnTo>
                      <a:pt x="421" y="2906"/>
                    </a:lnTo>
                    <a:lnTo>
                      <a:pt x="274" y="2844"/>
                    </a:lnTo>
                    <a:lnTo>
                      <a:pt x="223" y="2830"/>
                    </a:lnTo>
                    <a:lnTo>
                      <a:pt x="155" y="2819"/>
                    </a:lnTo>
                    <a:lnTo>
                      <a:pt x="130" y="2755"/>
                    </a:lnTo>
                    <a:lnTo>
                      <a:pt x="94" y="2705"/>
                    </a:lnTo>
                    <a:lnTo>
                      <a:pt x="61" y="2665"/>
                    </a:lnTo>
                    <a:lnTo>
                      <a:pt x="25" y="2625"/>
                    </a:lnTo>
                    <a:lnTo>
                      <a:pt x="25" y="2629"/>
                    </a:lnTo>
                    <a:lnTo>
                      <a:pt x="58" y="2594"/>
                    </a:lnTo>
                    <a:lnTo>
                      <a:pt x="58" y="2525"/>
                    </a:lnTo>
                    <a:lnTo>
                      <a:pt x="47" y="2478"/>
                    </a:lnTo>
                    <a:lnTo>
                      <a:pt x="22" y="2431"/>
                    </a:lnTo>
                    <a:lnTo>
                      <a:pt x="25" y="2389"/>
                    </a:lnTo>
                    <a:lnTo>
                      <a:pt x="43" y="2345"/>
                    </a:lnTo>
                    <a:lnTo>
                      <a:pt x="0" y="2309"/>
                    </a:lnTo>
                    <a:lnTo>
                      <a:pt x="3" y="2313"/>
                    </a:lnTo>
                    <a:lnTo>
                      <a:pt x="72" y="2222"/>
                    </a:lnTo>
                    <a:lnTo>
                      <a:pt x="79" y="2176"/>
                    </a:lnTo>
                    <a:lnTo>
                      <a:pt x="58" y="2119"/>
                    </a:lnTo>
                    <a:lnTo>
                      <a:pt x="54" y="2068"/>
                    </a:lnTo>
                    <a:lnTo>
                      <a:pt x="54" y="2057"/>
                    </a:lnTo>
                    <a:lnTo>
                      <a:pt x="25" y="2014"/>
                    </a:lnTo>
                    <a:lnTo>
                      <a:pt x="32" y="1982"/>
                    </a:lnTo>
                    <a:lnTo>
                      <a:pt x="25" y="1935"/>
                    </a:lnTo>
                    <a:lnTo>
                      <a:pt x="18" y="1877"/>
                    </a:lnTo>
                    <a:lnTo>
                      <a:pt x="25" y="1834"/>
                    </a:lnTo>
                    <a:lnTo>
                      <a:pt x="69" y="1794"/>
                    </a:lnTo>
                    <a:lnTo>
                      <a:pt x="83" y="1687"/>
                    </a:lnTo>
                    <a:lnTo>
                      <a:pt x="97" y="1618"/>
                    </a:lnTo>
                    <a:lnTo>
                      <a:pt x="97" y="1561"/>
                    </a:lnTo>
                    <a:lnTo>
                      <a:pt x="90" y="1471"/>
                    </a:lnTo>
                    <a:lnTo>
                      <a:pt x="97" y="1424"/>
                    </a:lnTo>
                    <a:lnTo>
                      <a:pt x="155" y="1431"/>
                    </a:lnTo>
                    <a:lnTo>
                      <a:pt x="223" y="1471"/>
                    </a:lnTo>
                    <a:lnTo>
                      <a:pt x="270" y="1464"/>
                    </a:lnTo>
                    <a:lnTo>
                      <a:pt x="306" y="1409"/>
                    </a:lnTo>
                    <a:lnTo>
                      <a:pt x="321" y="1349"/>
                    </a:lnTo>
                    <a:lnTo>
                      <a:pt x="382" y="1313"/>
                    </a:lnTo>
                    <a:lnTo>
                      <a:pt x="428" y="1262"/>
                    </a:lnTo>
                    <a:lnTo>
                      <a:pt x="446" y="1201"/>
                    </a:lnTo>
                    <a:lnTo>
                      <a:pt x="350" y="1141"/>
                    </a:lnTo>
                    <a:lnTo>
                      <a:pt x="342" y="1086"/>
                    </a:lnTo>
                    <a:lnTo>
                      <a:pt x="371" y="1072"/>
                    </a:lnTo>
                    <a:lnTo>
                      <a:pt x="432" y="1039"/>
                    </a:lnTo>
                    <a:lnTo>
                      <a:pt x="450" y="978"/>
                    </a:lnTo>
                    <a:lnTo>
                      <a:pt x="471" y="925"/>
                    </a:lnTo>
                    <a:lnTo>
                      <a:pt x="493" y="863"/>
                    </a:lnTo>
                    <a:lnTo>
                      <a:pt x="511" y="813"/>
                    </a:lnTo>
                    <a:lnTo>
                      <a:pt x="518" y="787"/>
                    </a:lnTo>
                    <a:lnTo>
                      <a:pt x="604" y="780"/>
                    </a:lnTo>
                    <a:lnTo>
                      <a:pt x="626" y="831"/>
                    </a:lnTo>
                    <a:lnTo>
                      <a:pt x="637" y="838"/>
                    </a:lnTo>
                    <a:lnTo>
                      <a:pt x="626" y="784"/>
                    </a:lnTo>
                    <a:lnTo>
                      <a:pt x="604" y="756"/>
                    </a:lnTo>
                    <a:lnTo>
                      <a:pt x="576" y="734"/>
                    </a:lnTo>
                    <a:lnTo>
                      <a:pt x="544" y="720"/>
                    </a:lnTo>
                    <a:lnTo>
                      <a:pt x="522" y="709"/>
                    </a:lnTo>
                    <a:lnTo>
                      <a:pt x="518" y="694"/>
                    </a:lnTo>
                    <a:lnTo>
                      <a:pt x="540" y="655"/>
                    </a:lnTo>
                    <a:lnTo>
                      <a:pt x="565" y="637"/>
                    </a:lnTo>
                    <a:lnTo>
                      <a:pt x="587" y="593"/>
                    </a:lnTo>
                    <a:lnTo>
                      <a:pt x="644" y="586"/>
                    </a:lnTo>
                    <a:lnTo>
                      <a:pt x="738" y="582"/>
                    </a:lnTo>
                    <a:lnTo>
                      <a:pt x="823" y="608"/>
                    </a:lnTo>
                    <a:lnTo>
                      <a:pt x="845" y="662"/>
                    </a:lnTo>
                    <a:lnTo>
                      <a:pt x="849" y="731"/>
                    </a:lnTo>
                    <a:lnTo>
                      <a:pt x="889" y="731"/>
                    </a:lnTo>
                    <a:lnTo>
                      <a:pt x="896" y="676"/>
                    </a:lnTo>
                    <a:lnTo>
                      <a:pt x="936" y="691"/>
                    </a:lnTo>
                    <a:lnTo>
                      <a:pt x="965" y="762"/>
                    </a:lnTo>
                    <a:lnTo>
                      <a:pt x="990" y="809"/>
                    </a:lnTo>
                    <a:lnTo>
                      <a:pt x="965" y="691"/>
                    </a:lnTo>
                    <a:lnTo>
                      <a:pt x="968" y="651"/>
                    </a:lnTo>
                    <a:lnTo>
                      <a:pt x="975" y="593"/>
                    </a:lnTo>
                    <a:lnTo>
                      <a:pt x="990" y="568"/>
                    </a:lnTo>
                    <a:lnTo>
                      <a:pt x="1012" y="536"/>
                    </a:lnTo>
                    <a:lnTo>
                      <a:pt x="1043" y="540"/>
                    </a:lnTo>
                    <a:lnTo>
                      <a:pt x="1133" y="544"/>
                    </a:lnTo>
                    <a:lnTo>
                      <a:pt x="1148" y="529"/>
                    </a:lnTo>
                    <a:lnTo>
                      <a:pt x="1112" y="504"/>
                    </a:lnTo>
                    <a:lnTo>
                      <a:pt x="1076" y="475"/>
                    </a:lnTo>
                    <a:lnTo>
                      <a:pt x="1086" y="432"/>
                    </a:lnTo>
                    <a:lnTo>
                      <a:pt x="1108" y="428"/>
                    </a:lnTo>
                    <a:lnTo>
                      <a:pt x="1115" y="406"/>
                    </a:lnTo>
                    <a:lnTo>
                      <a:pt x="1094" y="381"/>
                    </a:lnTo>
                    <a:lnTo>
                      <a:pt x="1079" y="348"/>
                    </a:lnTo>
                    <a:lnTo>
                      <a:pt x="1094" y="317"/>
                    </a:lnTo>
                    <a:lnTo>
                      <a:pt x="1068" y="295"/>
                    </a:lnTo>
                    <a:lnTo>
                      <a:pt x="1036" y="292"/>
                    </a:lnTo>
                    <a:lnTo>
                      <a:pt x="1061" y="266"/>
                    </a:lnTo>
                    <a:lnTo>
                      <a:pt x="1065" y="248"/>
                    </a:lnTo>
                    <a:lnTo>
                      <a:pt x="1104" y="230"/>
                    </a:lnTo>
                    <a:lnTo>
                      <a:pt x="1141" y="212"/>
                    </a:lnTo>
                    <a:lnTo>
                      <a:pt x="1130" y="172"/>
                    </a:lnTo>
                    <a:lnTo>
                      <a:pt x="1101" y="134"/>
                    </a:lnTo>
                    <a:lnTo>
                      <a:pt x="1079" y="87"/>
                    </a:lnTo>
                    <a:lnTo>
                      <a:pt x="1061" y="54"/>
                    </a:lnTo>
                    <a:lnTo>
                      <a:pt x="1068" y="25"/>
                    </a:lnTo>
                    <a:lnTo>
                      <a:pt x="1072" y="0"/>
                    </a:lnTo>
                    <a:lnTo>
                      <a:pt x="1115" y="3"/>
                    </a:lnTo>
                    <a:lnTo>
                      <a:pt x="1233" y="43"/>
                    </a:lnTo>
                    <a:lnTo>
                      <a:pt x="1273" y="29"/>
                    </a:lnTo>
                    <a:lnTo>
                      <a:pt x="1306" y="25"/>
                    </a:lnTo>
                    <a:lnTo>
                      <a:pt x="1284" y="25"/>
                    </a:lnTo>
                    <a:lnTo>
                      <a:pt x="1277" y="51"/>
                    </a:lnTo>
                    <a:lnTo>
                      <a:pt x="1317" y="51"/>
                    </a:lnTo>
                    <a:lnTo>
                      <a:pt x="1356" y="72"/>
                    </a:lnTo>
                    <a:lnTo>
                      <a:pt x="1396" y="87"/>
                    </a:lnTo>
                    <a:lnTo>
                      <a:pt x="1422" y="147"/>
                    </a:lnTo>
                    <a:lnTo>
                      <a:pt x="1418" y="194"/>
                    </a:lnTo>
                    <a:lnTo>
                      <a:pt x="1382" y="234"/>
                    </a:lnTo>
                    <a:lnTo>
                      <a:pt x="1396" y="256"/>
                    </a:lnTo>
                    <a:lnTo>
                      <a:pt x="1438" y="259"/>
                    </a:lnTo>
                    <a:lnTo>
                      <a:pt x="1438" y="295"/>
                    </a:lnTo>
                    <a:lnTo>
                      <a:pt x="1471" y="299"/>
                    </a:lnTo>
                    <a:lnTo>
                      <a:pt x="1493" y="270"/>
                    </a:lnTo>
                    <a:lnTo>
                      <a:pt x="1558" y="299"/>
                    </a:lnTo>
                    <a:lnTo>
                      <a:pt x="1580" y="335"/>
                    </a:lnTo>
                    <a:lnTo>
                      <a:pt x="1612" y="339"/>
                    </a:lnTo>
                    <a:lnTo>
                      <a:pt x="1672" y="328"/>
                    </a:lnTo>
                    <a:lnTo>
                      <a:pt x="1705" y="313"/>
                    </a:lnTo>
                    <a:lnTo>
                      <a:pt x="1727" y="331"/>
                    </a:lnTo>
                    <a:lnTo>
                      <a:pt x="1723" y="381"/>
                    </a:lnTo>
                    <a:lnTo>
                      <a:pt x="1691" y="417"/>
                    </a:lnTo>
                    <a:lnTo>
                      <a:pt x="1647" y="442"/>
                    </a:lnTo>
                    <a:lnTo>
                      <a:pt x="1627" y="489"/>
                    </a:lnTo>
                    <a:lnTo>
                      <a:pt x="1637" y="522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06" name="Germany">
                <a:extLst>
                  <a:ext uri="{FF2B5EF4-FFF2-40B4-BE49-F238E27FC236}">
                    <a16:creationId xmlns:a16="http://schemas.microsoft.com/office/drawing/2014/main" id="{316C502D-0E4C-296B-BB95-26F50EC6C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351" y="3711575"/>
                <a:ext cx="36513" cy="47625"/>
              </a:xfrm>
              <a:custGeom>
                <a:avLst/>
                <a:gdLst/>
                <a:ahLst/>
                <a:cxnLst>
                  <a:cxn ang="0">
                    <a:pos x="140" y="109"/>
                  </a:cxn>
                  <a:cxn ang="0">
                    <a:pos x="140" y="119"/>
                  </a:cxn>
                  <a:cxn ang="0">
                    <a:pos x="140" y="141"/>
                  </a:cxn>
                  <a:cxn ang="0">
                    <a:pos x="154" y="169"/>
                  </a:cxn>
                  <a:cxn ang="0">
                    <a:pos x="150" y="194"/>
                  </a:cxn>
                  <a:cxn ang="0">
                    <a:pos x="125" y="172"/>
                  </a:cxn>
                  <a:cxn ang="0">
                    <a:pos x="94" y="183"/>
                  </a:cxn>
                  <a:cxn ang="0">
                    <a:pos x="79" y="198"/>
                  </a:cxn>
                  <a:cxn ang="0">
                    <a:pos x="32" y="191"/>
                  </a:cxn>
                  <a:cxn ang="0">
                    <a:pos x="0" y="158"/>
                  </a:cxn>
                  <a:cxn ang="0">
                    <a:pos x="14" y="134"/>
                  </a:cxn>
                  <a:cxn ang="0">
                    <a:pos x="14" y="109"/>
                  </a:cxn>
                  <a:cxn ang="0">
                    <a:pos x="7" y="69"/>
                  </a:cxn>
                  <a:cxn ang="0">
                    <a:pos x="29" y="62"/>
                  </a:cxn>
                  <a:cxn ang="0">
                    <a:pos x="68" y="87"/>
                  </a:cxn>
                  <a:cxn ang="0">
                    <a:pos x="97" y="98"/>
                  </a:cxn>
                  <a:cxn ang="0">
                    <a:pos x="87" y="69"/>
                  </a:cxn>
                  <a:cxn ang="0">
                    <a:pos x="54" y="43"/>
                  </a:cxn>
                  <a:cxn ang="0">
                    <a:pos x="36" y="18"/>
                  </a:cxn>
                  <a:cxn ang="0">
                    <a:pos x="47" y="0"/>
                  </a:cxn>
                  <a:cxn ang="0">
                    <a:pos x="79" y="4"/>
                  </a:cxn>
                  <a:cxn ang="0">
                    <a:pos x="83" y="36"/>
                  </a:cxn>
                  <a:cxn ang="0">
                    <a:pos x="125" y="36"/>
                  </a:cxn>
                  <a:cxn ang="0">
                    <a:pos x="150" y="51"/>
                  </a:cxn>
                  <a:cxn ang="0">
                    <a:pos x="140" y="109"/>
                  </a:cxn>
                </a:cxnLst>
                <a:rect l="0" t="0" r="r" b="b"/>
                <a:pathLst>
                  <a:path w="154" h="198">
                    <a:moveTo>
                      <a:pt x="140" y="109"/>
                    </a:moveTo>
                    <a:lnTo>
                      <a:pt x="140" y="119"/>
                    </a:lnTo>
                    <a:lnTo>
                      <a:pt x="140" y="141"/>
                    </a:lnTo>
                    <a:lnTo>
                      <a:pt x="154" y="169"/>
                    </a:lnTo>
                    <a:lnTo>
                      <a:pt x="150" y="194"/>
                    </a:lnTo>
                    <a:lnTo>
                      <a:pt x="125" y="172"/>
                    </a:lnTo>
                    <a:lnTo>
                      <a:pt x="94" y="183"/>
                    </a:lnTo>
                    <a:lnTo>
                      <a:pt x="79" y="198"/>
                    </a:lnTo>
                    <a:lnTo>
                      <a:pt x="32" y="191"/>
                    </a:lnTo>
                    <a:lnTo>
                      <a:pt x="0" y="158"/>
                    </a:lnTo>
                    <a:lnTo>
                      <a:pt x="14" y="134"/>
                    </a:lnTo>
                    <a:lnTo>
                      <a:pt x="14" y="109"/>
                    </a:lnTo>
                    <a:lnTo>
                      <a:pt x="7" y="69"/>
                    </a:lnTo>
                    <a:lnTo>
                      <a:pt x="29" y="62"/>
                    </a:lnTo>
                    <a:lnTo>
                      <a:pt x="68" y="87"/>
                    </a:lnTo>
                    <a:lnTo>
                      <a:pt x="97" y="98"/>
                    </a:lnTo>
                    <a:lnTo>
                      <a:pt x="87" y="69"/>
                    </a:lnTo>
                    <a:lnTo>
                      <a:pt x="54" y="43"/>
                    </a:lnTo>
                    <a:lnTo>
                      <a:pt x="36" y="18"/>
                    </a:lnTo>
                    <a:lnTo>
                      <a:pt x="47" y="0"/>
                    </a:lnTo>
                    <a:lnTo>
                      <a:pt x="79" y="4"/>
                    </a:lnTo>
                    <a:lnTo>
                      <a:pt x="83" y="36"/>
                    </a:lnTo>
                    <a:lnTo>
                      <a:pt x="125" y="36"/>
                    </a:lnTo>
                    <a:lnTo>
                      <a:pt x="150" y="51"/>
                    </a:lnTo>
                    <a:lnTo>
                      <a:pt x="140" y="10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76" name="France">
              <a:extLst>
                <a:ext uri="{FF2B5EF4-FFF2-40B4-BE49-F238E27FC236}">
                  <a16:creationId xmlns:a16="http://schemas.microsoft.com/office/drawing/2014/main" id="{6EEC581D-9B07-4B2F-88C0-D3BA8FF2CC92}"/>
                </a:ext>
              </a:extLst>
            </p:cNvPr>
            <p:cNvGrpSpPr/>
            <p:nvPr/>
          </p:nvGrpSpPr>
          <p:grpSpPr>
            <a:xfrm>
              <a:off x="1897932" y="3672639"/>
              <a:ext cx="1241492" cy="1128436"/>
              <a:chOff x="2831389" y="4076700"/>
              <a:chExt cx="1104900" cy="1274762"/>
            </a:xfrm>
            <a:solidFill>
              <a:schemeClr val="bg2">
                <a:lumMod val="75000"/>
              </a:schemeClr>
            </a:solidFill>
          </p:grpSpPr>
          <p:sp>
            <p:nvSpPr>
              <p:cNvPr id="103" name="France">
                <a:extLst>
                  <a:ext uri="{FF2B5EF4-FFF2-40B4-BE49-F238E27FC236}">
                    <a16:creationId xmlns:a16="http://schemas.microsoft.com/office/drawing/2014/main" id="{7B422CA9-79E8-A6C1-FA00-E7F68C37D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389" y="4076700"/>
                <a:ext cx="1046162" cy="1081087"/>
              </a:xfrm>
              <a:custGeom>
                <a:avLst/>
                <a:gdLst/>
                <a:ahLst/>
                <a:cxnLst>
                  <a:cxn ang="0">
                    <a:pos x="2828" y="198"/>
                  </a:cxn>
                  <a:cxn ang="0">
                    <a:pos x="2961" y="381"/>
                  </a:cxn>
                  <a:cxn ang="0">
                    <a:pos x="3097" y="629"/>
                  </a:cxn>
                  <a:cxn ang="0">
                    <a:pos x="3324" y="593"/>
                  </a:cxn>
                  <a:cxn ang="0">
                    <a:pos x="3331" y="751"/>
                  </a:cxn>
                  <a:cxn ang="0">
                    <a:pos x="3532" y="899"/>
                  </a:cxn>
                  <a:cxn ang="0">
                    <a:pos x="3770" y="1018"/>
                  </a:cxn>
                  <a:cxn ang="0">
                    <a:pos x="4097" y="1219"/>
                  </a:cxn>
                  <a:cxn ang="0">
                    <a:pos x="4122" y="1500"/>
                  </a:cxn>
                  <a:cxn ang="0">
                    <a:pos x="4011" y="1953"/>
                  </a:cxn>
                  <a:cxn ang="0">
                    <a:pos x="3821" y="1999"/>
                  </a:cxn>
                  <a:cxn ang="0">
                    <a:pos x="3679" y="2186"/>
                  </a:cxn>
                  <a:cxn ang="0">
                    <a:pos x="3514" y="2363"/>
                  </a:cxn>
                  <a:cxn ang="0">
                    <a:pos x="3414" y="2561"/>
                  </a:cxn>
                  <a:cxn ang="0">
                    <a:pos x="3547" y="2536"/>
                  </a:cxn>
                  <a:cxn ang="0">
                    <a:pos x="3669" y="2668"/>
                  </a:cxn>
                  <a:cxn ang="0">
                    <a:pos x="3730" y="2834"/>
                  </a:cxn>
                  <a:cxn ang="0">
                    <a:pos x="3672" y="2942"/>
                  </a:cxn>
                  <a:cxn ang="0">
                    <a:pos x="3605" y="3215"/>
                  </a:cxn>
                  <a:cxn ang="0">
                    <a:pos x="3644" y="3359"/>
                  </a:cxn>
                  <a:cxn ang="0">
                    <a:pos x="3665" y="3679"/>
                  </a:cxn>
                  <a:cxn ang="0">
                    <a:pos x="3839" y="3826"/>
                  </a:cxn>
                  <a:cxn ang="0">
                    <a:pos x="3669" y="3985"/>
                  </a:cxn>
                  <a:cxn ang="0">
                    <a:pos x="3471" y="4107"/>
                  </a:cxn>
                  <a:cxn ang="0">
                    <a:pos x="3273" y="4215"/>
                  </a:cxn>
                  <a:cxn ang="0">
                    <a:pos x="3130" y="4154"/>
                  </a:cxn>
                  <a:cxn ang="0">
                    <a:pos x="3004" y="4064"/>
                  </a:cxn>
                  <a:cxn ang="0">
                    <a:pos x="2896" y="4014"/>
                  </a:cxn>
                  <a:cxn ang="0">
                    <a:pos x="2709" y="3989"/>
                  </a:cxn>
                  <a:cxn ang="0">
                    <a:pos x="2518" y="3884"/>
                  </a:cxn>
                  <a:cxn ang="0">
                    <a:pos x="2188" y="4010"/>
                  </a:cxn>
                  <a:cxn ang="0">
                    <a:pos x="2104" y="4402"/>
                  </a:cxn>
                  <a:cxn ang="0">
                    <a:pos x="1676" y="4348"/>
                  </a:cxn>
                  <a:cxn ang="0">
                    <a:pos x="1479" y="4194"/>
                  </a:cxn>
                  <a:cxn ang="0">
                    <a:pos x="1163" y="4096"/>
                  </a:cxn>
                  <a:cxn ang="0">
                    <a:pos x="687" y="3859"/>
                  </a:cxn>
                  <a:cxn ang="0">
                    <a:pos x="425" y="3617"/>
                  </a:cxn>
                  <a:cxn ang="0">
                    <a:pos x="564" y="3463"/>
                  </a:cxn>
                  <a:cxn ang="0">
                    <a:pos x="824" y="2971"/>
                  </a:cxn>
                  <a:cxn ang="0">
                    <a:pos x="893" y="2585"/>
                  </a:cxn>
                  <a:cxn ang="0">
                    <a:pos x="1003" y="2610"/>
                  </a:cxn>
                  <a:cxn ang="0">
                    <a:pos x="975" y="2266"/>
                  </a:cxn>
                  <a:cxn ang="0">
                    <a:pos x="907" y="2115"/>
                  </a:cxn>
                  <a:cxn ang="0">
                    <a:pos x="735" y="1741"/>
                  </a:cxn>
                  <a:cxn ang="0">
                    <a:pos x="706" y="1564"/>
                  </a:cxn>
                  <a:cxn ang="0">
                    <a:pos x="544" y="1395"/>
                  </a:cxn>
                  <a:cxn ang="0">
                    <a:pos x="425" y="1324"/>
                  </a:cxn>
                  <a:cxn ang="0">
                    <a:pos x="205" y="1130"/>
                  </a:cxn>
                  <a:cxn ang="0">
                    <a:pos x="44" y="971"/>
                  </a:cxn>
                  <a:cxn ang="0">
                    <a:pos x="83" y="867"/>
                  </a:cxn>
                  <a:cxn ang="0">
                    <a:pos x="58" y="740"/>
                  </a:cxn>
                  <a:cxn ang="0">
                    <a:pos x="399" y="737"/>
                  </a:cxn>
                  <a:cxn ang="0">
                    <a:pos x="561" y="720"/>
                  </a:cxn>
                  <a:cxn ang="0">
                    <a:pos x="809" y="896"/>
                  </a:cxn>
                  <a:cxn ang="0">
                    <a:pos x="1011" y="907"/>
                  </a:cxn>
                  <a:cxn ang="0">
                    <a:pos x="1116" y="907"/>
                  </a:cxn>
                  <a:cxn ang="0">
                    <a:pos x="1105" y="575"/>
                  </a:cxn>
                  <a:cxn ang="0">
                    <a:pos x="1313" y="468"/>
                  </a:cxn>
                  <a:cxn ang="0">
                    <a:pos x="1468" y="665"/>
                  </a:cxn>
                  <a:cxn ang="0">
                    <a:pos x="1856" y="702"/>
                  </a:cxn>
                  <a:cxn ang="0">
                    <a:pos x="1809" y="550"/>
                  </a:cxn>
                  <a:cxn ang="0">
                    <a:pos x="2288" y="384"/>
                  </a:cxn>
                  <a:cxn ang="0">
                    <a:pos x="2475" y="29"/>
                  </a:cxn>
                </a:cxnLst>
                <a:rect l="0" t="0" r="r" b="b"/>
                <a:pathLst>
                  <a:path w="4263" h="4402">
                    <a:moveTo>
                      <a:pt x="2716" y="0"/>
                    </a:moveTo>
                    <a:lnTo>
                      <a:pt x="2698" y="98"/>
                    </a:lnTo>
                    <a:lnTo>
                      <a:pt x="2705" y="154"/>
                    </a:lnTo>
                    <a:lnTo>
                      <a:pt x="2763" y="194"/>
                    </a:lnTo>
                    <a:lnTo>
                      <a:pt x="2828" y="198"/>
                    </a:lnTo>
                    <a:lnTo>
                      <a:pt x="2845" y="263"/>
                    </a:lnTo>
                    <a:lnTo>
                      <a:pt x="2863" y="319"/>
                    </a:lnTo>
                    <a:lnTo>
                      <a:pt x="2921" y="345"/>
                    </a:lnTo>
                    <a:lnTo>
                      <a:pt x="2957" y="370"/>
                    </a:lnTo>
                    <a:lnTo>
                      <a:pt x="2961" y="381"/>
                    </a:lnTo>
                    <a:lnTo>
                      <a:pt x="2993" y="406"/>
                    </a:lnTo>
                    <a:lnTo>
                      <a:pt x="3064" y="446"/>
                    </a:lnTo>
                    <a:lnTo>
                      <a:pt x="3090" y="482"/>
                    </a:lnTo>
                    <a:lnTo>
                      <a:pt x="3097" y="528"/>
                    </a:lnTo>
                    <a:lnTo>
                      <a:pt x="3097" y="629"/>
                    </a:lnTo>
                    <a:lnTo>
                      <a:pt x="3151" y="658"/>
                    </a:lnTo>
                    <a:lnTo>
                      <a:pt x="3213" y="669"/>
                    </a:lnTo>
                    <a:lnTo>
                      <a:pt x="3244" y="629"/>
                    </a:lnTo>
                    <a:lnTo>
                      <a:pt x="3287" y="586"/>
                    </a:lnTo>
                    <a:lnTo>
                      <a:pt x="3324" y="593"/>
                    </a:lnTo>
                    <a:lnTo>
                      <a:pt x="3324" y="633"/>
                    </a:lnTo>
                    <a:lnTo>
                      <a:pt x="3313" y="698"/>
                    </a:lnTo>
                    <a:lnTo>
                      <a:pt x="3306" y="733"/>
                    </a:lnTo>
                    <a:lnTo>
                      <a:pt x="3327" y="747"/>
                    </a:lnTo>
                    <a:lnTo>
                      <a:pt x="3331" y="751"/>
                    </a:lnTo>
                    <a:lnTo>
                      <a:pt x="3313" y="780"/>
                    </a:lnTo>
                    <a:lnTo>
                      <a:pt x="3378" y="831"/>
                    </a:lnTo>
                    <a:lnTo>
                      <a:pt x="3418" y="878"/>
                    </a:lnTo>
                    <a:lnTo>
                      <a:pt x="3478" y="903"/>
                    </a:lnTo>
                    <a:lnTo>
                      <a:pt x="3532" y="899"/>
                    </a:lnTo>
                    <a:lnTo>
                      <a:pt x="3626" y="938"/>
                    </a:lnTo>
                    <a:lnTo>
                      <a:pt x="3665" y="942"/>
                    </a:lnTo>
                    <a:lnTo>
                      <a:pt x="3701" y="938"/>
                    </a:lnTo>
                    <a:lnTo>
                      <a:pt x="3737" y="978"/>
                    </a:lnTo>
                    <a:lnTo>
                      <a:pt x="3770" y="1018"/>
                    </a:lnTo>
                    <a:lnTo>
                      <a:pt x="3806" y="1068"/>
                    </a:lnTo>
                    <a:lnTo>
                      <a:pt x="3831" y="1132"/>
                    </a:lnTo>
                    <a:lnTo>
                      <a:pt x="3899" y="1143"/>
                    </a:lnTo>
                    <a:lnTo>
                      <a:pt x="3950" y="1157"/>
                    </a:lnTo>
                    <a:lnTo>
                      <a:pt x="4097" y="1219"/>
                    </a:lnTo>
                    <a:lnTo>
                      <a:pt x="4184" y="1259"/>
                    </a:lnTo>
                    <a:lnTo>
                      <a:pt x="4263" y="1302"/>
                    </a:lnTo>
                    <a:lnTo>
                      <a:pt x="4245" y="1370"/>
                    </a:lnTo>
                    <a:lnTo>
                      <a:pt x="4187" y="1435"/>
                    </a:lnTo>
                    <a:lnTo>
                      <a:pt x="4122" y="1500"/>
                    </a:lnTo>
                    <a:lnTo>
                      <a:pt x="4097" y="1575"/>
                    </a:lnTo>
                    <a:lnTo>
                      <a:pt x="4033" y="1719"/>
                    </a:lnTo>
                    <a:lnTo>
                      <a:pt x="4015" y="1812"/>
                    </a:lnTo>
                    <a:lnTo>
                      <a:pt x="4007" y="1892"/>
                    </a:lnTo>
                    <a:lnTo>
                      <a:pt x="4011" y="1953"/>
                    </a:lnTo>
                    <a:lnTo>
                      <a:pt x="4022" y="1974"/>
                    </a:lnTo>
                    <a:lnTo>
                      <a:pt x="3971" y="2006"/>
                    </a:lnTo>
                    <a:lnTo>
                      <a:pt x="3928" y="2021"/>
                    </a:lnTo>
                    <a:lnTo>
                      <a:pt x="3857" y="2010"/>
                    </a:lnTo>
                    <a:lnTo>
                      <a:pt x="3821" y="1999"/>
                    </a:lnTo>
                    <a:lnTo>
                      <a:pt x="3788" y="2039"/>
                    </a:lnTo>
                    <a:lnTo>
                      <a:pt x="3806" y="2075"/>
                    </a:lnTo>
                    <a:lnTo>
                      <a:pt x="3799" y="2086"/>
                    </a:lnTo>
                    <a:lnTo>
                      <a:pt x="3752" y="2118"/>
                    </a:lnTo>
                    <a:lnTo>
                      <a:pt x="3679" y="2186"/>
                    </a:lnTo>
                    <a:lnTo>
                      <a:pt x="3641" y="2215"/>
                    </a:lnTo>
                    <a:lnTo>
                      <a:pt x="3601" y="2266"/>
                    </a:lnTo>
                    <a:lnTo>
                      <a:pt x="3572" y="2327"/>
                    </a:lnTo>
                    <a:lnTo>
                      <a:pt x="3561" y="2345"/>
                    </a:lnTo>
                    <a:lnTo>
                      <a:pt x="3514" y="2363"/>
                    </a:lnTo>
                    <a:lnTo>
                      <a:pt x="3485" y="2402"/>
                    </a:lnTo>
                    <a:lnTo>
                      <a:pt x="3456" y="2424"/>
                    </a:lnTo>
                    <a:lnTo>
                      <a:pt x="3443" y="2460"/>
                    </a:lnTo>
                    <a:lnTo>
                      <a:pt x="3425" y="2496"/>
                    </a:lnTo>
                    <a:lnTo>
                      <a:pt x="3414" y="2561"/>
                    </a:lnTo>
                    <a:lnTo>
                      <a:pt x="3400" y="2639"/>
                    </a:lnTo>
                    <a:lnTo>
                      <a:pt x="3418" y="2658"/>
                    </a:lnTo>
                    <a:lnTo>
                      <a:pt x="3467" y="2636"/>
                    </a:lnTo>
                    <a:lnTo>
                      <a:pt x="3503" y="2585"/>
                    </a:lnTo>
                    <a:lnTo>
                      <a:pt x="3547" y="2536"/>
                    </a:lnTo>
                    <a:lnTo>
                      <a:pt x="3601" y="2539"/>
                    </a:lnTo>
                    <a:lnTo>
                      <a:pt x="3661" y="2554"/>
                    </a:lnTo>
                    <a:lnTo>
                      <a:pt x="3679" y="2565"/>
                    </a:lnTo>
                    <a:lnTo>
                      <a:pt x="3669" y="2610"/>
                    </a:lnTo>
                    <a:lnTo>
                      <a:pt x="3669" y="2668"/>
                    </a:lnTo>
                    <a:lnTo>
                      <a:pt x="3672" y="2708"/>
                    </a:lnTo>
                    <a:lnTo>
                      <a:pt x="3672" y="2744"/>
                    </a:lnTo>
                    <a:lnTo>
                      <a:pt x="3719" y="2762"/>
                    </a:lnTo>
                    <a:lnTo>
                      <a:pt x="3730" y="2794"/>
                    </a:lnTo>
                    <a:lnTo>
                      <a:pt x="3730" y="2834"/>
                    </a:lnTo>
                    <a:lnTo>
                      <a:pt x="3690" y="2830"/>
                    </a:lnTo>
                    <a:lnTo>
                      <a:pt x="3665" y="2830"/>
                    </a:lnTo>
                    <a:lnTo>
                      <a:pt x="3655" y="2859"/>
                    </a:lnTo>
                    <a:lnTo>
                      <a:pt x="3661" y="2895"/>
                    </a:lnTo>
                    <a:lnTo>
                      <a:pt x="3672" y="2942"/>
                    </a:lnTo>
                    <a:lnTo>
                      <a:pt x="3694" y="3017"/>
                    </a:lnTo>
                    <a:lnTo>
                      <a:pt x="3708" y="3075"/>
                    </a:lnTo>
                    <a:lnTo>
                      <a:pt x="3719" y="3136"/>
                    </a:lnTo>
                    <a:lnTo>
                      <a:pt x="3641" y="3176"/>
                    </a:lnTo>
                    <a:lnTo>
                      <a:pt x="3605" y="3215"/>
                    </a:lnTo>
                    <a:lnTo>
                      <a:pt x="3583" y="3269"/>
                    </a:lnTo>
                    <a:lnTo>
                      <a:pt x="3583" y="3301"/>
                    </a:lnTo>
                    <a:lnTo>
                      <a:pt x="3594" y="3334"/>
                    </a:lnTo>
                    <a:lnTo>
                      <a:pt x="3616" y="3338"/>
                    </a:lnTo>
                    <a:lnTo>
                      <a:pt x="3644" y="3359"/>
                    </a:lnTo>
                    <a:lnTo>
                      <a:pt x="3644" y="3409"/>
                    </a:lnTo>
                    <a:lnTo>
                      <a:pt x="3626" y="3470"/>
                    </a:lnTo>
                    <a:lnTo>
                      <a:pt x="3619" y="3546"/>
                    </a:lnTo>
                    <a:lnTo>
                      <a:pt x="3634" y="3621"/>
                    </a:lnTo>
                    <a:lnTo>
                      <a:pt x="3665" y="3679"/>
                    </a:lnTo>
                    <a:lnTo>
                      <a:pt x="3723" y="3697"/>
                    </a:lnTo>
                    <a:lnTo>
                      <a:pt x="3781" y="3704"/>
                    </a:lnTo>
                    <a:lnTo>
                      <a:pt x="3831" y="3719"/>
                    </a:lnTo>
                    <a:lnTo>
                      <a:pt x="3846" y="3773"/>
                    </a:lnTo>
                    <a:lnTo>
                      <a:pt x="3839" y="3826"/>
                    </a:lnTo>
                    <a:lnTo>
                      <a:pt x="3821" y="3873"/>
                    </a:lnTo>
                    <a:lnTo>
                      <a:pt x="3824" y="3895"/>
                    </a:lnTo>
                    <a:lnTo>
                      <a:pt x="3813" y="3909"/>
                    </a:lnTo>
                    <a:lnTo>
                      <a:pt x="3679" y="3960"/>
                    </a:lnTo>
                    <a:lnTo>
                      <a:pt x="3669" y="3985"/>
                    </a:lnTo>
                    <a:lnTo>
                      <a:pt x="3626" y="4007"/>
                    </a:lnTo>
                    <a:lnTo>
                      <a:pt x="3583" y="4038"/>
                    </a:lnTo>
                    <a:lnTo>
                      <a:pt x="3540" y="4071"/>
                    </a:lnTo>
                    <a:lnTo>
                      <a:pt x="3493" y="4100"/>
                    </a:lnTo>
                    <a:lnTo>
                      <a:pt x="3471" y="4107"/>
                    </a:lnTo>
                    <a:lnTo>
                      <a:pt x="3464" y="4147"/>
                    </a:lnTo>
                    <a:lnTo>
                      <a:pt x="3443" y="4168"/>
                    </a:lnTo>
                    <a:lnTo>
                      <a:pt x="3342" y="4194"/>
                    </a:lnTo>
                    <a:lnTo>
                      <a:pt x="3302" y="4205"/>
                    </a:lnTo>
                    <a:lnTo>
                      <a:pt x="3273" y="4215"/>
                    </a:lnTo>
                    <a:lnTo>
                      <a:pt x="3266" y="4208"/>
                    </a:lnTo>
                    <a:lnTo>
                      <a:pt x="3216" y="4201"/>
                    </a:lnTo>
                    <a:lnTo>
                      <a:pt x="3166" y="4194"/>
                    </a:lnTo>
                    <a:lnTo>
                      <a:pt x="3151" y="4172"/>
                    </a:lnTo>
                    <a:lnTo>
                      <a:pt x="3130" y="4154"/>
                    </a:lnTo>
                    <a:lnTo>
                      <a:pt x="3115" y="4129"/>
                    </a:lnTo>
                    <a:lnTo>
                      <a:pt x="3068" y="4121"/>
                    </a:lnTo>
                    <a:lnTo>
                      <a:pt x="3037" y="4111"/>
                    </a:lnTo>
                    <a:lnTo>
                      <a:pt x="3011" y="4100"/>
                    </a:lnTo>
                    <a:lnTo>
                      <a:pt x="3004" y="4064"/>
                    </a:lnTo>
                    <a:lnTo>
                      <a:pt x="2964" y="4042"/>
                    </a:lnTo>
                    <a:lnTo>
                      <a:pt x="2917" y="4031"/>
                    </a:lnTo>
                    <a:lnTo>
                      <a:pt x="2888" y="4010"/>
                    </a:lnTo>
                    <a:lnTo>
                      <a:pt x="2867" y="3989"/>
                    </a:lnTo>
                    <a:lnTo>
                      <a:pt x="2896" y="4014"/>
                    </a:lnTo>
                    <a:lnTo>
                      <a:pt x="2874" y="4007"/>
                    </a:lnTo>
                    <a:lnTo>
                      <a:pt x="2834" y="4003"/>
                    </a:lnTo>
                    <a:lnTo>
                      <a:pt x="2824" y="4024"/>
                    </a:lnTo>
                    <a:lnTo>
                      <a:pt x="2763" y="4018"/>
                    </a:lnTo>
                    <a:lnTo>
                      <a:pt x="2709" y="3989"/>
                    </a:lnTo>
                    <a:lnTo>
                      <a:pt x="2698" y="3963"/>
                    </a:lnTo>
                    <a:lnTo>
                      <a:pt x="2676" y="3949"/>
                    </a:lnTo>
                    <a:lnTo>
                      <a:pt x="2576" y="3916"/>
                    </a:lnTo>
                    <a:lnTo>
                      <a:pt x="2558" y="3887"/>
                    </a:lnTo>
                    <a:lnTo>
                      <a:pt x="2518" y="3884"/>
                    </a:lnTo>
                    <a:lnTo>
                      <a:pt x="2453" y="3906"/>
                    </a:lnTo>
                    <a:lnTo>
                      <a:pt x="2411" y="3938"/>
                    </a:lnTo>
                    <a:lnTo>
                      <a:pt x="2331" y="3974"/>
                    </a:lnTo>
                    <a:lnTo>
                      <a:pt x="2277" y="3989"/>
                    </a:lnTo>
                    <a:lnTo>
                      <a:pt x="2188" y="4010"/>
                    </a:lnTo>
                    <a:lnTo>
                      <a:pt x="2137" y="4074"/>
                    </a:lnTo>
                    <a:lnTo>
                      <a:pt x="2101" y="4168"/>
                    </a:lnTo>
                    <a:lnTo>
                      <a:pt x="2108" y="4183"/>
                    </a:lnTo>
                    <a:lnTo>
                      <a:pt x="2123" y="4205"/>
                    </a:lnTo>
                    <a:lnTo>
                      <a:pt x="2104" y="4402"/>
                    </a:lnTo>
                    <a:lnTo>
                      <a:pt x="2061" y="4384"/>
                    </a:lnTo>
                    <a:lnTo>
                      <a:pt x="1968" y="4370"/>
                    </a:lnTo>
                    <a:lnTo>
                      <a:pt x="1874" y="4370"/>
                    </a:lnTo>
                    <a:lnTo>
                      <a:pt x="1778" y="4359"/>
                    </a:lnTo>
                    <a:lnTo>
                      <a:pt x="1676" y="4348"/>
                    </a:lnTo>
                    <a:lnTo>
                      <a:pt x="1626" y="4323"/>
                    </a:lnTo>
                    <a:lnTo>
                      <a:pt x="1604" y="4305"/>
                    </a:lnTo>
                    <a:lnTo>
                      <a:pt x="1565" y="4250"/>
                    </a:lnTo>
                    <a:lnTo>
                      <a:pt x="1533" y="4208"/>
                    </a:lnTo>
                    <a:lnTo>
                      <a:pt x="1479" y="4194"/>
                    </a:lnTo>
                    <a:lnTo>
                      <a:pt x="1442" y="4176"/>
                    </a:lnTo>
                    <a:lnTo>
                      <a:pt x="1357" y="4092"/>
                    </a:lnTo>
                    <a:lnTo>
                      <a:pt x="1306" y="4060"/>
                    </a:lnTo>
                    <a:lnTo>
                      <a:pt x="1241" y="4060"/>
                    </a:lnTo>
                    <a:lnTo>
                      <a:pt x="1163" y="4096"/>
                    </a:lnTo>
                    <a:lnTo>
                      <a:pt x="1116" y="4092"/>
                    </a:lnTo>
                    <a:lnTo>
                      <a:pt x="1014" y="4060"/>
                    </a:lnTo>
                    <a:lnTo>
                      <a:pt x="911" y="4003"/>
                    </a:lnTo>
                    <a:lnTo>
                      <a:pt x="724" y="3913"/>
                    </a:lnTo>
                    <a:lnTo>
                      <a:pt x="687" y="3859"/>
                    </a:lnTo>
                    <a:lnTo>
                      <a:pt x="622" y="3798"/>
                    </a:lnTo>
                    <a:lnTo>
                      <a:pt x="551" y="3766"/>
                    </a:lnTo>
                    <a:lnTo>
                      <a:pt x="497" y="3719"/>
                    </a:lnTo>
                    <a:lnTo>
                      <a:pt x="461" y="3672"/>
                    </a:lnTo>
                    <a:lnTo>
                      <a:pt x="425" y="3617"/>
                    </a:lnTo>
                    <a:lnTo>
                      <a:pt x="378" y="3568"/>
                    </a:lnTo>
                    <a:lnTo>
                      <a:pt x="374" y="3535"/>
                    </a:lnTo>
                    <a:lnTo>
                      <a:pt x="439" y="3561"/>
                    </a:lnTo>
                    <a:lnTo>
                      <a:pt x="522" y="3528"/>
                    </a:lnTo>
                    <a:lnTo>
                      <a:pt x="564" y="3463"/>
                    </a:lnTo>
                    <a:lnTo>
                      <a:pt x="604" y="3367"/>
                    </a:lnTo>
                    <a:lnTo>
                      <a:pt x="666" y="3236"/>
                    </a:lnTo>
                    <a:lnTo>
                      <a:pt x="731" y="3089"/>
                    </a:lnTo>
                    <a:lnTo>
                      <a:pt x="802" y="2985"/>
                    </a:lnTo>
                    <a:lnTo>
                      <a:pt x="824" y="2971"/>
                    </a:lnTo>
                    <a:lnTo>
                      <a:pt x="788" y="2913"/>
                    </a:lnTo>
                    <a:lnTo>
                      <a:pt x="788" y="2899"/>
                    </a:lnTo>
                    <a:lnTo>
                      <a:pt x="817" y="2812"/>
                    </a:lnTo>
                    <a:lnTo>
                      <a:pt x="864" y="2690"/>
                    </a:lnTo>
                    <a:lnTo>
                      <a:pt x="893" y="2585"/>
                    </a:lnTo>
                    <a:lnTo>
                      <a:pt x="921" y="2539"/>
                    </a:lnTo>
                    <a:lnTo>
                      <a:pt x="965" y="2610"/>
                    </a:lnTo>
                    <a:lnTo>
                      <a:pt x="993" y="2665"/>
                    </a:lnTo>
                    <a:lnTo>
                      <a:pt x="1007" y="2701"/>
                    </a:lnTo>
                    <a:lnTo>
                      <a:pt x="1003" y="2610"/>
                    </a:lnTo>
                    <a:lnTo>
                      <a:pt x="971" y="2532"/>
                    </a:lnTo>
                    <a:lnTo>
                      <a:pt x="914" y="2474"/>
                    </a:lnTo>
                    <a:lnTo>
                      <a:pt x="903" y="2409"/>
                    </a:lnTo>
                    <a:lnTo>
                      <a:pt x="954" y="2349"/>
                    </a:lnTo>
                    <a:lnTo>
                      <a:pt x="975" y="2266"/>
                    </a:lnTo>
                    <a:lnTo>
                      <a:pt x="961" y="2204"/>
                    </a:lnTo>
                    <a:lnTo>
                      <a:pt x="975" y="2144"/>
                    </a:lnTo>
                    <a:lnTo>
                      <a:pt x="961" y="2144"/>
                    </a:lnTo>
                    <a:lnTo>
                      <a:pt x="958" y="2140"/>
                    </a:lnTo>
                    <a:lnTo>
                      <a:pt x="907" y="2115"/>
                    </a:lnTo>
                    <a:lnTo>
                      <a:pt x="835" y="2057"/>
                    </a:lnTo>
                    <a:lnTo>
                      <a:pt x="769" y="1985"/>
                    </a:lnTo>
                    <a:lnTo>
                      <a:pt x="731" y="1899"/>
                    </a:lnTo>
                    <a:lnTo>
                      <a:pt x="709" y="1805"/>
                    </a:lnTo>
                    <a:lnTo>
                      <a:pt x="735" y="1741"/>
                    </a:lnTo>
                    <a:lnTo>
                      <a:pt x="745" y="1669"/>
                    </a:lnTo>
                    <a:lnTo>
                      <a:pt x="738" y="1618"/>
                    </a:lnTo>
                    <a:lnTo>
                      <a:pt x="867" y="1625"/>
                    </a:lnTo>
                    <a:lnTo>
                      <a:pt x="809" y="1586"/>
                    </a:lnTo>
                    <a:lnTo>
                      <a:pt x="706" y="1564"/>
                    </a:lnTo>
                    <a:lnTo>
                      <a:pt x="630" y="1543"/>
                    </a:lnTo>
                    <a:lnTo>
                      <a:pt x="651" y="1489"/>
                    </a:lnTo>
                    <a:lnTo>
                      <a:pt x="669" y="1438"/>
                    </a:lnTo>
                    <a:lnTo>
                      <a:pt x="655" y="1424"/>
                    </a:lnTo>
                    <a:lnTo>
                      <a:pt x="544" y="1395"/>
                    </a:lnTo>
                    <a:lnTo>
                      <a:pt x="575" y="1381"/>
                    </a:lnTo>
                    <a:lnTo>
                      <a:pt x="537" y="1355"/>
                    </a:lnTo>
                    <a:lnTo>
                      <a:pt x="457" y="1359"/>
                    </a:lnTo>
                    <a:lnTo>
                      <a:pt x="428" y="1341"/>
                    </a:lnTo>
                    <a:lnTo>
                      <a:pt x="425" y="1324"/>
                    </a:lnTo>
                    <a:lnTo>
                      <a:pt x="417" y="1306"/>
                    </a:lnTo>
                    <a:lnTo>
                      <a:pt x="370" y="1251"/>
                    </a:lnTo>
                    <a:lnTo>
                      <a:pt x="321" y="1212"/>
                    </a:lnTo>
                    <a:lnTo>
                      <a:pt x="238" y="1157"/>
                    </a:lnTo>
                    <a:lnTo>
                      <a:pt x="205" y="1130"/>
                    </a:lnTo>
                    <a:lnTo>
                      <a:pt x="147" y="1119"/>
                    </a:lnTo>
                    <a:lnTo>
                      <a:pt x="76" y="1130"/>
                    </a:lnTo>
                    <a:lnTo>
                      <a:pt x="58" y="1068"/>
                    </a:lnTo>
                    <a:lnTo>
                      <a:pt x="0" y="978"/>
                    </a:lnTo>
                    <a:lnTo>
                      <a:pt x="44" y="971"/>
                    </a:lnTo>
                    <a:lnTo>
                      <a:pt x="101" y="967"/>
                    </a:lnTo>
                    <a:lnTo>
                      <a:pt x="98" y="934"/>
                    </a:lnTo>
                    <a:lnTo>
                      <a:pt x="51" y="927"/>
                    </a:lnTo>
                    <a:lnTo>
                      <a:pt x="47" y="896"/>
                    </a:lnTo>
                    <a:lnTo>
                      <a:pt x="83" y="867"/>
                    </a:lnTo>
                    <a:lnTo>
                      <a:pt x="116" y="870"/>
                    </a:lnTo>
                    <a:lnTo>
                      <a:pt x="136" y="842"/>
                    </a:lnTo>
                    <a:lnTo>
                      <a:pt x="11" y="823"/>
                    </a:lnTo>
                    <a:lnTo>
                      <a:pt x="18" y="791"/>
                    </a:lnTo>
                    <a:lnTo>
                      <a:pt x="58" y="740"/>
                    </a:lnTo>
                    <a:lnTo>
                      <a:pt x="136" y="722"/>
                    </a:lnTo>
                    <a:lnTo>
                      <a:pt x="205" y="716"/>
                    </a:lnTo>
                    <a:lnTo>
                      <a:pt x="306" y="726"/>
                    </a:lnTo>
                    <a:lnTo>
                      <a:pt x="359" y="740"/>
                    </a:lnTo>
                    <a:lnTo>
                      <a:pt x="399" y="737"/>
                    </a:lnTo>
                    <a:lnTo>
                      <a:pt x="450" y="740"/>
                    </a:lnTo>
                    <a:lnTo>
                      <a:pt x="464" y="709"/>
                    </a:lnTo>
                    <a:lnTo>
                      <a:pt x="504" y="698"/>
                    </a:lnTo>
                    <a:lnTo>
                      <a:pt x="530" y="716"/>
                    </a:lnTo>
                    <a:lnTo>
                      <a:pt x="561" y="720"/>
                    </a:lnTo>
                    <a:lnTo>
                      <a:pt x="630" y="737"/>
                    </a:lnTo>
                    <a:lnTo>
                      <a:pt x="659" y="773"/>
                    </a:lnTo>
                    <a:lnTo>
                      <a:pt x="698" y="842"/>
                    </a:lnTo>
                    <a:lnTo>
                      <a:pt x="749" y="903"/>
                    </a:lnTo>
                    <a:lnTo>
                      <a:pt x="809" y="896"/>
                    </a:lnTo>
                    <a:lnTo>
                      <a:pt x="864" y="892"/>
                    </a:lnTo>
                    <a:lnTo>
                      <a:pt x="878" y="903"/>
                    </a:lnTo>
                    <a:lnTo>
                      <a:pt x="914" y="914"/>
                    </a:lnTo>
                    <a:lnTo>
                      <a:pt x="961" y="907"/>
                    </a:lnTo>
                    <a:lnTo>
                      <a:pt x="1011" y="907"/>
                    </a:lnTo>
                    <a:lnTo>
                      <a:pt x="1032" y="921"/>
                    </a:lnTo>
                    <a:lnTo>
                      <a:pt x="1047" y="952"/>
                    </a:lnTo>
                    <a:lnTo>
                      <a:pt x="1119" y="967"/>
                    </a:lnTo>
                    <a:lnTo>
                      <a:pt x="1152" y="942"/>
                    </a:lnTo>
                    <a:lnTo>
                      <a:pt x="1116" y="907"/>
                    </a:lnTo>
                    <a:lnTo>
                      <a:pt x="1116" y="831"/>
                    </a:lnTo>
                    <a:lnTo>
                      <a:pt x="1134" y="758"/>
                    </a:lnTo>
                    <a:lnTo>
                      <a:pt x="1130" y="694"/>
                    </a:lnTo>
                    <a:lnTo>
                      <a:pt x="1137" y="615"/>
                    </a:lnTo>
                    <a:lnTo>
                      <a:pt x="1105" y="575"/>
                    </a:lnTo>
                    <a:lnTo>
                      <a:pt x="1098" y="517"/>
                    </a:lnTo>
                    <a:lnTo>
                      <a:pt x="1116" y="395"/>
                    </a:lnTo>
                    <a:lnTo>
                      <a:pt x="1170" y="428"/>
                    </a:lnTo>
                    <a:lnTo>
                      <a:pt x="1295" y="453"/>
                    </a:lnTo>
                    <a:lnTo>
                      <a:pt x="1313" y="468"/>
                    </a:lnTo>
                    <a:lnTo>
                      <a:pt x="1292" y="517"/>
                    </a:lnTo>
                    <a:lnTo>
                      <a:pt x="1321" y="564"/>
                    </a:lnTo>
                    <a:lnTo>
                      <a:pt x="1342" y="626"/>
                    </a:lnTo>
                    <a:lnTo>
                      <a:pt x="1375" y="629"/>
                    </a:lnTo>
                    <a:lnTo>
                      <a:pt x="1468" y="665"/>
                    </a:lnTo>
                    <a:lnTo>
                      <a:pt x="1544" y="709"/>
                    </a:lnTo>
                    <a:lnTo>
                      <a:pt x="1604" y="720"/>
                    </a:lnTo>
                    <a:lnTo>
                      <a:pt x="1662" y="720"/>
                    </a:lnTo>
                    <a:lnTo>
                      <a:pt x="1727" y="691"/>
                    </a:lnTo>
                    <a:lnTo>
                      <a:pt x="1856" y="702"/>
                    </a:lnTo>
                    <a:lnTo>
                      <a:pt x="1867" y="687"/>
                    </a:lnTo>
                    <a:lnTo>
                      <a:pt x="1834" y="669"/>
                    </a:lnTo>
                    <a:lnTo>
                      <a:pt x="1752" y="647"/>
                    </a:lnTo>
                    <a:lnTo>
                      <a:pt x="1756" y="615"/>
                    </a:lnTo>
                    <a:lnTo>
                      <a:pt x="1809" y="550"/>
                    </a:lnTo>
                    <a:lnTo>
                      <a:pt x="1910" y="511"/>
                    </a:lnTo>
                    <a:lnTo>
                      <a:pt x="2001" y="500"/>
                    </a:lnTo>
                    <a:lnTo>
                      <a:pt x="2112" y="486"/>
                    </a:lnTo>
                    <a:lnTo>
                      <a:pt x="2199" y="446"/>
                    </a:lnTo>
                    <a:lnTo>
                      <a:pt x="2288" y="384"/>
                    </a:lnTo>
                    <a:lnTo>
                      <a:pt x="2302" y="348"/>
                    </a:lnTo>
                    <a:lnTo>
                      <a:pt x="2281" y="319"/>
                    </a:lnTo>
                    <a:lnTo>
                      <a:pt x="2338" y="147"/>
                    </a:lnTo>
                    <a:lnTo>
                      <a:pt x="2396" y="47"/>
                    </a:lnTo>
                    <a:lnTo>
                      <a:pt x="2475" y="29"/>
                    </a:lnTo>
                    <a:lnTo>
                      <a:pt x="2558" y="18"/>
                    </a:lnTo>
                    <a:lnTo>
                      <a:pt x="2616" y="22"/>
                    </a:lnTo>
                    <a:lnTo>
                      <a:pt x="2687" y="14"/>
                    </a:lnTo>
                    <a:lnTo>
                      <a:pt x="2716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04" name="France">
                <a:extLst>
                  <a:ext uri="{FF2B5EF4-FFF2-40B4-BE49-F238E27FC236}">
                    <a16:creationId xmlns:a16="http://schemas.microsoft.com/office/drawing/2014/main" id="{09274803-E130-632F-C7AA-BAD21C27D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389" y="5148262"/>
                <a:ext cx="88900" cy="203200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345" y="18"/>
                  </a:cxn>
                  <a:cxn ang="0">
                    <a:pos x="342" y="161"/>
                  </a:cxn>
                  <a:cxn ang="0">
                    <a:pos x="335" y="219"/>
                  </a:cxn>
                  <a:cxn ang="0">
                    <a:pos x="359" y="410"/>
                  </a:cxn>
                  <a:cxn ang="0">
                    <a:pos x="342" y="485"/>
                  </a:cxn>
                  <a:cxn ang="0">
                    <a:pos x="310" y="546"/>
                  </a:cxn>
                  <a:cxn ang="0">
                    <a:pos x="295" y="615"/>
                  </a:cxn>
                  <a:cxn ang="0">
                    <a:pos x="270" y="655"/>
                  </a:cxn>
                  <a:cxn ang="0">
                    <a:pos x="255" y="708"/>
                  </a:cxn>
                  <a:cxn ang="0">
                    <a:pos x="237" y="733"/>
                  </a:cxn>
                  <a:cxn ang="0">
                    <a:pos x="226" y="744"/>
                  </a:cxn>
                  <a:cxn ang="0">
                    <a:pos x="201" y="787"/>
                  </a:cxn>
                  <a:cxn ang="0">
                    <a:pos x="194" y="831"/>
                  </a:cxn>
                  <a:cxn ang="0">
                    <a:pos x="165" y="773"/>
                  </a:cxn>
                  <a:cxn ang="0">
                    <a:pos x="126" y="758"/>
                  </a:cxn>
                  <a:cxn ang="0">
                    <a:pos x="79" y="729"/>
                  </a:cxn>
                  <a:cxn ang="0">
                    <a:pos x="65" y="690"/>
                  </a:cxn>
                  <a:cxn ang="0">
                    <a:pos x="72" y="633"/>
                  </a:cxn>
                  <a:cxn ang="0">
                    <a:pos x="25" y="615"/>
                  </a:cxn>
                  <a:cxn ang="0">
                    <a:pos x="18" y="568"/>
                  </a:cxn>
                  <a:cxn ang="0">
                    <a:pos x="18" y="510"/>
                  </a:cxn>
                  <a:cxn ang="0">
                    <a:pos x="25" y="453"/>
                  </a:cxn>
                  <a:cxn ang="0">
                    <a:pos x="21" y="421"/>
                  </a:cxn>
                  <a:cxn ang="0">
                    <a:pos x="0" y="384"/>
                  </a:cxn>
                  <a:cxn ang="0">
                    <a:pos x="0" y="348"/>
                  </a:cxn>
                  <a:cxn ang="0">
                    <a:pos x="11" y="323"/>
                  </a:cxn>
                  <a:cxn ang="0">
                    <a:pos x="11" y="290"/>
                  </a:cxn>
                  <a:cxn ang="0">
                    <a:pos x="11" y="272"/>
                  </a:cxn>
                  <a:cxn ang="0">
                    <a:pos x="21" y="259"/>
                  </a:cxn>
                  <a:cxn ang="0">
                    <a:pos x="32" y="219"/>
                  </a:cxn>
                  <a:cxn ang="0">
                    <a:pos x="50" y="187"/>
                  </a:cxn>
                  <a:cxn ang="0">
                    <a:pos x="79" y="198"/>
                  </a:cxn>
                  <a:cxn ang="0">
                    <a:pos x="130" y="187"/>
                  </a:cxn>
                  <a:cxn ang="0">
                    <a:pos x="172" y="161"/>
                  </a:cxn>
                  <a:cxn ang="0">
                    <a:pos x="208" y="132"/>
                  </a:cxn>
                  <a:cxn ang="0">
                    <a:pos x="270" y="125"/>
                  </a:cxn>
                  <a:cxn ang="0">
                    <a:pos x="292" y="93"/>
                  </a:cxn>
                  <a:cxn ang="0">
                    <a:pos x="302" y="50"/>
                  </a:cxn>
                  <a:cxn ang="0">
                    <a:pos x="310" y="29"/>
                  </a:cxn>
                  <a:cxn ang="0">
                    <a:pos x="313" y="0"/>
                  </a:cxn>
                </a:cxnLst>
                <a:rect l="0" t="0" r="r" b="b"/>
                <a:pathLst>
                  <a:path w="359" h="831">
                    <a:moveTo>
                      <a:pt x="313" y="0"/>
                    </a:moveTo>
                    <a:lnTo>
                      <a:pt x="345" y="18"/>
                    </a:lnTo>
                    <a:lnTo>
                      <a:pt x="342" y="161"/>
                    </a:lnTo>
                    <a:lnTo>
                      <a:pt x="335" y="219"/>
                    </a:lnTo>
                    <a:lnTo>
                      <a:pt x="359" y="410"/>
                    </a:lnTo>
                    <a:lnTo>
                      <a:pt x="342" y="485"/>
                    </a:lnTo>
                    <a:lnTo>
                      <a:pt x="310" y="546"/>
                    </a:lnTo>
                    <a:lnTo>
                      <a:pt x="295" y="615"/>
                    </a:lnTo>
                    <a:lnTo>
                      <a:pt x="270" y="655"/>
                    </a:lnTo>
                    <a:lnTo>
                      <a:pt x="255" y="708"/>
                    </a:lnTo>
                    <a:lnTo>
                      <a:pt x="237" y="733"/>
                    </a:lnTo>
                    <a:lnTo>
                      <a:pt x="226" y="744"/>
                    </a:lnTo>
                    <a:lnTo>
                      <a:pt x="201" y="787"/>
                    </a:lnTo>
                    <a:lnTo>
                      <a:pt x="194" y="831"/>
                    </a:lnTo>
                    <a:lnTo>
                      <a:pt x="165" y="773"/>
                    </a:lnTo>
                    <a:lnTo>
                      <a:pt x="126" y="758"/>
                    </a:lnTo>
                    <a:lnTo>
                      <a:pt x="79" y="729"/>
                    </a:lnTo>
                    <a:lnTo>
                      <a:pt x="65" y="690"/>
                    </a:lnTo>
                    <a:lnTo>
                      <a:pt x="72" y="633"/>
                    </a:lnTo>
                    <a:lnTo>
                      <a:pt x="25" y="615"/>
                    </a:lnTo>
                    <a:lnTo>
                      <a:pt x="18" y="568"/>
                    </a:lnTo>
                    <a:lnTo>
                      <a:pt x="18" y="510"/>
                    </a:lnTo>
                    <a:lnTo>
                      <a:pt x="25" y="453"/>
                    </a:lnTo>
                    <a:lnTo>
                      <a:pt x="21" y="421"/>
                    </a:lnTo>
                    <a:lnTo>
                      <a:pt x="0" y="384"/>
                    </a:lnTo>
                    <a:lnTo>
                      <a:pt x="0" y="348"/>
                    </a:lnTo>
                    <a:lnTo>
                      <a:pt x="11" y="323"/>
                    </a:lnTo>
                    <a:lnTo>
                      <a:pt x="11" y="290"/>
                    </a:lnTo>
                    <a:lnTo>
                      <a:pt x="11" y="272"/>
                    </a:lnTo>
                    <a:lnTo>
                      <a:pt x="21" y="259"/>
                    </a:lnTo>
                    <a:lnTo>
                      <a:pt x="32" y="219"/>
                    </a:lnTo>
                    <a:lnTo>
                      <a:pt x="50" y="187"/>
                    </a:lnTo>
                    <a:lnTo>
                      <a:pt x="79" y="198"/>
                    </a:lnTo>
                    <a:lnTo>
                      <a:pt x="130" y="187"/>
                    </a:lnTo>
                    <a:lnTo>
                      <a:pt x="172" y="161"/>
                    </a:lnTo>
                    <a:lnTo>
                      <a:pt x="208" y="132"/>
                    </a:lnTo>
                    <a:lnTo>
                      <a:pt x="270" y="125"/>
                    </a:lnTo>
                    <a:lnTo>
                      <a:pt x="292" y="93"/>
                    </a:lnTo>
                    <a:lnTo>
                      <a:pt x="302" y="50"/>
                    </a:lnTo>
                    <a:lnTo>
                      <a:pt x="310" y="29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77" name="Finland">
              <a:extLst>
                <a:ext uri="{FF2B5EF4-FFF2-40B4-BE49-F238E27FC236}">
                  <a16:creationId xmlns:a16="http://schemas.microsoft.com/office/drawing/2014/main" id="{C694F653-CF70-1D2C-EC03-4503C4E4014B}"/>
                </a:ext>
              </a:extLst>
            </p:cNvPr>
            <p:cNvGrpSpPr/>
            <p:nvPr/>
          </p:nvGrpSpPr>
          <p:grpSpPr>
            <a:xfrm>
              <a:off x="4006327" y="1599858"/>
              <a:ext cx="758095" cy="1152327"/>
              <a:chOff x="4707814" y="1735137"/>
              <a:chExt cx="674687" cy="1301750"/>
            </a:xfrm>
            <a:solidFill>
              <a:schemeClr val="bg2">
                <a:lumMod val="75000"/>
              </a:schemeClr>
            </a:solidFill>
          </p:grpSpPr>
          <p:sp>
            <p:nvSpPr>
              <p:cNvPr id="101" name="Finland">
                <a:extLst>
                  <a:ext uri="{FF2B5EF4-FFF2-40B4-BE49-F238E27FC236}">
                    <a16:creationId xmlns:a16="http://schemas.microsoft.com/office/drawing/2014/main" id="{D1E27BB6-0327-4FAA-FC2C-23E3A0C39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4801" y="2982912"/>
                <a:ext cx="30163" cy="49213"/>
              </a:xfrm>
              <a:custGeom>
                <a:avLst/>
                <a:gdLst/>
                <a:ahLst/>
                <a:cxnLst>
                  <a:cxn ang="0">
                    <a:pos x="93" y="18"/>
                  </a:cxn>
                  <a:cxn ang="0">
                    <a:pos x="57" y="14"/>
                  </a:cxn>
                  <a:cxn ang="0">
                    <a:pos x="43" y="0"/>
                  </a:cxn>
                  <a:cxn ang="0">
                    <a:pos x="18" y="25"/>
                  </a:cxn>
                  <a:cxn ang="0">
                    <a:pos x="32" y="46"/>
                  </a:cxn>
                  <a:cxn ang="0">
                    <a:pos x="32" y="75"/>
                  </a:cxn>
                  <a:cxn ang="0">
                    <a:pos x="3" y="68"/>
                  </a:cxn>
                  <a:cxn ang="0">
                    <a:pos x="0" y="111"/>
                  </a:cxn>
                  <a:cxn ang="0">
                    <a:pos x="11" y="154"/>
                  </a:cxn>
                  <a:cxn ang="0">
                    <a:pos x="40" y="158"/>
                  </a:cxn>
                  <a:cxn ang="0">
                    <a:pos x="71" y="169"/>
                  </a:cxn>
                  <a:cxn ang="0">
                    <a:pos x="111" y="205"/>
                  </a:cxn>
                  <a:cxn ang="0">
                    <a:pos x="125" y="169"/>
                  </a:cxn>
                  <a:cxn ang="0">
                    <a:pos x="93" y="158"/>
                  </a:cxn>
                  <a:cxn ang="0">
                    <a:pos x="78" y="118"/>
                  </a:cxn>
                  <a:cxn ang="0">
                    <a:pos x="100" y="104"/>
                  </a:cxn>
                  <a:cxn ang="0">
                    <a:pos x="114" y="71"/>
                  </a:cxn>
                  <a:cxn ang="0">
                    <a:pos x="114" y="49"/>
                  </a:cxn>
                  <a:cxn ang="0">
                    <a:pos x="96" y="29"/>
                  </a:cxn>
                  <a:cxn ang="0">
                    <a:pos x="93" y="18"/>
                  </a:cxn>
                </a:cxnLst>
                <a:rect l="0" t="0" r="r" b="b"/>
                <a:pathLst>
                  <a:path w="125" h="205">
                    <a:moveTo>
                      <a:pt x="93" y="18"/>
                    </a:moveTo>
                    <a:lnTo>
                      <a:pt x="57" y="14"/>
                    </a:lnTo>
                    <a:lnTo>
                      <a:pt x="43" y="0"/>
                    </a:lnTo>
                    <a:lnTo>
                      <a:pt x="18" y="25"/>
                    </a:lnTo>
                    <a:lnTo>
                      <a:pt x="32" y="46"/>
                    </a:lnTo>
                    <a:lnTo>
                      <a:pt x="32" y="75"/>
                    </a:lnTo>
                    <a:lnTo>
                      <a:pt x="3" y="68"/>
                    </a:lnTo>
                    <a:lnTo>
                      <a:pt x="0" y="111"/>
                    </a:lnTo>
                    <a:lnTo>
                      <a:pt x="11" y="154"/>
                    </a:lnTo>
                    <a:lnTo>
                      <a:pt x="40" y="158"/>
                    </a:lnTo>
                    <a:lnTo>
                      <a:pt x="71" y="169"/>
                    </a:lnTo>
                    <a:lnTo>
                      <a:pt x="111" y="205"/>
                    </a:lnTo>
                    <a:lnTo>
                      <a:pt x="125" y="169"/>
                    </a:lnTo>
                    <a:lnTo>
                      <a:pt x="93" y="158"/>
                    </a:lnTo>
                    <a:lnTo>
                      <a:pt x="78" y="118"/>
                    </a:lnTo>
                    <a:lnTo>
                      <a:pt x="100" y="104"/>
                    </a:lnTo>
                    <a:lnTo>
                      <a:pt x="114" y="71"/>
                    </a:lnTo>
                    <a:lnTo>
                      <a:pt x="114" y="49"/>
                    </a:lnTo>
                    <a:lnTo>
                      <a:pt x="96" y="29"/>
                    </a:lnTo>
                    <a:lnTo>
                      <a:pt x="93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02" name="Finland">
                <a:extLst>
                  <a:ext uri="{FF2B5EF4-FFF2-40B4-BE49-F238E27FC236}">
                    <a16:creationId xmlns:a16="http://schemas.microsoft.com/office/drawing/2014/main" id="{D80651D4-2461-480B-602C-A13B3C42C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814" y="1735137"/>
                <a:ext cx="674687" cy="1301750"/>
              </a:xfrm>
              <a:custGeom>
                <a:avLst/>
                <a:gdLst/>
                <a:ahLst/>
                <a:cxnLst>
                  <a:cxn ang="0">
                    <a:pos x="1580" y="869"/>
                  </a:cxn>
                  <a:cxn ang="0">
                    <a:pos x="1880" y="1291"/>
                  </a:cxn>
                  <a:cxn ang="0">
                    <a:pos x="2043" y="1857"/>
                  </a:cxn>
                  <a:cxn ang="0">
                    <a:pos x="2144" y="2451"/>
                  </a:cxn>
                  <a:cxn ang="0">
                    <a:pos x="2422" y="2927"/>
                  </a:cxn>
                  <a:cxn ang="0">
                    <a:pos x="2655" y="3307"/>
                  </a:cxn>
                  <a:cxn ang="0">
                    <a:pos x="2644" y="3887"/>
                  </a:cxn>
                  <a:cxn ang="0">
                    <a:pos x="2409" y="4342"/>
                  </a:cxn>
                  <a:cxn ang="0">
                    <a:pos x="2079" y="4782"/>
                  </a:cxn>
                  <a:cxn ang="0">
                    <a:pos x="1936" y="4786"/>
                  </a:cxn>
                  <a:cxn ang="0">
                    <a:pos x="1738" y="4898"/>
                  </a:cxn>
                  <a:cxn ang="0">
                    <a:pos x="1680" y="4925"/>
                  </a:cxn>
                  <a:cxn ang="0">
                    <a:pos x="1562" y="4973"/>
                  </a:cxn>
                  <a:cxn ang="0">
                    <a:pos x="1439" y="5067"/>
                  </a:cxn>
                  <a:cxn ang="0">
                    <a:pos x="1328" y="5130"/>
                  </a:cxn>
                  <a:cxn ang="0">
                    <a:pos x="1238" y="5156"/>
                  </a:cxn>
                  <a:cxn ang="0">
                    <a:pos x="1076" y="5228"/>
                  </a:cxn>
                  <a:cxn ang="0">
                    <a:pos x="1018" y="5272"/>
                  </a:cxn>
                  <a:cxn ang="0">
                    <a:pos x="1004" y="5232"/>
                  </a:cxn>
                  <a:cxn ang="0">
                    <a:pos x="914" y="5123"/>
                  </a:cxn>
                  <a:cxn ang="0">
                    <a:pos x="820" y="5081"/>
                  </a:cxn>
                  <a:cxn ang="0">
                    <a:pos x="717" y="5005"/>
                  </a:cxn>
                  <a:cxn ang="0">
                    <a:pos x="583" y="4929"/>
                  </a:cxn>
                  <a:cxn ang="0">
                    <a:pos x="541" y="4872"/>
                  </a:cxn>
                  <a:cxn ang="0">
                    <a:pos x="501" y="4818"/>
                  </a:cxn>
                  <a:cxn ang="0">
                    <a:pos x="497" y="4717"/>
                  </a:cxn>
                  <a:cxn ang="0">
                    <a:pos x="501" y="4552"/>
                  </a:cxn>
                  <a:cxn ang="0">
                    <a:pos x="533" y="4470"/>
                  </a:cxn>
                  <a:cxn ang="0">
                    <a:pos x="504" y="4423"/>
                  </a:cxn>
                  <a:cxn ang="0">
                    <a:pos x="439" y="4272"/>
                  </a:cxn>
                  <a:cxn ang="0">
                    <a:pos x="400" y="4067"/>
                  </a:cxn>
                  <a:cxn ang="0">
                    <a:pos x="365" y="3844"/>
                  </a:cxn>
                  <a:cxn ang="0">
                    <a:pos x="428" y="3757"/>
                  </a:cxn>
                  <a:cxn ang="0">
                    <a:pos x="515" y="3706"/>
                  </a:cxn>
                  <a:cxn ang="0">
                    <a:pos x="576" y="3606"/>
                  </a:cxn>
                  <a:cxn ang="0">
                    <a:pos x="680" y="3491"/>
                  </a:cxn>
                  <a:cxn ang="0">
                    <a:pos x="849" y="3185"/>
                  </a:cxn>
                  <a:cxn ang="0">
                    <a:pos x="1043" y="2883"/>
                  </a:cxn>
                  <a:cxn ang="0">
                    <a:pos x="1127" y="2703"/>
                  </a:cxn>
                  <a:cxn ang="0">
                    <a:pos x="1205" y="2638"/>
                  </a:cxn>
                  <a:cxn ang="0">
                    <a:pos x="1181" y="2552"/>
                  </a:cxn>
                  <a:cxn ang="0">
                    <a:pos x="1170" y="2433"/>
                  </a:cxn>
                  <a:cxn ang="0">
                    <a:pos x="1069" y="2326"/>
                  </a:cxn>
                  <a:cxn ang="0">
                    <a:pos x="947" y="2257"/>
                  </a:cxn>
                  <a:cxn ang="0">
                    <a:pos x="871" y="2204"/>
                  </a:cxn>
                  <a:cxn ang="0">
                    <a:pos x="756" y="1999"/>
                  </a:cxn>
                  <a:cxn ang="0">
                    <a:pos x="784" y="1794"/>
                  </a:cxn>
                  <a:cxn ang="0">
                    <a:pos x="670" y="1582"/>
                  </a:cxn>
                  <a:cxn ang="0">
                    <a:pos x="648" y="1430"/>
                  </a:cxn>
                  <a:cxn ang="0">
                    <a:pos x="637" y="1203"/>
                  </a:cxn>
                  <a:cxn ang="0">
                    <a:pos x="490" y="998"/>
                  </a:cxn>
                  <a:cxn ang="0">
                    <a:pos x="173" y="833"/>
                  </a:cxn>
                  <a:cxn ang="0">
                    <a:pos x="0" y="676"/>
                  </a:cxn>
                  <a:cxn ang="0">
                    <a:pos x="291" y="669"/>
                  </a:cxn>
                  <a:cxn ang="0">
                    <a:pos x="579" y="798"/>
                  </a:cxn>
                  <a:cxn ang="0">
                    <a:pos x="894" y="675"/>
                  </a:cxn>
                  <a:cxn ang="0">
                    <a:pos x="995" y="148"/>
                  </a:cxn>
                  <a:cxn ang="0">
                    <a:pos x="1258" y="0"/>
                  </a:cxn>
                  <a:cxn ang="0">
                    <a:pos x="1539" y="132"/>
                  </a:cxn>
                </a:cxnLst>
                <a:rect l="0" t="0" r="r" b="b"/>
                <a:pathLst>
                  <a:path w="2762" h="5304">
                    <a:moveTo>
                      <a:pt x="1590" y="454"/>
                    </a:moveTo>
                    <a:lnTo>
                      <a:pt x="1525" y="536"/>
                    </a:lnTo>
                    <a:lnTo>
                      <a:pt x="1523" y="691"/>
                    </a:lnTo>
                    <a:lnTo>
                      <a:pt x="1580" y="869"/>
                    </a:lnTo>
                    <a:lnTo>
                      <a:pt x="1691" y="904"/>
                    </a:lnTo>
                    <a:lnTo>
                      <a:pt x="1794" y="976"/>
                    </a:lnTo>
                    <a:lnTo>
                      <a:pt x="1890" y="1076"/>
                    </a:lnTo>
                    <a:lnTo>
                      <a:pt x="1880" y="1291"/>
                    </a:lnTo>
                    <a:lnTo>
                      <a:pt x="1848" y="1461"/>
                    </a:lnTo>
                    <a:lnTo>
                      <a:pt x="1906" y="1649"/>
                    </a:lnTo>
                    <a:lnTo>
                      <a:pt x="1968" y="1773"/>
                    </a:lnTo>
                    <a:lnTo>
                      <a:pt x="2043" y="1857"/>
                    </a:lnTo>
                    <a:lnTo>
                      <a:pt x="2114" y="1976"/>
                    </a:lnTo>
                    <a:lnTo>
                      <a:pt x="2111" y="2150"/>
                    </a:lnTo>
                    <a:lnTo>
                      <a:pt x="2117" y="2300"/>
                    </a:lnTo>
                    <a:lnTo>
                      <a:pt x="2144" y="2451"/>
                    </a:lnTo>
                    <a:lnTo>
                      <a:pt x="2231" y="2533"/>
                    </a:lnTo>
                    <a:lnTo>
                      <a:pt x="2287" y="2673"/>
                    </a:lnTo>
                    <a:lnTo>
                      <a:pt x="2409" y="2778"/>
                    </a:lnTo>
                    <a:lnTo>
                      <a:pt x="2422" y="2927"/>
                    </a:lnTo>
                    <a:lnTo>
                      <a:pt x="2389" y="3067"/>
                    </a:lnTo>
                    <a:lnTo>
                      <a:pt x="2477" y="3177"/>
                    </a:lnTo>
                    <a:lnTo>
                      <a:pt x="2579" y="3219"/>
                    </a:lnTo>
                    <a:lnTo>
                      <a:pt x="2655" y="3307"/>
                    </a:lnTo>
                    <a:lnTo>
                      <a:pt x="2727" y="3343"/>
                    </a:lnTo>
                    <a:lnTo>
                      <a:pt x="2762" y="3504"/>
                    </a:lnTo>
                    <a:lnTo>
                      <a:pt x="2729" y="3680"/>
                    </a:lnTo>
                    <a:lnTo>
                      <a:pt x="2644" y="3887"/>
                    </a:lnTo>
                    <a:lnTo>
                      <a:pt x="2596" y="3998"/>
                    </a:lnTo>
                    <a:lnTo>
                      <a:pt x="2535" y="4107"/>
                    </a:lnTo>
                    <a:lnTo>
                      <a:pt x="2473" y="4238"/>
                    </a:lnTo>
                    <a:lnTo>
                      <a:pt x="2409" y="4342"/>
                    </a:lnTo>
                    <a:lnTo>
                      <a:pt x="2233" y="4602"/>
                    </a:lnTo>
                    <a:lnTo>
                      <a:pt x="2165" y="4705"/>
                    </a:lnTo>
                    <a:lnTo>
                      <a:pt x="2094" y="4757"/>
                    </a:lnTo>
                    <a:lnTo>
                      <a:pt x="2079" y="4782"/>
                    </a:lnTo>
                    <a:lnTo>
                      <a:pt x="2061" y="4800"/>
                    </a:lnTo>
                    <a:lnTo>
                      <a:pt x="2029" y="4796"/>
                    </a:lnTo>
                    <a:lnTo>
                      <a:pt x="1979" y="4804"/>
                    </a:lnTo>
                    <a:lnTo>
                      <a:pt x="1936" y="4786"/>
                    </a:lnTo>
                    <a:lnTo>
                      <a:pt x="1885" y="4825"/>
                    </a:lnTo>
                    <a:lnTo>
                      <a:pt x="1845" y="4851"/>
                    </a:lnTo>
                    <a:lnTo>
                      <a:pt x="1763" y="4869"/>
                    </a:lnTo>
                    <a:lnTo>
                      <a:pt x="1738" y="4898"/>
                    </a:lnTo>
                    <a:lnTo>
                      <a:pt x="1713" y="4905"/>
                    </a:lnTo>
                    <a:lnTo>
                      <a:pt x="1673" y="4898"/>
                    </a:lnTo>
                    <a:lnTo>
                      <a:pt x="1659" y="4883"/>
                    </a:lnTo>
                    <a:lnTo>
                      <a:pt x="1680" y="4925"/>
                    </a:lnTo>
                    <a:lnTo>
                      <a:pt x="1659" y="4944"/>
                    </a:lnTo>
                    <a:lnTo>
                      <a:pt x="1598" y="4973"/>
                    </a:lnTo>
                    <a:lnTo>
                      <a:pt x="1573" y="4929"/>
                    </a:lnTo>
                    <a:lnTo>
                      <a:pt x="1562" y="4973"/>
                    </a:lnTo>
                    <a:lnTo>
                      <a:pt x="1548" y="5001"/>
                    </a:lnTo>
                    <a:lnTo>
                      <a:pt x="1508" y="5012"/>
                    </a:lnTo>
                    <a:lnTo>
                      <a:pt x="1475" y="5034"/>
                    </a:lnTo>
                    <a:lnTo>
                      <a:pt x="1439" y="5067"/>
                    </a:lnTo>
                    <a:lnTo>
                      <a:pt x="1406" y="5056"/>
                    </a:lnTo>
                    <a:lnTo>
                      <a:pt x="1375" y="5070"/>
                    </a:lnTo>
                    <a:lnTo>
                      <a:pt x="1343" y="5099"/>
                    </a:lnTo>
                    <a:lnTo>
                      <a:pt x="1328" y="5130"/>
                    </a:lnTo>
                    <a:lnTo>
                      <a:pt x="1303" y="5156"/>
                    </a:lnTo>
                    <a:lnTo>
                      <a:pt x="1292" y="5152"/>
                    </a:lnTo>
                    <a:lnTo>
                      <a:pt x="1270" y="5138"/>
                    </a:lnTo>
                    <a:lnTo>
                      <a:pt x="1238" y="5156"/>
                    </a:lnTo>
                    <a:lnTo>
                      <a:pt x="1201" y="5159"/>
                    </a:lnTo>
                    <a:lnTo>
                      <a:pt x="1130" y="5206"/>
                    </a:lnTo>
                    <a:lnTo>
                      <a:pt x="1101" y="5232"/>
                    </a:lnTo>
                    <a:lnTo>
                      <a:pt x="1076" y="5228"/>
                    </a:lnTo>
                    <a:lnTo>
                      <a:pt x="1072" y="5181"/>
                    </a:lnTo>
                    <a:lnTo>
                      <a:pt x="1058" y="5174"/>
                    </a:lnTo>
                    <a:lnTo>
                      <a:pt x="1043" y="5221"/>
                    </a:lnTo>
                    <a:lnTo>
                      <a:pt x="1018" y="5272"/>
                    </a:lnTo>
                    <a:lnTo>
                      <a:pt x="976" y="5304"/>
                    </a:lnTo>
                    <a:lnTo>
                      <a:pt x="951" y="5300"/>
                    </a:lnTo>
                    <a:lnTo>
                      <a:pt x="993" y="5261"/>
                    </a:lnTo>
                    <a:lnTo>
                      <a:pt x="1004" y="5232"/>
                    </a:lnTo>
                    <a:lnTo>
                      <a:pt x="969" y="5217"/>
                    </a:lnTo>
                    <a:lnTo>
                      <a:pt x="969" y="5185"/>
                    </a:lnTo>
                    <a:lnTo>
                      <a:pt x="943" y="5152"/>
                    </a:lnTo>
                    <a:lnTo>
                      <a:pt x="914" y="5123"/>
                    </a:lnTo>
                    <a:lnTo>
                      <a:pt x="914" y="5070"/>
                    </a:lnTo>
                    <a:lnTo>
                      <a:pt x="907" y="5045"/>
                    </a:lnTo>
                    <a:lnTo>
                      <a:pt x="842" y="5092"/>
                    </a:lnTo>
                    <a:lnTo>
                      <a:pt x="820" y="5081"/>
                    </a:lnTo>
                    <a:lnTo>
                      <a:pt x="802" y="5074"/>
                    </a:lnTo>
                    <a:lnTo>
                      <a:pt x="810" y="5038"/>
                    </a:lnTo>
                    <a:lnTo>
                      <a:pt x="795" y="5016"/>
                    </a:lnTo>
                    <a:lnTo>
                      <a:pt x="717" y="5005"/>
                    </a:lnTo>
                    <a:lnTo>
                      <a:pt x="662" y="4983"/>
                    </a:lnTo>
                    <a:lnTo>
                      <a:pt x="633" y="4958"/>
                    </a:lnTo>
                    <a:lnTo>
                      <a:pt x="608" y="4940"/>
                    </a:lnTo>
                    <a:lnTo>
                      <a:pt x="583" y="4929"/>
                    </a:lnTo>
                    <a:lnTo>
                      <a:pt x="523" y="4933"/>
                    </a:lnTo>
                    <a:lnTo>
                      <a:pt x="512" y="4901"/>
                    </a:lnTo>
                    <a:lnTo>
                      <a:pt x="533" y="4894"/>
                    </a:lnTo>
                    <a:lnTo>
                      <a:pt x="541" y="4872"/>
                    </a:lnTo>
                    <a:lnTo>
                      <a:pt x="526" y="4872"/>
                    </a:lnTo>
                    <a:lnTo>
                      <a:pt x="504" y="4862"/>
                    </a:lnTo>
                    <a:lnTo>
                      <a:pt x="494" y="4840"/>
                    </a:lnTo>
                    <a:lnTo>
                      <a:pt x="501" y="4818"/>
                    </a:lnTo>
                    <a:lnTo>
                      <a:pt x="494" y="4786"/>
                    </a:lnTo>
                    <a:lnTo>
                      <a:pt x="475" y="4764"/>
                    </a:lnTo>
                    <a:lnTo>
                      <a:pt x="486" y="4720"/>
                    </a:lnTo>
                    <a:lnTo>
                      <a:pt x="497" y="4717"/>
                    </a:lnTo>
                    <a:lnTo>
                      <a:pt x="515" y="4653"/>
                    </a:lnTo>
                    <a:lnTo>
                      <a:pt x="515" y="4613"/>
                    </a:lnTo>
                    <a:lnTo>
                      <a:pt x="515" y="4588"/>
                    </a:lnTo>
                    <a:lnTo>
                      <a:pt x="501" y="4552"/>
                    </a:lnTo>
                    <a:lnTo>
                      <a:pt x="504" y="4523"/>
                    </a:lnTo>
                    <a:lnTo>
                      <a:pt x="497" y="4494"/>
                    </a:lnTo>
                    <a:lnTo>
                      <a:pt x="512" y="4473"/>
                    </a:lnTo>
                    <a:lnTo>
                      <a:pt x="533" y="4470"/>
                    </a:lnTo>
                    <a:lnTo>
                      <a:pt x="559" y="4494"/>
                    </a:lnTo>
                    <a:lnTo>
                      <a:pt x="555" y="4481"/>
                    </a:lnTo>
                    <a:lnTo>
                      <a:pt x="526" y="4459"/>
                    </a:lnTo>
                    <a:lnTo>
                      <a:pt x="504" y="4423"/>
                    </a:lnTo>
                    <a:lnTo>
                      <a:pt x="494" y="4379"/>
                    </a:lnTo>
                    <a:lnTo>
                      <a:pt x="483" y="4358"/>
                    </a:lnTo>
                    <a:lnTo>
                      <a:pt x="475" y="4307"/>
                    </a:lnTo>
                    <a:lnTo>
                      <a:pt x="439" y="4272"/>
                    </a:lnTo>
                    <a:lnTo>
                      <a:pt x="418" y="4232"/>
                    </a:lnTo>
                    <a:lnTo>
                      <a:pt x="418" y="4167"/>
                    </a:lnTo>
                    <a:lnTo>
                      <a:pt x="421" y="4116"/>
                    </a:lnTo>
                    <a:lnTo>
                      <a:pt x="400" y="4067"/>
                    </a:lnTo>
                    <a:lnTo>
                      <a:pt x="381" y="4042"/>
                    </a:lnTo>
                    <a:lnTo>
                      <a:pt x="367" y="4009"/>
                    </a:lnTo>
                    <a:lnTo>
                      <a:pt x="350" y="3922"/>
                    </a:lnTo>
                    <a:lnTo>
                      <a:pt x="365" y="3844"/>
                    </a:lnTo>
                    <a:lnTo>
                      <a:pt x="378" y="3811"/>
                    </a:lnTo>
                    <a:lnTo>
                      <a:pt x="392" y="3800"/>
                    </a:lnTo>
                    <a:lnTo>
                      <a:pt x="421" y="3793"/>
                    </a:lnTo>
                    <a:lnTo>
                      <a:pt x="428" y="3757"/>
                    </a:lnTo>
                    <a:lnTo>
                      <a:pt x="428" y="3735"/>
                    </a:lnTo>
                    <a:lnTo>
                      <a:pt x="425" y="3735"/>
                    </a:lnTo>
                    <a:lnTo>
                      <a:pt x="494" y="3717"/>
                    </a:lnTo>
                    <a:lnTo>
                      <a:pt x="515" y="3706"/>
                    </a:lnTo>
                    <a:lnTo>
                      <a:pt x="472" y="3674"/>
                    </a:lnTo>
                    <a:lnTo>
                      <a:pt x="494" y="3610"/>
                    </a:lnTo>
                    <a:lnTo>
                      <a:pt x="533" y="3621"/>
                    </a:lnTo>
                    <a:lnTo>
                      <a:pt x="576" y="3606"/>
                    </a:lnTo>
                    <a:lnTo>
                      <a:pt x="615" y="3603"/>
                    </a:lnTo>
                    <a:lnTo>
                      <a:pt x="637" y="3559"/>
                    </a:lnTo>
                    <a:lnTo>
                      <a:pt x="655" y="3541"/>
                    </a:lnTo>
                    <a:lnTo>
                      <a:pt x="680" y="3491"/>
                    </a:lnTo>
                    <a:lnTo>
                      <a:pt x="720" y="3459"/>
                    </a:lnTo>
                    <a:lnTo>
                      <a:pt x="767" y="3351"/>
                    </a:lnTo>
                    <a:lnTo>
                      <a:pt x="791" y="3289"/>
                    </a:lnTo>
                    <a:lnTo>
                      <a:pt x="849" y="3185"/>
                    </a:lnTo>
                    <a:lnTo>
                      <a:pt x="882" y="3135"/>
                    </a:lnTo>
                    <a:lnTo>
                      <a:pt x="933" y="3066"/>
                    </a:lnTo>
                    <a:lnTo>
                      <a:pt x="996" y="2944"/>
                    </a:lnTo>
                    <a:lnTo>
                      <a:pt x="1043" y="2883"/>
                    </a:lnTo>
                    <a:lnTo>
                      <a:pt x="1051" y="2801"/>
                    </a:lnTo>
                    <a:lnTo>
                      <a:pt x="1062" y="2743"/>
                    </a:lnTo>
                    <a:lnTo>
                      <a:pt x="1091" y="2725"/>
                    </a:lnTo>
                    <a:lnTo>
                      <a:pt x="1127" y="2703"/>
                    </a:lnTo>
                    <a:lnTo>
                      <a:pt x="1170" y="2689"/>
                    </a:lnTo>
                    <a:lnTo>
                      <a:pt x="1209" y="2710"/>
                    </a:lnTo>
                    <a:lnTo>
                      <a:pt x="1194" y="2674"/>
                    </a:lnTo>
                    <a:lnTo>
                      <a:pt x="1205" y="2638"/>
                    </a:lnTo>
                    <a:lnTo>
                      <a:pt x="1238" y="2638"/>
                    </a:lnTo>
                    <a:lnTo>
                      <a:pt x="1201" y="2603"/>
                    </a:lnTo>
                    <a:lnTo>
                      <a:pt x="1185" y="2570"/>
                    </a:lnTo>
                    <a:lnTo>
                      <a:pt x="1181" y="2552"/>
                    </a:lnTo>
                    <a:lnTo>
                      <a:pt x="1177" y="2520"/>
                    </a:lnTo>
                    <a:lnTo>
                      <a:pt x="1174" y="2487"/>
                    </a:lnTo>
                    <a:lnTo>
                      <a:pt x="1174" y="2455"/>
                    </a:lnTo>
                    <a:lnTo>
                      <a:pt x="1170" y="2433"/>
                    </a:lnTo>
                    <a:lnTo>
                      <a:pt x="1148" y="2405"/>
                    </a:lnTo>
                    <a:lnTo>
                      <a:pt x="1119" y="2373"/>
                    </a:lnTo>
                    <a:lnTo>
                      <a:pt x="1105" y="2358"/>
                    </a:lnTo>
                    <a:lnTo>
                      <a:pt x="1069" y="2326"/>
                    </a:lnTo>
                    <a:lnTo>
                      <a:pt x="1040" y="2315"/>
                    </a:lnTo>
                    <a:lnTo>
                      <a:pt x="1000" y="2293"/>
                    </a:lnTo>
                    <a:lnTo>
                      <a:pt x="969" y="2232"/>
                    </a:lnTo>
                    <a:lnTo>
                      <a:pt x="947" y="2257"/>
                    </a:lnTo>
                    <a:lnTo>
                      <a:pt x="922" y="2246"/>
                    </a:lnTo>
                    <a:lnTo>
                      <a:pt x="907" y="2222"/>
                    </a:lnTo>
                    <a:lnTo>
                      <a:pt x="885" y="2218"/>
                    </a:lnTo>
                    <a:lnTo>
                      <a:pt x="871" y="2204"/>
                    </a:lnTo>
                    <a:lnTo>
                      <a:pt x="853" y="2193"/>
                    </a:lnTo>
                    <a:lnTo>
                      <a:pt x="824" y="2150"/>
                    </a:lnTo>
                    <a:lnTo>
                      <a:pt x="781" y="2070"/>
                    </a:lnTo>
                    <a:lnTo>
                      <a:pt x="756" y="1999"/>
                    </a:lnTo>
                    <a:lnTo>
                      <a:pt x="764" y="1934"/>
                    </a:lnTo>
                    <a:lnTo>
                      <a:pt x="788" y="1876"/>
                    </a:lnTo>
                    <a:lnTo>
                      <a:pt x="788" y="1840"/>
                    </a:lnTo>
                    <a:lnTo>
                      <a:pt x="784" y="1794"/>
                    </a:lnTo>
                    <a:lnTo>
                      <a:pt x="756" y="1750"/>
                    </a:lnTo>
                    <a:lnTo>
                      <a:pt x="720" y="1700"/>
                    </a:lnTo>
                    <a:lnTo>
                      <a:pt x="688" y="1642"/>
                    </a:lnTo>
                    <a:lnTo>
                      <a:pt x="670" y="1582"/>
                    </a:lnTo>
                    <a:lnTo>
                      <a:pt x="677" y="1538"/>
                    </a:lnTo>
                    <a:lnTo>
                      <a:pt x="684" y="1506"/>
                    </a:lnTo>
                    <a:lnTo>
                      <a:pt x="670" y="1451"/>
                    </a:lnTo>
                    <a:lnTo>
                      <a:pt x="648" y="1430"/>
                    </a:lnTo>
                    <a:lnTo>
                      <a:pt x="633" y="1380"/>
                    </a:lnTo>
                    <a:lnTo>
                      <a:pt x="623" y="1304"/>
                    </a:lnTo>
                    <a:lnTo>
                      <a:pt x="623" y="1250"/>
                    </a:lnTo>
                    <a:lnTo>
                      <a:pt x="637" y="1203"/>
                    </a:lnTo>
                    <a:lnTo>
                      <a:pt x="623" y="1183"/>
                    </a:lnTo>
                    <a:lnTo>
                      <a:pt x="586" y="1125"/>
                    </a:lnTo>
                    <a:lnTo>
                      <a:pt x="541" y="1063"/>
                    </a:lnTo>
                    <a:lnTo>
                      <a:pt x="490" y="998"/>
                    </a:lnTo>
                    <a:lnTo>
                      <a:pt x="418" y="949"/>
                    </a:lnTo>
                    <a:lnTo>
                      <a:pt x="292" y="927"/>
                    </a:lnTo>
                    <a:lnTo>
                      <a:pt x="231" y="873"/>
                    </a:lnTo>
                    <a:lnTo>
                      <a:pt x="173" y="833"/>
                    </a:lnTo>
                    <a:lnTo>
                      <a:pt x="80" y="744"/>
                    </a:lnTo>
                    <a:lnTo>
                      <a:pt x="44" y="718"/>
                    </a:lnTo>
                    <a:lnTo>
                      <a:pt x="18" y="693"/>
                    </a:lnTo>
                    <a:lnTo>
                      <a:pt x="0" y="676"/>
                    </a:lnTo>
                    <a:lnTo>
                      <a:pt x="65" y="648"/>
                    </a:lnTo>
                    <a:lnTo>
                      <a:pt x="117" y="530"/>
                    </a:lnTo>
                    <a:lnTo>
                      <a:pt x="210" y="578"/>
                    </a:lnTo>
                    <a:lnTo>
                      <a:pt x="291" y="669"/>
                    </a:lnTo>
                    <a:lnTo>
                      <a:pt x="350" y="775"/>
                    </a:lnTo>
                    <a:lnTo>
                      <a:pt x="409" y="797"/>
                    </a:lnTo>
                    <a:lnTo>
                      <a:pt x="516" y="824"/>
                    </a:lnTo>
                    <a:lnTo>
                      <a:pt x="579" y="798"/>
                    </a:lnTo>
                    <a:lnTo>
                      <a:pt x="659" y="706"/>
                    </a:lnTo>
                    <a:lnTo>
                      <a:pt x="730" y="764"/>
                    </a:lnTo>
                    <a:lnTo>
                      <a:pt x="832" y="764"/>
                    </a:lnTo>
                    <a:lnTo>
                      <a:pt x="894" y="675"/>
                    </a:lnTo>
                    <a:lnTo>
                      <a:pt x="971" y="600"/>
                    </a:lnTo>
                    <a:lnTo>
                      <a:pt x="946" y="439"/>
                    </a:lnTo>
                    <a:lnTo>
                      <a:pt x="952" y="249"/>
                    </a:lnTo>
                    <a:lnTo>
                      <a:pt x="995" y="148"/>
                    </a:lnTo>
                    <a:lnTo>
                      <a:pt x="1071" y="103"/>
                    </a:lnTo>
                    <a:lnTo>
                      <a:pt x="1125" y="90"/>
                    </a:lnTo>
                    <a:lnTo>
                      <a:pt x="1186" y="47"/>
                    </a:lnTo>
                    <a:lnTo>
                      <a:pt x="1258" y="0"/>
                    </a:lnTo>
                    <a:lnTo>
                      <a:pt x="1322" y="0"/>
                    </a:lnTo>
                    <a:lnTo>
                      <a:pt x="1406" y="79"/>
                    </a:lnTo>
                    <a:lnTo>
                      <a:pt x="1468" y="89"/>
                    </a:lnTo>
                    <a:lnTo>
                      <a:pt x="1539" y="132"/>
                    </a:lnTo>
                    <a:lnTo>
                      <a:pt x="1596" y="266"/>
                    </a:lnTo>
                    <a:lnTo>
                      <a:pt x="1545" y="358"/>
                    </a:lnTo>
                    <a:lnTo>
                      <a:pt x="1590" y="45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78" name="Estonia">
              <a:extLst>
                <a:ext uri="{FF2B5EF4-FFF2-40B4-BE49-F238E27FC236}">
                  <a16:creationId xmlns:a16="http://schemas.microsoft.com/office/drawing/2014/main" id="{55FB51D1-F03B-DEAF-D47D-CD83EB8006DC}"/>
                </a:ext>
              </a:extLst>
            </p:cNvPr>
            <p:cNvGrpSpPr/>
            <p:nvPr/>
          </p:nvGrpSpPr>
          <p:grpSpPr>
            <a:xfrm>
              <a:off x="4215026" y="2747970"/>
              <a:ext cx="456642" cy="237492"/>
              <a:chOff x="4893551" y="3032125"/>
              <a:chExt cx="406400" cy="268287"/>
            </a:xfrm>
            <a:solidFill>
              <a:schemeClr val="bg2">
                <a:lumMod val="75000"/>
              </a:schemeClr>
            </a:solidFill>
          </p:grpSpPr>
          <p:sp>
            <p:nvSpPr>
              <p:cNvPr id="98" name="Estonia">
                <a:extLst>
                  <a:ext uri="{FF2B5EF4-FFF2-40B4-BE49-F238E27FC236}">
                    <a16:creationId xmlns:a16="http://schemas.microsoft.com/office/drawing/2014/main" id="{638F023C-17D0-CF1E-4534-503C2F030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551" y="3186112"/>
                <a:ext cx="87313" cy="88900"/>
              </a:xfrm>
              <a:custGeom>
                <a:avLst/>
                <a:gdLst/>
                <a:ahLst/>
                <a:cxnLst>
                  <a:cxn ang="0">
                    <a:pos x="287" y="4"/>
                  </a:cxn>
                  <a:cxn ang="0">
                    <a:pos x="258" y="0"/>
                  </a:cxn>
                  <a:cxn ang="0">
                    <a:pos x="187" y="21"/>
                  </a:cxn>
                  <a:cxn ang="0">
                    <a:pos x="122" y="25"/>
                  </a:cxn>
                  <a:cxn ang="0">
                    <a:pos x="97" y="79"/>
                  </a:cxn>
                  <a:cxn ang="0">
                    <a:pos x="68" y="75"/>
                  </a:cxn>
                  <a:cxn ang="0">
                    <a:pos x="46" y="97"/>
                  </a:cxn>
                  <a:cxn ang="0">
                    <a:pos x="0" y="82"/>
                  </a:cxn>
                  <a:cxn ang="0">
                    <a:pos x="4" y="129"/>
                  </a:cxn>
                  <a:cxn ang="0">
                    <a:pos x="11" y="158"/>
                  </a:cxn>
                  <a:cxn ang="0">
                    <a:pos x="7" y="169"/>
                  </a:cxn>
                  <a:cxn ang="0">
                    <a:pos x="11" y="198"/>
                  </a:cxn>
                  <a:cxn ang="0">
                    <a:pos x="46" y="230"/>
                  </a:cxn>
                  <a:cxn ang="0">
                    <a:pos x="75" y="244"/>
                  </a:cxn>
                  <a:cxn ang="0">
                    <a:pos x="82" y="280"/>
                  </a:cxn>
                  <a:cxn ang="0">
                    <a:pos x="57" y="327"/>
                  </a:cxn>
                  <a:cxn ang="0">
                    <a:pos x="57" y="363"/>
                  </a:cxn>
                  <a:cxn ang="0">
                    <a:pos x="93" y="306"/>
                  </a:cxn>
                  <a:cxn ang="0">
                    <a:pos x="122" y="240"/>
                  </a:cxn>
                  <a:cxn ang="0">
                    <a:pos x="125" y="202"/>
                  </a:cxn>
                  <a:cxn ang="0">
                    <a:pos x="133" y="184"/>
                  </a:cxn>
                  <a:cxn ang="0">
                    <a:pos x="158" y="187"/>
                  </a:cxn>
                  <a:cxn ang="0">
                    <a:pos x="191" y="198"/>
                  </a:cxn>
                  <a:cxn ang="0">
                    <a:pos x="216" y="195"/>
                  </a:cxn>
                  <a:cxn ang="0">
                    <a:pos x="236" y="184"/>
                  </a:cxn>
                  <a:cxn ang="0">
                    <a:pos x="251" y="144"/>
                  </a:cxn>
                  <a:cxn ang="0">
                    <a:pos x="302" y="115"/>
                  </a:cxn>
                  <a:cxn ang="0">
                    <a:pos x="320" y="86"/>
                  </a:cxn>
                  <a:cxn ang="0">
                    <a:pos x="359" y="72"/>
                  </a:cxn>
                  <a:cxn ang="0">
                    <a:pos x="352" y="54"/>
                  </a:cxn>
                  <a:cxn ang="0">
                    <a:pos x="323" y="35"/>
                  </a:cxn>
                  <a:cxn ang="0">
                    <a:pos x="305" y="15"/>
                  </a:cxn>
                  <a:cxn ang="0">
                    <a:pos x="287" y="11"/>
                  </a:cxn>
                  <a:cxn ang="0">
                    <a:pos x="287" y="4"/>
                  </a:cxn>
                </a:cxnLst>
                <a:rect l="0" t="0" r="r" b="b"/>
                <a:pathLst>
                  <a:path w="359" h="363">
                    <a:moveTo>
                      <a:pt x="287" y="4"/>
                    </a:moveTo>
                    <a:lnTo>
                      <a:pt x="258" y="0"/>
                    </a:lnTo>
                    <a:lnTo>
                      <a:pt x="187" y="21"/>
                    </a:lnTo>
                    <a:lnTo>
                      <a:pt x="122" y="25"/>
                    </a:lnTo>
                    <a:lnTo>
                      <a:pt x="97" y="79"/>
                    </a:lnTo>
                    <a:lnTo>
                      <a:pt x="68" y="75"/>
                    </a:lnTo>
                    <a:lnTo>
                      <a:pt x="46" y="97"/>
                    </a:lnTo>
                    <a:lnTo>
                      <a:pt x="0" y="82"/>
                    </a:lnTo>
                    <a:lnTo>
                      <a:pt x="4" y="129"/>
                    </a:lnTo>
                    <a:lnTo>
                      <a:pt x="11" y="158"/>
                    </a:lnTo>
                    <a:lnTo>
                      <a:pt x="7" y="169"/>
                    </a:lnTo>
                    <a:lnTo>
                      <a:pt x="11" y="198"/>
                    </a:lnTo>
                    <a:lnTo>
                      <a:pt x="46" y="230"/>
                    </a:lnTo>
                    <a:lnTo>
                      <a:pt x="75" y="244"/>
                    </a:lnTo>
                    <a:lnTo>
                      <a:pt x="82" y="280"/>
                    </a:lnTo>
                    <a:lnTo>
                      <a:pt x="57" y="327"/>
                    </a:lnTo>
                    <a:lnTo>
                      <a:pt x="57" y="363"/>
                    </a:lnTo>
                    <a:lnTo>
                      <a:pt x="93" y="306"/>
                    </a:lnTo>
                    <a:lnTo>
                      <a:pt x="122" y="240"/>
                    </a:lnTo>
                    <a:lnTo>
                      <a:pt x="125" y="202"/>
                    </a:lnTo>
                    <a:lnTo>
                      <a:pt x="133" y="184"/>
                    </a:lnTo>
                    <a:lnTo>
                      <a:pt x="158" y="187"/>
                    </a:lnTo>
                    <a:lnTo>
                      <a:pt x="191" y="198"/>
                    </a:lnTo>
                    <a:lnTo>
                      <a:pt x="216" y="195"/>
                    </a:lnTo>
                    <a:lnTo>
                      <a:pt x="236" y="184"/>
                    </a:lnTo>
                    <a:lnTo>
                      <a:pt x="251" y="144"/>
                    </a:lnTo>
                    <a:lnTo>
                      <a:pt x="302" y="115"/>
                    </a:lnTo>
                    <a:lnTo>
                      <a:pt x="320" y="86"/>
                    </a:lnTo>
                    <a:lnTo>
                      <a:pt x="359" y="72"/>
                    </a:lnTo>
                    <a:lnTo>
                      <a:pt x="352" y="54"/>
                    </a:lnTo>
                    <a:lnTo>
                      <a:pt x="323" y="35"/>
                    </a:lnTo>
                    <a:lnTo>
                      <a:pt x="305" y="15"/>
                    </a:lnTo>
                    <a:lnTo>
                      <a:pt x="287" y="11"/>
                    </a:lnTo>
                    <a:lnTo>
                      <a:pt x="28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9" name="Estonia">
                <a:extLst>
                  <a:ext uri="{FF2B5EF4-FFF2-40B4-BE49-F238E27FC236}">
                    <a16:creationId xmlns:a16="http://schemas.microsoft.com/office/drawing/2014/main" id="{7E4AB227-4F08-312F-85A3-1D9816608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314" y="3132137"/>
                <a:ext cx="60325" cy="46038"/>
              </a:xfrm>
              <a:custGeom>
                <a:avLst/>
                <a:gdLst/>
                <a:ahLst/>
                <a:cxnLst>
                  <a:cxn ang="0">
                    <a:pos x="101" y="33"/>
                  </a:cxn>
                  <a:cxn ang="0">
                    <a:pos x="94" y="68"/>
                  </a:cxn>
                  <a:cxn ang="0">
                    <a:pos x="80" y="72"/>
                  </a:cxn>
                  <a:cxn ang="0">
                    <a:pos x="51" y="75"/>
                  </a:cxn>
                  <a:cxn ang="0">
                    <a:pos x="15" y="86"/>
                  </a:cxn>
                  <a:cxn ang="0">
                    <a:pos x="0" y="104"/>
                  </a:cxn>
                  <a:cxn ang="0">
                    <a:pos x="18" y="115"/>
                  </a:cxn>
                  <a:cxn ang="0">
                    <a:pos x="62" y="111"/>
                  </a:cxn>
                  <a:cxn ang="0">
                    <a:pos x="87" y="144"/>
                  </a:cxn>
                  <a:cxn ang="0">
                    <a:pos x="105" y="191"/>
                  </a:cxn>
                  <a:cxn ang="0">
                    <a:pos x="141" y="184"/>
                  </a:cxn>
                  <a:cxn ang="0">
                    <a:pos x="159" y="137"/>
                  </a:cxn>
                  <a:cxn ang="0">
                    <a:pos x="196" y="111"/>
                  </a:cxn>
                  <a:cxn ang="0">
                    <a:pos x="241" y="97"/>
                  </a:cxn>
                  <a:cxn ang="0">
                    <a:pos x="234" y="53"/>
                  </a:cxn>
                  <a:cxn ang="0">
                    <a:pos x="205" y="33"/>
                  </a:cxn>
                  <a:cxn ang="0">
                    <a:pos x="177" y="22"/>
                  </a:cxn>
                  <a:cxn ang="0">
                    <a:pos x="149" y="0"/>
                  </a:cxn>
                  <a:cxn ang="0">
                    <a:pos x="123" y="0"/>
                  </a:cxn>
                  <a:cxn ang="0">
                    <a:pos x="109" y="22"/>
                  </a:cxn>
                  <a:cxn ang="0">
                    <a:pos x="101" y="33"/>
                  </a:cxn>
                </a:cxnLst>
                <a:rect l="0" t="0" r="r" b="b"/>
                <a:pathLst>
                  <a:path w="241" h="191">
                    <a:moveTo>
                      <a:pt x="101" y="33"/>
                    </a:moveTo>
                    <a:lnTo>
                      <a:pt x="94" y="68"/>
                    </a:lnTo>
                    <a:lnTo>
                      <a:pt x="80" y="72"/>
                    </a:lnTo>
                    <a:lnTo>
                      <a:pt x="51" y="75"/>
                    </a:lnTo>
                    <a:lnTo>
                      <a:pt x="15" y="86"/>
                    </a:lnTo>
                    <a:lnTo>
                      <a:pt x="0" y="104"/>
                    </a:lnTo>
                    <a:lnTo>
                      <a:pt x="18" y="115"/>
                    </a:lnTo>
                    <a:lnTo>
                      <a:pt x="62" y="111"/>
                    </a:lnTo>
                    <a:lnTo>
                      <a:pt x="87" y="144"/>
                    </a:lnTo>
                    <a:lnTo>
                      <a:pt x="105" y="191"/>
                    </a:lnTo>
                    <a:lnTo>
                      <a:pt x="141" y="184"/>
                    </a:lnTo>
                    <a:lnTo>
                      <a:pt x="159" y="137"/>
                    </a:lnTo>
                    <a:lnTo>
                      <a:pt x="196" y="111"/>
                    </a:lnTo>
                    <a:lnTo>
                      <a:pt x="241" y="97"/>
                    </a:lnTo>
                    <a:lnTo>
                      <a:pt x="234" y="53"/>
                    </a:lnTo>
                    <a:lnTo>
                      <a:pt x="205" y="33"/>
                    </a:lnTo>
                    <a:lnTo>
                      <a:pt x="177" y="22"/>
                    </a:lnTo>
                    <a:lnTo>
                      <a:pt x="149" y="0"/>
                    </a:lnTo>
                    <a:lnTo>
                      <a:pt x="123" y="0"/>
                    </a:lnTo>
                    <a:lnTo>
                      <a:pt x="109" y="22"/>
                    </a:lnTo>
                    <a:lnTo>
                      <a:pt x="101" y="3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00" name="Estonia">
                <a:extLst>
                  <a:ext uri="{FF2B5EF4-FFF2-40B4-BE49-F238E27FC236}">
                    <a16:creationId xmlns:a16="http://schemas.microsoft.com/office/drawing/2014/main" id="{DD68A897-B255-C790-1071-DC61181D6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214" y="3032125"/>
                <a:ext cx="312737" cy="268287"/>
              </a:xfrm>
              <a:custGeom>
                <a:avLst/>
                <a:gdLst/>
                <a:ahLst/>
                <a:cxnLst>
                  <a:cxn ang="0">
                    <a:pos x="1216" y="1050"/>
                  </a:cxn>
                  <a:cxn ang="0">
                    <a:pos x="1169" y="1047"/>
                  </a:cxn>
                  <a:cxn ang="0">
                    <a:pos x="1089" y="1050"/>
                  </a:cxn>
                  <a:cxn ang="0">
                    <a:pos x="1018" y="1089"/>
                  </a:cxn>
                  <a:cxn ang="0">
                    <a:pos x="856" y="1014"/>
                  </a:cxn>
                  <a:cxn ang="0">
                    <a:pos x="824" y="974"/>
                  </a:cxn>
                  <a:cxn ang="0">
                    <a:pos x="744" y="956"/>
                  </a:cxn>
                  <a:cxn ang="0">
                    <a:pos x="675" y="916"/>
                  </a:cxn>
                  <a:cxn ang="0">
                    <a:pos x="593" y="909"/>
                  </a:cxn>
                  <a:cxn ang="0">
                    <a:pos x="510" y="935"/>
                  </a:cxn>
                  <a:cxn ang="0">
                    <a:pos x="436" y="974"/>
                  </a:cxn>
                  <a:cxn ang="0">
                    <a:pos x="331" y="1025"/>
                  </a:cxn>
                  <a:cxn ang="0">
                    <a:pos x="316" y="971"/>
                  </a:cxn>
                  <a:cxn ang="0">
                    <a:pos x="323" y="853"/>
                  </a:cxn>
                  <a:cxn ang="0">
                    <a:pos x="331" y="730"/>
                  </a:cxn>
                  <a:cxn ang="0">
                    <a:pos x="291" y="697"/>
                  </a:cxn>
                  <a:cxn ang="0">
                    <a:pos x="245" y="744"/>
                  </a:cxn>
                  <a:cxn ang="0">
                    <a:pos x="176" y="733"/>
                  </a:cxn>
                  <a:cxn ang="0">
                    <a:pos x="111" y="733"/>
                  </a:cxn>
                  <a:cxn ang="0">
                    <a:pos x="51" y="644"/>
                  </a:cxn>
                  <a:cxn ang="0">
                    <a:pos x="51" y="546"/>
                  </a:cxn>
                  <a:cxn ang="0">
                    <a:pos x="97" y="532"/>
                  </a:cxn>
                  <a:cxn ang="0">
                    <a:pos x="22" y="514"/>
                  </a:cxn>
                  <a:cxn ang="0">
                    <a:pos x="22" y="452"/>
                  </a:cxn>
                  <a:cxn ang="0">
                    <a:pos x="18" y="414"/>
                  </a:cxn>
                  <a:cxn ang="0">
                    <a:pos x="0" y="377"/>
                  </a:cxn>
                  <a:cxn ang="0">
                    <a:pos x="0" y="312"/>
                  </a:cxn>
                  <a:cxn ang="0">
                    <a:pos x="75" y="273"/>
                  </a:cxn>
                  <a:cxn ang="0">
                    <a:pos x="144" y="240"/>
                  </a:cxn>
                  <a:cxn ang="0">
                    <a:pos x="158" y="198"/>
                  </a:cxn>
                  <a:cxn ang="0">
                    <a:pos x="227" y="147"/>
                  </a:cxn>
                  <a:cxn ang="0">
                    <a:pos x="323" y="93"/>
                  </a:cxn>
                  <a:cxn ang="0">
                    <a:pos x="374" y="115"/>
                  </a:cxn>
                  <a:cxn ang="0">
                    <a:pos x="467" y="89"/>
                  </a:cxn>
                  <a:cxn ang="0">
                    <a:pos x="481" y="39"/>
                  </a:cxn>
                  <a:cxn ang="0">
                    <a:pos x="525" y="39"/>
                  </a:cxn>
                  <a:cxn ang="0">
                    <a:pos x="528" y="7"/>
                  </a:cxn>
                  <a:cxn ang="0">
                    <a:pos x="583" y="29"/>
                  </a:cxn>
                  <a:cxn ang="0">
                    <a:pos x="612" y="18"/>
                  </a:cxn>
                  <a:cxn ang="0">
                    <a:pos x="708" y="35"/>
                  </a:cxn>
                  <a:cxn ang="0">
                    <a:pos x="798" y="31"/>
                  </a:cxn>
                  <a:cxn ang="0">
                    <a:pos x="884" y="68"/>
                  </a:cxn>
                  <a:cxn ang="0">
                    <a:pos x="1089" y="35"/>
                  </a:cxn>
                  <a:cxn ang="0">
                    <a:pos x="1154" y="4"/>
                  </a:cxn>
                  <a:cxn ang="0">
                    <a:pos x="1241" y="75"/>
                  </a:cxn>
                  <a:cxn ang="0">
                    <a:pos x="1183" y="283"/>
                  </a:cxn>
                  <a:cxn ang="0">
                    <a:pos x="1011" y="374"/>
                  </a:cxn>
                  <a:cxn ang="0">
                    <a:pos x="985" y="443"/>
                  </a:cxn>
                  <a:cxn ang="0">
                    <a:pos x="1093" y="650"/>
                  </a:cxn>
                  <a:cxn ang="0">
                    <a:pos x="1161" y="730"/>
                  </a:cxn>
                  <a:cxn ang="0">
                    <a:pos x="1259" y="845"/>
                  </a:cxn>
                  <a:cxn ang="0">
                    <a:pos x="1241" y="898"/>
                  </a:cxn>
                </a:cxnLst>
                <a:rect l="0" t="0" r="r" b="b"/>
                <a:pathLst>
                  <a:path w="1277" h="1093">
                    <a:moveTo>
                      <a:pt x="1205" y="1014"/>
                    </a:moveTo>
                    <a:lnTo>
                      <a:pt x="1216" y="1050"/>
                    </a:lnTo>
                    <a:lnTo>
                      <a:pt x="1209" y="1050"/>
                    </a:lnTo>
                    <a:lnTo>
                      <a:pt x="1169" y="1047"/>
                    </a:lnTo>
                    <a:lnTo>
                      <a:pt x="1129" y="1039"/>
                    </a:lnTo>
                    <a:lnTo>
                      <a:pt x="1089" y="1050"/>
                    </a:lnTo>
                    <a:lnTo>
                      <a:pt x="1054" y="1064"/>
                    </a:lnTo>
                    <a:lnTo>
                      <a:pt x="1018" y="1089"/>
                    </a:lnTo>
                    <a:lnTo>
                      <a:pt x="978" y="1093"/>
                    </a:lnTo>
                    <a:lnTo>
                      <a:pt x="856" y="1014"/>
                    </a:lnTo>
                    <a:lnTo>
                      <a:pt x="849" y="1003"/>
                    </a:lnTo>
                    <a:lnTo>
                      <a:pt x="824" y="974"/>
                    </a:lnTo>
                    <a:lnTo>
                      <a:pt x="788" y="963"/>
                    </a:lnTo>
                    <a:lnTo>
                      <a:pt x="744" y="956"/>
                    </a:lnTo>
                    <a:lnTo>
                      <a:pt x="712" y="935"/>
                    </a:lnTo>
                    <a:lnTo>
                      <a:pt x="675" y="916"/>
                    </a:lnTo>
                    <a:lnTo>
                      <a:pt x="633" y="913"/>
                    </a:lnTo>
                    <a:lnTo>
                      <a:pt x="593" y="909"/>
                    </a:lnTo>
                    <a:lnTo>
                      <a:pt x="550" y="924"/>
                    </a:lnTo>
                    <a:lnTo>
                      <a:pt x="510" y="935"/>
                    </a:lnTo>
                    <a:lnTo>
                      <a:pt x="467" y="945"/>
                    </a:lnTo>
                    <a:lnTo>
                      <a:pt x="436" y="974"/>
                    </a:lnTo>
                    <a:lnTo>
                      <a:pt x="410" y="1003"/>
                    </a:lnTo>
                    <a:lnTo>
                      <a:pt x="331" y="1025"/>
                    </a:lnTo>
                    <a:lnTo>
                      <a:pt x="323" y="1029"/>
                    </a:lnTo>
                    <a:lnTo>
                      <a:pt x="316" y="971"/>
                    </a:lnTo>
                    <a:lnTo>
                      <a:pt x="323" y="909"/>
                    </a:lnTo>
                    <a:lnTo>
                      <a:pt x="323" y="853"/>
                    </a:lnTo>
                    <a:lnTo>
                      <a:pt x="323" y="787"/>
                    </a:lnTo>
                    <a:lnTo>
                      <a:pt x="331" y="730"/>
                    </a:lnTo>
                    <a:lnTo>
                      <a:pt x="323" y="704"/>
                    </a:lnTo>
                    <a:lnTo>
                      <a:pt x="291" y="697"/>
                    </a:lnTo>
                    <a:lnTo>
                      <a:pt x="256" y="704"/>
                    </a:lnTo>
                    <a:lnTo>
                      <a:pt x="245" y="744"/>
                    </a:lnTo>
                    <a:lnTo>
                      <a:pt x="209" y="773"/>
                    </a:lnTo>
                    <a:lnTo>
                      <a:pt x="176" y="733"/>
                    </a:lnTo>
                    <a:lnTo>
                      <a:pt x="147" y="740"/>
                    </a:lnTo>
                    <a:lnTo>
                      <a:pt x="111" y="733"/>
                    </a:lnTo>
                    <a:lnTo>
                      <a:pt x="82" y="683"/>
                    </a:lnTo>
                    <a:lnTo>
                      <a:pt x="51" y="644"/>
                    </a:lnTo>
                    <a:lnTo>
                      <a:pt x="36" y="597"/>
                    </a:lnTo>
                    <a:lnTo>
                      <a:pt x="51" y="546"/>
                    </a:lnTo>
                    <a:lnTo>
                      <a:pt x="68" y="543"/>
                    </a:lnTo>
                    <a:lnTo>
                      <a:pt x="97" y="532"/>
                    </a:lnTo>
                    <a:lnTo>
                      <a:pt x="89" y="517"/>
                    </a:lnTo>
                    <a:lnTo>
                      <a:pt x="22" y="514"/>
                    </a:lnTo>
                    <a:lnTo>
                      <a:pt x="22" y="503"/>
                    </a:lnTo>
                    <a:lnTo>
                      <a:pt x="22" y="452"/>
                    </a:lnTo>
                    <a:lnTo>
                      <a:pt x="33" y="439"/>
                    </a:lnTo>
                    <a:lnTo>
                      <a:pt x="18" y="414"/>
                    </a:lnTo>
                    <a:lnTo>
                      <a:pt x="0" y="414"/>
                    </a:lnTo>
                    <a:lnTo>
                      <a:pt x="0" y="377"/>
                    </a:lnTo>
                    <a:lnTo>
                      <a:pt x="0" y="352"/>
                    </a:lnTo>
                    <a:lnTo>
                      <a:pt x="0" y="312"/>
                    </a:lnTo>
                    <a:lnTo>
                      <a:pt x="22" y="291"/>
                    </a:lnTo>
                    <a:lnTo>
                      <a:pt x="75" y="273"/>
                    </a:lnTo>
                    <a:lnTo>
                      <a:pt x="111" y="247"/>
                    </a:lnTo>
                    <a:lnTo>
                      <a:pt x="144" y="240"/>
                    </a:lnTo>
                    <a:lnTo>
                      <a:pt x="144" y="216"/>
                    </a:lnTo>
                    <a:lnTo>
                      <a:pt x="158" y="198"/>
                    </a:lnTo>
                    <a:lnTo>
                      <a:pt x="194" y="180"/>
                    </a:lnTo>
                    <a:lnTo>
                      <a:pt x="227" y="147"/>
                    </a:lnTo>
                    <a:lnTo>
                      <a:pt x="320" y="140"/>
                    </a:lnTo>
                    <a:lnTo>
                      <a:pt x="323" y="93"/>
                    </a:lnTo>
                    <a:lnTo>
                      <a:pt x="341" y="104"/>
                    </a:lnTo>
                    <a:lnTo>
                      <a:pt x="374" y="115"/>
                    </a:lnTo>
                    <a:lnTo>
                      <a:pt x="428" y="96"/>
                    </a:lnTo>
                    <a:lnTo>
                      <a:pt x="467" y="89"/>
                    </a:lnTo>
                    <a:lnTo>
                      <a:pt x="489" y="68"/>
                    </a:lnTo>
                    <a:lnTo>
                      <a:pt x="481" y="39"/>
                    </a:lnTo>
                    <a:lnTo>
                      <a:pt x="503" y="35"/>
                    </a:lnTo>
                    <a:lnTo>
                      <a:pt x="525" y="39"/>
                    </a:lnTo>
                    <a:lnTo>
                      <a:pt x="521" y="31"/>
                    </a:lnTo>
                    <a:lnTo>
                      <a:pt x="528" y="7"/>
                    </a:lnTo>
                    <a:lnTo>
                      <a:pt x="572" y="39"/>
                    </a:lnTo>
                    <a:lnTo>
                      <a:pt x="583" y="29"/>
                    </a:lnTo>
                    <a:lnTo>
                      <a:pt x="604" y="29"/>
                    </a:lnTo>
                    <a:lnTo>
                      <a:pt x="612" y="18"/>
                    </a:lnTo>
                    <a:lnTo>
                      <a:pt x="648" y="18"/>
                    </a:lnTo>
                    <a:lnTo>
                      <a:pt x="708" y="35"/>
                    </a:lnTo>
                    <a:lnTo>
                      <a:pt x="766" y="31"/>
                    </a:lnTo>
                    <a:lnTo>
                      <a:pt x="798" y="31"/>
                    </a:lnTo>
                    <a:lnTo>
                      <a:pt x="827" y="57"/>
                    </a:lnTo>
                    <a:lnTo>
                      <a:pt x="884" y="68"/>
                    </a:lnTo>
                    <a:lnTo>
                      <a:pt x="1022" y="42"/>
                    </a:lnTo>
                    <a:lnTo>
                      <a:pt x="1089" y="35"/>
                    </a:lnTo>
                    <a:lnTo>
                      <a:pt x="1140" y="0"/>
                    </a:lnTo>
                    <a:lnTo>
                      <a:pt x="1154" y="4"/>
                    </a:lnTo>
                    <a:lnTo>
                      <a:pt x="1209" y="39"/>
                    </a:lnTo>
                    <a:lnTo>
                      <a:pt x="1241" y="75"/>
                    </a:lnTo>
                    <a:lnTo>
                      <a:pt x="1252" y="144"/>
                    </a:lnTo>
                    <a:lnTo>
                      <a:pt x="1183" y="283"/>
                    </a:lnTo>
                    <a:lnTo>
                      <a:pt x="1151" y="309"/>
                    </a:lnTo>
                    <a:lnTo>
                      <a:pt x="1011" y="374"/>
                    </a:lnTo>
                    <a:lnTo>
                      <a:pt x="982" y="403"/>
                    </a:lnTo>
                    <a:lnTo>
                      <a:pt x="985" y="443"/>
                    </a:lnTo>
                    <a:lnTo>
                      <a:pt x="1058" y="539"/>
                    </a:lnTo>
                    <a:lnTo>
                      <a:pt x="1093" y="650"/>
                    </a:lnTo>
                    <a:lnTo>
                      <a:pt x="1136" y="654"/>
                    </a:lnTo>
                    <a:lnTo>
                      <a:pt x="1161" y="730"/>
                    </a:lnTo>
                    <a:lnTo>
                      <a:pt x="1252" y="809"/>
                    </a:lnTo>
                    <a:lnTo>
                      <a:pt x="1259" y="845"/>
                    </a:lnTo>
                    <a:lnTo>
                      <a:pt x="1277" y="880"/>
                    </a:lnTo>
                    <a:lnTo>
                      <a:pt x="1241" y="898"/>
                    </a:lnTo>
                    <a:lnTo>
                      <a:pt x="1205" y="101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79" name="Denmark">
              <a:extLst>
                <a:ext uri="{FF2B5EF4-FFF2-40B4-BE49-F238E27FC236}">
                  <a16:creationId xmlns:a16="http://schemas.microsoft.com/office/drawing/2014/main" id="{096FC788-09D6-2C18-F8CF-B7A291459F3C}"/>
                </a:ext>
              </a:extLst>
            </p:cNvPr>
            <p:cNvGrpSpPr/>
            <p:nvPr/>
          </p:nvGrpSpPr>
          <p:grpSpPr>
            <a:xfrm>
              <a:off x="2824684" y="3006859"/>
              <a:ext cx="704801" cy="352724"/>
              <a:chOff x="4141076" y="3324585"/>
              <a:chExt cx="627257" cy="398462"/>
            </a:xfrm>
            <a:solidFill>
              <a:schemeClr val="bg2">
                <a:lumMod val="75000"/>
              </a:schemeClr>
            </a:solidFill>
          </p:grpSpPr>
          <p:sp>
            <p:nvSpPr>
              <p:cNvPr id="91" name="Denmark">
                <a:extLst>
                  <a:ext uri="{FF2B5EF4-FFF2-40B4-BE49-F238E27FC236}">
                    <a16:creationId xmlns:a16="http://schemas.microsoft.com/office/drawing/2014/main" id="{A6A06119-BD1B-7821-0F49-3F485A309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476" y="3636962"/>
                <a:ext cx="28575" cy="31750"/>
              </a:xfrm>
              <a:custGeom>
                <a:avLst/>
                <a:gdLst/>
                <a:ahLst/>
                <a:cxnLst>
                  <a:cxn ang="0">
                    <a:pos x="111" y="136"/>
                  </a:cxn>
                  <a:cxn ang="0">
                    <a:pos x="111" y="122"/>
                  </a:cxn>
                  <a:cxn ang="0">
                    <a:pos x="96" y="53"/>
                  </a:cxn>
                  <a:cxn ang="0">
                    <a:pos x="54" y="18"/>
                  </a:cxn>
                  <a:cxn ang="0">
                    <a:pos x="14" y="0"/>
                  </a:cxn>
                  <a:cxn ang="0">
                    <a:pos x="0" y="89"/>
                  </a:cxn>
                  <a:cxn ang="0">
                    <a:pos x="25" y="118"/>
                  </a:cxn>
                  <a:cxn ang="0">
                    <a:pos x="58" y="133"/>
                  </a:cxn>
                  <a:cxn ang="0">
                    <a:pos x="93" y="133"/>
                  </a:cxn>
                  <a:cxn ang="0">
                    <a:pos x="111" y="136"/>
                  </a:cxn>
                </a:cxnLst>
                <a:rect l="0" t="0" r="r" b="b"/>
                <a:pathLst>
                  <a:path w="111" h="136">
                    <a:moveTo>
                      <a:pt x="111" y="136"/>
                    </a:moveTo>
                    <a:lnTo>
                      <a:pt x="111" y="122"/>
                    </a:lnTo>
                    <a:lnTo>
                      <a:pt x="96" y="53"/>
                    </a:lnTo>
                    <a:lnTo>
                      <a:pt x="54" y="18"/>
                    </a:lnTo>
                    <a:lnTo>
                      <a:pt x="14" y="0"/>
                    </a:lnTo>
                    <a:lnTo>
                      <a:pt x="0" y="89"/>
                    </a:lnTo>
                    <a:lnTo>
                      <a:pt x="25" y="118"/>
                    </a:lnTo>
                    <a:lnTo>
                      <a:pt x="58" y="133"/>
                    </a:lnTo>
                    <a:lnTo>
                      <a:pt x="93" y="133"/>
                    </a:lnTo>
                    <a:lnTo>
                      <a:pt x="11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2" name="Denmark">
                <a:extLst>
                  <a:ext uri="{FF2B5EF4-FFF2-40B4-BE49-F238E27FC236}">
                    <a16:creationId xmlns:a16="http://schemas.microsoft.com/office/drawing/2014/main" id="{38F12DA0-FDCB-0D3B-0B6F-4C29834CB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076" y="3641725"/>
                <a:ext cx="23813" cy="53975"/>
              </a:xfrm>
              <a:custGeom>
                <a:avLst/>
                <a:gdLst/>
                <a:ahLst/>
                <a:cxnLst>
                  <a:cxn ang="0">
                    <a:pos x="65" y="56"/>
                  </a:cxn>
                  <a:cxn ang="0">
                    <a:pos x="69" y="18"/>
                  </a:cxn>
                  <a:cxn ang="0">
                    <a:pos x="80" y="0"/>
                  </a:cxn>
                  <a:cxn ang="0">
                    <a:pos x="94" y="3"/>
                  </a:cxn>
                  <a:cxn ang="0">
                    <a:pos x="98" y="21"/>
                  </a:cxn>
                  <a:cxn ang="0">
                    <a:pos x="94" y="78"/>
                  </a:cxn>
                  <a:cxn ang="0">
                    <a:pos x="87" y="89"/>
                  </a:cxn>
                  <a:cxn ang="0">
                    <a:pos x="76" y="103"/>
                  </a:cxn>
                  <a:cxn ang="0">
                    <a:pos x="61" y="125"/>
                  </a:cxn>
                  <a:cxn ang="0">
                    <a:pos x="58" y="161"/>
                  </a:cxn>
                  <a:cxn ang="0">
                    <a:pos x="51" y="179"/>
                  </a:cxn>
                  <a:cxn ang="0">
                    <a:pos x="47" y="179"/>
                  </a:cxn>
                  <a:cxn ang="0">
                    <a:pos x="29" y="219"/>
                  </a:cxn>
                  <a:cxn ang="0">
                    <a:pos x="18" y="226"/>
                  </a:cxn>
                  <a:cxn ang="0">
                    <a:pos x="14" y="215"/>
                  </a:cxn>
                  <a:cxn ang="0">
                    <a:pos x="14" y="187"/>
                  </a:cxn>
                  <a:cxn ang="0">
                    <a:pos x="11" y="176"/>
                  </a:cxn>
                  <a:cxn ang="0">
                    <a:pos x="7" y="176"/>
                  </a:cxn>
                  <a:cxn ang="0">
                    <a:pos x="7" y="172"/>
                  </a:cxn>
                  <a:cxn ang="0">
                    <a:pos x="4" y="165"/>
                  </a:cxn>
                  <a:cxn ang="0">
                    <a:pos x="0" y="154"/>
                  </a:cxn>
                  <a:cxn ang="0">
                    <a:pos x="0" y="150"/>
                  </a:cxn>
                  <a:cxn ang="0">
                    <a:pos x="4" y="150"/>
                  </a:cxn>
                  <a:cxn ang="0">
                    <a:pos x="7" y="147"/>
                  </a:cxn>
                  <a:cxn ang="0">
                    <a:pos x="14" y="132"/>
                  </a:cxn>
                  <a:cxn ang="0">
                    <a:pos x="14" y="125"/>
                  </a:cxn>
                  <a:cxn ang="0">
                    <a:pos x="18" y="111"/>
                  </a:cxn>
                  <a:cxn ang="0">
                    <a:pos x="18" y="107"/>
                  </a:cxn>
                  <a:cxn ang="0">
                    <a:pos x="22" y="103"/>
                  </a:cxn>
                  <a:cxn ang="0">
                    <a:pos x="22" y="92"/>
                  </a:cxn>
                  <a:cxn ang="0">
                    <a:pos x="40" y="74"/>
                  </a:cxn>
                  <a:cxn ang="0">
                    <a:pos x="43" y="71"/>
                  </a:cxn>
                  <a:cxn ang="0">
                    <a:pos x="43" y="60"/>
                  </a:cxn>
                  <a:cxn ang="0">
                    <a:pos x="54" y="56"/>
                  </a:cxn>
                  <a:cxn ang="0">
                    <a:pos x="65" y="56"/>
                  </a:cxn>
                </a:cxnLst>
                <a:rect l="0" t="0" r="r" b="b"/>
                <a:pathLst>
                  <a:path w="98" h="226">
                    <a:moveTo>
                      <a:pt x="65" y="56"/>
                    </a:moveTo>
                    <a:lnTo>
                      <a:pt x="69" y="18"/>
                    </a:lnTo>
                    <a:lnTo>
                      <a:pt x="80" y="0"/>
                    </a:lnTo>
                    <a:lnTo>
                      <a:pt x="94" y="3"/>
                    </a:lnTo>
                    <a:lnTo>
                      <a:pt x="98" y="21"/>
                    </a:lnTo>
                    <a:lnTo>
                      <a:pt x="94" y="78"/>
                    </a:lnTo>
                    <a:lnTo>
                      <a:pt x="87" y="89"/>
                    </a:lnTo>
                    <a:lnTo>
                      <a:pt x="76" y="103"/>
                    </a:lnTo>
                    <a:lnTo>
                      <a:pt x="61" y="125"/>
                    </a:lnTo>
                    <a:lnTo>
                      <a:pt x="58" y="161"/>
                    </a:lnTo>
                    <a:lnTo>
                      <a:pt x="51" y="179"/>
                    </a:lnTo>
                    <a:lnTo>
                      <a:pt x="47" y="179"/>
                    </a:lnTo>
                    <a:lnTo>
                      <a:pt x="29" y="219"/>
                    </a:lnTo>
                    <a:lnTo>
                      <a:pt x="18" y="226"/>
                    </a:lnTo>
                    <a:lnTo>
                      <a:pt x="14" y="215"/>
                    </a:lnTo>
                    <a:lnTo>
                      <a:pt x="14" y="187"/>
                    </a:lnTo>
                    <a:lnTo>
                      <a:pt x="11" y="176"/>
                    </a:lnTo>
                    <a:lnTo>
                      <a:pt x="7" y="176"/>
                    </a:lnTo>
                    <a:lnTo>
                      <a:pt x="7" y="172"/>
                    </a:lnTo>
                    <a:lnTo>
                      <a:pt x="4" y="165"/>
                    </a:lnTo>
                    <a:lnTo>
                      <a:pt x="0" y="154"/>
                    </a:lnTo>
                    <a:lnTo>
                      <a:pt x="0" y="150"/>
                    </a:lnTo>
                    <a:lnTo>
                      <a:pt x="4" y="150"/>
                    </a:lnTo>
                    <a:lnTo>
                      <a:pt x="7" y="147"/>
                    </a:lnTo>
                    <a:lnTo>
                      <a:pt x="14" y="132"/>
                    </a:lnTo>
                    <a:lnTo>
                      <a:pt x="14" y="125"/>
                    </a:lnTo>
                    <a:lnTo>
                      <a:pt x="18" y="111"/>
                    </a:lnTo>
                    <a:lnTo>
                      <a:pt x="18" y="107"/>
                    </a:lnTo>
                    <a:lnTo>
                      <a:pt x="22" y="103"/>
                    </a:lnTo>
                    <a:lnTo>
                      <a:pt x="22" y="92"/>
                    </a:lnTo>
                    <a:lnTo>
                      <a:pt x="40" y="74"/>
                    </a:lnTo>
                    <a:lnTo>
                      <a:pt x="43" y="71"/>
                    </a:lnTo>
                    <a:lnTo>
                      <a:pt x="43" y="60"/>
                    </a:lnTo>
                    <a:lnTo>
                      <a:pt x="54" y="56"/>
                    </a:lnTo>
                    <a:lnTo>
                      <a:pt x="65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3" name="Denmark">
                <a:extLst>
                  <a:ext uri="{FF2B5EF4-FFF2-40B4-BE49-F238E27FC236}">
                    <a16:creationId xmlns:a16="http://schemas.microsoft.com/office/drawing/2014/main" id="{F4ADE24E-7B62-AA2F-2424-42F4C81D2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673" y="3586522"/>
                <a:ext cx="77788" cy="73025"/>
              </a:xfrm>
              <a:custGeom>
                <a:avLst/>
                <a:gdLst/>
                <a:ahLst/>
                <a:cxnLst>
                  <a:cxn ang="0">
                    <a:pos x="89" y="36"/>
                  </a:cxn>
                  <a:cxn ang="0">
                    <a:pos x="122" y="18"/>
                  </a:cxn>
                  <a:cxn ang="0">
                    <a:pos x="179" y="15"/>
                  </a:cxn>
                  <a:cxn ang="0">
                    <a:pos x="205" y="33"/>
                  </a:cxn>
                  <a:cxn ang="0">
                    <a:pos x="216" y="47"/>
                  </a:cxn>
                  <a:cxn ang="0">
                    <a:pos x="232" y="43"/>
                  </a:cxn>
                  <a:cxn ang="0">
                    <a:pos x="247" y="0"/>
                  </a:cxn>
                  <a:cxn ang="0">
                    <a:pos x="261" y="15"/>
                  </a:cxn>
                  <a:cxn ang="0">
                    <a:pos x="269" y="51"/>
                  </a:cxn>
                  <a:cxn ang="0">
                    <a:pos x="287" y="71"/>
                  </a:cxn>
                  <a:cxn ang="0">
                    <a:pos x="280" y="86"/>
                  </a:cxn>
                  <a:cxn ang="0">
                    <a:pos x="287" y="129"/>
                  </a:cxn>
                  <a:cxn ang="0">
                    <a:pos x="294" y="162"/>
                  </a:cxn>
                  <a:cxn ang="0">
                    <a:pos x="323" y="173"/>
                  </a:cxn>
                  <a:cxn ang="0">
                    <a:pos x="301" y="183"/>
                  </a:cxn>
                  <a:cxn ang="0">
                    <a:pos x="294" y="269"/>
                  </a:cxn>
                  <a:cxn ang="0">
                    <a:pos x="290" y="280"/>
                  </a:cxn>
                  <a:cxn ang="0">
                    <a:pos x="254" y="283"/>
                  </a:cxn>
                  <a:cxn ang="0">
                    <a:pos x="240" y="294"/>
                  </a:cxn>
                  <a:cxn ang="0">
                    <a:pos x="187" y="294"/>
                  </a:cxn>
                  <a:cxn ang="0">
                    <a:pos x="176" y="287"/>
                  </a:cxn>
                  <a:cxn ang="0">
                    <a:pos x="143" y="265"/>
                  </a:cxn>
                  <a:cxn ang="0">
                    <a:pos x="111" y="273"/>
                  </a:cxn>
                  <a:cxn ang="0">
                    <a:pos x="96" y="252"/>
                  </a:cxn>
                  <a:cxn ang="0">
                    <a:pos x="114" y="234"/>
                  </a:cxn>
                  <a:cxn ang="0">
                    <a:pos x="93" y="227"/>
                  </a:cxn>
                  <a:cxn ang="0">
                    <a:pos x="56" y="209"/>
                  </a:cxn>
                  <a:cxn ang="0">
                    <a:pos x="35" y="198"/>
                  </a:cxn>
                  <a:cxn ang="0">
                    <a:pos x="35" y="158"/>
                  </a:cxn>
                  <a:cxn ang="0">
                    <a:pos x="11" y="133"/>
                  </a:cxn>
                  <a:cxn ang="0">
                    <a:pos x="14" y="118"/>
                  </a:cxn>
                  <a:cxn ang="0">
                    <a:pos x="21" y="104"/>
                  </a:cxn>
                  <a:cxn ang="0">
                    <a:pos x="3" y="82"/>
                  </a:cxn>
                  <a:cxn ang="0">
                    <a:pos x="11" y="71"/>
                  </a:cxn>
                  <a:cxn ang="0">
                    <a:pos x="0" y="54"/>
                  </a:cxn>
                  <a:cxn ang="0">
                    <a:pos x="27" y="40"/>
                  </a:cxn>
                  <a:cxn ang="0">
                    <a:pos x="53" y="54"/>
                  </a:cxn>
                  <a:cxn ang="0">
                    <a:pos x="60" y="51"/>
                  </a:cxn>
                </a:cxnLst>
                <a:rect l="0" t="0" r="r" b="b"/>
                <a:pathLst>
                  <a:path w="323" h="298">
                    <a:moveTo>
                      <a:pt x="85" y="36"/>
                    </a:moveTo>
                    <a:lnTo>
                      <a:pt x="89" y="36"/>
                    </a:lnTo>
                    <a:lnTo>
                      <a:pt x="111" y="18"/>
                    </a:lnTo>
                    <a:lnTo>
                      <a:pt x="122" y="18"/>
                    </a:lnTo>
                    <a:lnTo>
                      <a:pt x="147" y="11"/>
                    </a:lnTo>
                    <a:lnTo>
                      <a:pt x="179" y="15"/>
                    </a:lnTo>
                    <a:lnTo>
                      <a:pt x="179" y="18"/>
                    </a:lnTo>
                    <a:lnTo>
                      <a:pt x="205" y="33"/>
                    </a:lnTo>
                    <a:lnTo>
                      <a:pt x="208" y="40"/>
                    </a:lnTo>
                    <a:lnTo>
                      <a:pt x="216" y="47"/>
                    </a:lnTo>
                    <a:lnTo>
                      <a:pt x="223" y="47"/>
                    </a:lnTo>
                    <a:lnTo>
                      <a:pt x="232" y="43"/>
                    </a:lnTo>
                    <a:lnTo>
                      <a:pt x="232" y="11"/>
                    </a:lnTo>
                    <a:lnTo>
                      <a:pt x="247" y="0"/>
                    </a:lnTo>
                    <a:lnTo>
                      <a:pt x="247" y="4"/>
                    </a:lnTo>
                    <a:lnTo>
                      <a:pt x="261" y="15"/>
                    </a:lnTo>
                    <a:lnTo>
                      <a:pt x="265" y="43"/>
                    </a:lnTo>
                    <a:lnTo>
                      <a:pt x="269" y="51"/>
                    </a:lnTo>
                    <a:lnTo>
                      <a:pt x="280" y="57"/>
                    </a:lnTo>
                    <a:lnTo>
                      <a:pt x="287" y="71"/>
                    </a:lnTo>
                    <a:lnTo>
                      <a:pt x="287" y="86"/>
                    </a:lnTo>
                    <a:lnTo>
                      <a:pt x="280" y="86"/>
                    </a:lnTo>
                    <a:lnTo>
                      <a:pt x="280" y="115"/>
                    </a:lnTo>
                    <a:lnTo>
                      <a:pt x="287" y="129"/>
                    </a:lnTo>
                    <a:lnTo>
                      <a:pt x="290" y="151"/>
                    </a:lnTo>
                    <a:lnTo>
                      <a:pt x="294" y="162"/>
                    </a:lnTo>
                    <a:lnTo>
                      <a:pt x="298" y="165"/>
                    </a:lnTo>
                    <a:lnTo>
                      <a:pt x="323" y="173"/>
                    </a:lnTo>
                    <a:lnTo>
                      <a:pt x="319" y="183"/>
                    </a:lnTo>
                    <a:lnTo>
                      <a:pt x="301" y="183"/>
                    </a:lnTo>
                    <a:lnTo>
                      <a:pt x="298" y="227"/>
                    </a:lnTo>
                    <a:lnTo>
                      <a:pt x="294" y="269"/>
                    </a:lnTo>
                    <a:lnTo>
                      <a:pt x="290" y="269"/>
                    </a:lnTo>
                    <a:lnTo>
                      <a:pt x="290" y="280"/>
                    </a:lnTo>
                    <a:lnTo>
                      <a:pt x="280" y="276"/>
                    </a:lnTo>
                    <a:lnTo>
                      <a:pt x="254" y="283"/>
                    </a:lnTo>
                    <a:lnTo>
                      <a:pt x="243" y="283"/>
                    </a:lnTo>
                    <a:lnTo>
                      <a:pt x="240" y="294"/>
                    </a:lnTo>
                    <a:lnTo>
                      <a:pt x="216" y="298"/>
                    </a:lnTo>
                    <a:lnTo>
                      <a:pt x="187" y="294"/>
                    </a:lnTo>
                    <a:lnTo>
                      <a:pt x="187" y="287"/>
                    </a:lnTo>
                    <a:lnTo>
                      <a:pt x="176" y="287"/>
                    </a:lnTo>
                    <a:lnTo>
                      <a:pt x="150" y="265"/>
                    </a:lnTo>
                    <a:lnTo>
                      <a:pt x="143" y="265"/>
                    </a:lnTo>
                    <a:lnTo>
                      <a:pt x="129" y="265"/>
                    </a:lnTo>
                    <a:lnTo>
                      <a:pt x="111" y="273"/>
                    </a:lnTo>
                    <a:lnTo>
                      <a:pt x="93" y="273"/>
                    </a:lnTo>
                    <a:lnTo>
                      <a:pt x="96" y="252"/>
                    </a:lnTo>
                    <a:lnTo>
                      <a:pt x="107" y="234"/>
                    </a:lnTo>
                    <a:lnTo>
                      <a:pt x="114" y="234"/>
                    </a:lnTo>
                    <a:lnTo>
                      <a:pt x="114" y="230"/>
                    </a:lnTo>
                    <a:lnTo>
                      <a:pt x="93" y="227"/>
                    </a:lnTo>
                    <a:lnTo>
                      <a:pt x="71" y="212"/>
                    </a:lnTo>
                    <a:lnTo>
                      <a:pt x="56" y="209"/>
                    </a:lnTo>
                    <a:lnTo>
                      <a:pt x="38" y="198"/>
                    </a:lnTo>
                    <a:lnTo>
                      <a:pt x="35" y="198"/>
                    </a:lnTo>
                    <a:lnTo>
                      <a:pt x="38" y="180"/>
                    </a:lnTo>
                    <a:lnTo>
                      <a:pt x="35" y="158"/>
                    </a:lnTo>
                    <a:lnTo>
                      <a:pt x="14" y="140"/>
                    </a:lnTo>
                    <a:lnTo>
                      <a:pt x="11" y="133"/>
                    </a:lnTo>
                    <a:lnTo>
                      <a:pt x="14" y="122"/>
                    </a:lnTo>
                    <a:lnTo>
                      <a:pt x="14" y="118"/>
                    </a:lnTo>
                    <a:lnTo>
                      <a:pt x="21" y="115"/>
                    </a:lnTo>
                    <a:lnTo>
                      <a:pt x="21" y="104"/>
                    </a:lnTo>
                    <a:lnTo>
                      <a:pt x="18" y="104"/>
                    </a:lnTo>
                    <a:lnTo>
                      <a:pt x="3" y="82"/>
                    </a:lnTo>
                    <a:lnTo>
                      <a:pt x="7" y="82"/>
                    </a:lnTo>
                    <a:lnTo>
                      <a:pt x="11" y="71"/>
                    </a:lnTo>
                    <a:lnTo>
                      <a:pt x="3" y="64"/>
                    </a:lnTo>
                    <a:lnTo>
                      <a:pt x="0" y="54"/>
                    </a:lnTo>
                    <a:lnTo>
                      <a:pt x="3" y="40"/>
                    </a:lnTo>
                    <a:lnTo>
                      <a:pt x="27" y="40"/>
                    </a:lnTo>
                    <a:lnTo>
                      <a:pt x="38" y="54"/>
                    </a:lnTo>
                    <a:lnTo>
                      <a:pt x="53" y="54"/>
                    </a:lnTo>
                    <a:lnTo>
                      <a:pt x="53" y="47"/>
                    </a:lnTo>
                    <a:lnTo>
                      <a:pt x="60" y="51"/>
                    </a:lnTo>
                    <a:lnTo>
                      <a:pt x="85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4" name="Denmark">
                <a:extLst>
                  <a:ext uri="{FF2B5EF4-FFF2-40B4-BE49-F238E27FC236}">
                    <a16:creationId xmlns:a16="http://schemas.microsoft.com/office/drawing/2014/main" id="{9F546306-B1EB-3C1E-9672-923DB1CC0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811" y="3672247"/>
                <a:ext cx="58737" cy="4286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83" y="10"/>
                  </a:cxn>
                  <a:cxn ang="0">
                    <a:pos x="104" y="32"/>
                  </a:cxn>
                  <a:cxn ang="0">
                    <a:pos x="111" y="36"/>
                  </a:cxn>
                  <a:cxn ang="0">
                    <a:pos x="118" y="47"/>
                  </a:cxn>
                  <a:cxn ang="0">
                    <a:pos x="147" y="65"/>
                  </a:cxn>
                  <a:cxn ang="0">
                    <a:pos x="165" y="50"/>
                  </a:cxn>
                  <a:cxn ang="0">
                    <a:pos x="176" y="36"/>
                  </a:cxn>
                  <a:cxn ang="0">
                    <a:pos x="187" y="43"/>
                  </a:cxn>
                  <a:cxn ang="0">
                    <a:pos x="190" y="54"/>
                  </a:cxn>
                  <a:cxn ang="0">
                    <a:pos x="194" y="65"/>
                  </a:cxn>
                  <a:cxn ang="0">
                    <a:pos x="198" y="68"/>
                  </a:cxn>
                  <a:cxn ang="0">
                    <a:pos x="205" y="83"/>
                  </a:cxn>
                  <a:cxn ang="0">
                    <a:pos x="209" y="90"/>
                  </a:cxn>
                  <a:cxn ang="0">
                    <a:pos x="216" y="119"/>
                  </a:cxn>
                  <a:cxn ang="0">
                    <a:pos x="223" y="143"/>
                  </a:cxn>
                  <a:cxn ang="0">
                    <a:pos x="227" y="154"/>
                  </a:cxn>
                  <a:cxn ang="0">
                    <a:pos x="205" y="161"/>
                  </a:cxn>
                  <a:cxn ang="0">
                    <a:pos x="154" y="147"/>
                  </a:cxn>
                  <a:cxn ang="0">
                    <a:pos x="140" y="165"/>
                  </a:cxn>
                  <a:cxn ang="0">
                    <a:pos x="104" y="165"/>
                  </a:cxn>
                  <a:cxn ang="0">
                    <a:pos x="89" y="143"/>
                  </a:cxn>
                  <a:cxn ang="0">
                    <a:pos x="72" y="132"/>
                  </a:cxn>
                  <a:cxn ang="0">
                    <a:pos x="54" y="121"/>
                  </a:cxn>
                  <a:cxn ang="0">
                    <a:pos x="29" y="108"/>
                  </a:cxn>
                  <a:cxn ang="0">
                    <a:pos x="11" y="97"/>
                  </a:cxn>
                  <a:cxn ang="0">
                    <a:pos x="0" y="72"/>
                  </a:cxn>
                  <a:cxn ang="0">
                    <a:pos x="36" y="50"/>
                  </a:cxn>
                  <a:cxn ang="0">
                    <a:pos x="18" y="47"/>
                  </a:cxn>
                  <a:cxn ang="0">
                    <a:pos x="7" y="18"/>
                  </a:cxn>
                  <a:cxn ang="0">
                    <a:pos x="29" y="3"/>
                  </a:cxn>
                  <a:cxn ang="0">
                    <a:pos x="76" y="0"/>
                  </a:cxn>
                </a:cxnLst>
                <a:rect l="0" t="0" r="r" b="b"/>
                <a:pathLst>
                  <a:path w="227" h="172">
                    <a:moveTo>
                      <a:pt x="76" y="0"/>
                    </a:moveTo>
                    <a:lnTo>
                      <a:pt x="79" y="0"/>
                    </a:lnTo>
                    <a:lnTo>
                      <a:pt x="83" y="3"/>
                    </a:lnTo>
                    <a:lnTo>
                      <a:pt x="83" y="10"/>
                    </a:lnTo>
                    <a:lnTo>
                      <a:pt x="89" y="29"/>
                    </a:lnTo>
                    <a:lnTo>
                      <a:pt x="104" y="32"/>
                    </a:lnTo>
                    <a:lnTo>
                      <a:pt x="107" y="36"/>
                    </a:lnTo>
                    <a:lnTo>
                      <a:pt x="111" y="36"/>
                    </a:lnTo>
                    <a:lnTo>
                      <a:pt x="114" y="47"/>
                    </a:lnTo>
                    <a:lnTo>
                      <a:pt x="118" y="47"/>
                    </a:lnTo>
                    <a:lnTo>
                      <a:pt x="133" y="57"/>
                    </a:lnTo>
                    <a:lnTo>
                      <a:pt x="147" y="65"/>
                    </a:lnTo>
                    <a:lnTo>
                      <a:pt x="147" y="50"/>
                    </a:lnTo>
                    <a:lnTo>
                      <a:pt x="165" y="50"/>
                    </a:lnTo>
                    <a:lnTo>
                      <a:pt x="169" y="43"/>
                    </a:lnTo>
                    <a:lnTo>
                      <a:pt x="176" y="36"/>
                    </a:lnTo>
                    <a:lnTo>
                      <a:pt x="183" y="43"/>
                    </a:lnTo>
                    <a:lnTo>
                      <a:pt x="187" y="43"/>
                    </a:lnTo>
                    <a:lnTo>
                      <a:pt x="187" y="50"/>
                    </a:lnTo>
                    <a:lnTo>
                      <a:pt x="190" y="54"/>
                    </a:lnTo>
                    <a:lnTo>
                      <a:pt x="190" y="57"/>
                    </a:lnTo>
                    <a:lnTo>
                      <a:pt x="194" y="65"/>
                    </a:lnTo>
                    <a:lnTo>
                      <a:pt x="201" y="65"/>
                    </a:lnTo>
                    <a:lnTo>
                      <a:pt x="198" y="68"/>
                    </a:lnTo>
                    <a:lnTo>
                      <a:pt x="205" y="79"/>
                    </a:lnTo>
                    <a:lnTo>
                      <a:pt x="205" y="83"/>
                    </a:lnTo>
                    <a:lnTo>
                      <a:pt x="209" y="86"/>
                    </a:lnTo>
                    <a:lnTo>
                      <a:pt x="209" y="90"/>
                    </a:lnTo>
                    <a:lnTo>
                      <a:pt x="216" y="108"/>
                    </a:lnTo>
                    <a:lnTo>
                      <a:pt x="216" y="119"/>
                    </a:lnTo>
                    <a:lnTo>
                      <a:pt x="219" y="139"/>
                    </a:lnTo>
                    <a:lnTo>
                      <a:pt x="223" y="143"/>
                    </a:lnTo>
                    <a:lnTo>
                      <a:pt x="223" y="150"/>
                    </a:lnTo>
                    <a:lnTo>
                      <a:pt x="227" y="154"/>
                    </a:lnTo>
                    <a:lnTo>
                      <a:pt x="212" y="161"/>
                    </a:lnTo>
                    <a:lnTo>
                      <a:pt x="205" y="161"/>
                    </a:lnTo>
                    <a:lnTo>
                      <a:pt x="183" y="161"/>
                    </a:lnTo>
                    <a:lnTo>
                      <a:pt x="154" y="147"/>
                    </a:lnTo>
                    <a:lnTo>
                      <a:pt x="147" y="158"/>
                    </a:lnTo>
                    <a:lnTo>
                      <a:pt x="140" y="165"/>
                    </a:lnTo>
                    <a:lnTo>
                      <a:pt x="111" y="172"/>
                    </a:lnTo>
                    <a:lnTo>
                      <a:pt x="104" y="165"/>
                    </a:lnTo>
                    <a:lnTo>
                      <a:pt x="93" y="154"/>
                    </a:lnTo>
                    <a:lnTo>
                      <a:pt x="89" y="143"/>
                    </a:lnTo>
                    <a:lnTo>
                      <a:pt x="76" y="132"/>
                    </a:lnTo>
                    <a:lnTo>
                      <a:pt x="72" y="132"/>
                    </a:lnTo>
                    <a:lnTo>
                      <a:pt x="65" y="121"/>
                    </a:lnTo>
                    <a:lnTo>
                      <a:pt x="54" y="121"/>
                    </a:lnTo>
                    <a:lnTo>
                      <a:pt x="51" y="115"/>
                    </a:lnTo>
                    <a:lnTo>
                      <a:pt x="29" y="108"/>
                    </a:lnTo>
                    <a:lnTo>
                      <a:pt x="18" y="97"/>
                    </a:lnTo>
                    <a:lnTo>
                      <a:pt x="11" y="9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14" y="72"/>
                    </a:lnTo>
                    <a:lnTo>
                      <a:pt x="36" y="50"/>
                    </a:lnTo>
                    <a:lnTo>
                      <a:pt x="36" y="47"/>
                    </a:lnTo>
                    <a:lnTo>
                      <a:pt x="18" y="47"/>
                    </a:lnTo>
                    <a:lnTo>
                      <a:pt x="7" y="29"/>
                    </a:lnTo>
                    <a:lnTo>
                      <a:pt x="7" y="18"/>
                    </a:lnTo>
                    <a:lnTo>
                      <a:pt x="14" y="14"/>
                    </a:lnTo>
                    <a:lnTo>
                      <a:pt x="29" y="3"/>
                    </a:lnTo>
                    <a:lnTo>
                      <a:pt x="69" y="7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5" name="Denmark">
                <a:extLst>
                  <a:ext uri="{FF2B5EF4-FFF2-40B4-BE49-F238E27FC236}">
                    <a16:creationId xmlns:a16="http://schemas.microsoft.com/office/drawing/2014/main" id="{499C010E-1A94-4CB3-30FC-428CEA4B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0198" y="3673835"/>
                <a:ext cx="26988" cy="49212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5" y="0"/>
                  </a:cxn>
                  <a:cxn ang="0">
                    <a:pos x="36" y="0"/>
                  </a:cxn>
                  <a:cxn ang="0">
                    <a:pos x="36" y="7"/>
                  </a:cxn>
                  <a:cxn ang="0">
                    <a:pos x="51" y="7"/>
                  </a:cxn>
                  <a:cxn ang="0">
                    <a:pos x="54" y="7"/>
                  </a:cxn>
                  <a:cxn ang="0">
                    <a:pos x="58" y="7"/>
                  </a:cxn>
                  <a:cxn ang="0">
                    <a:pos x="62" y="32"/>
                  </a:cxn>
                  <a:cxn ang="0">
                    <a:pos x="72" y="32"/>
                  </a:cxn>
                  <a:cxn ang="0">
                    <a:pos x="72" y="40"/>
                  </a:cxn>
                  <a:cxn ang="0">
                    <a:pos x="82" y="40"/>
                  </a:cxn>
                  <a:cxn ang="0">
                    <a:pos x="89" y="40"/>
                  </a:cxn>
                  <a:cxn ang="0">
                    <a:pos x="97" y="47"/>
                  </a:cxn>
                  <a:cxn ang="0">
                    <a:pos x="100" y="47"/>
                  </a:cxn>
                  <a:cxn ang="0">
                    <a:pos x="107" y="58"/>
                  </a:cxn>
                  <a:cxn ang="0">
                    <a:pos x="111" y="87"/>
                  </a:cxn>
                  <a:cxn ang="0">
                    <a:pos x="97" y="101"/>
                  </a:cxn>
                  <a:cxn ang="0">
                    <a:pos x="79" y="108"/>
                  </a:cxn>
                  <a:cxn ang="0">
                    <a:pos x="79" y="118"/>
                  </a:cxn>
                  <a:cxn ang="0">
                    <a:pos x="76" y="125"/>
                  </a:cxn>
                  <a:cxn ang="0">
                    <a:pos x="72" y="136"/>
                  </a:cxn>
                  <a:cxn ang="0">
                    <a:pos x="69" y="165"/>
                  </a:cxn>
                  <a:cxn ang="0">
                    <a:pos x="65" y="201"/>
                  </a:cxn>
                  <a:cxn ang="0">
                    <a:pos x="54" y="194"/>
                  </a:cxn>
                  <a:cxn ang="0">
                    <a:pos x="47" y="179"/>
                  </a:cxn>
                  <a:cxn ang="0">
                    <a:pos x="51" y="108"/>
                  </a:cxn>
                  <a:cxn ang="0">
                    <a:pos x="33" y="94"/>
                  </a:cxn>
                  <a:cxn ang="0">
                    <a:pos x="36" y="90"/>
                  </a:cxn>
                  <a:cxn ang="0">
                    <a:pos x="29" y="79"/>
                  </a:cxn>
                  <a:cxn ang="0">
                    <a:pos x="29" y="76"/>
                  </a:cxn>
                  <a:cxn ang="0">
                    <a:pos x="25" y="72"/>
                  </a:cxn>
                  <a:cxn ang="0">
                    <a:pos x="25" y="61"/>
                  </a:cxn>
                  <a:cxn ang="0">
                    <a:pos x="18" y="50"/>
                  </a:cxn>
                  <a:cxn ang="0">
                    <a:pos x="15" y="40"/>
                  </a:cxn>
                  <a:cxn ang="0">
                    <a:pos x="15" y="32"/>
                  </a:cxn>
                  <a:cxn ang="0">
                    <a:pos x="0" y="11"/>
                  </a:cxn>
                  <a:cxn ang="0">
                    <a:pos x="4" y="3"/>
                  </a:cxn>
                  <a:cxn ang="0">
                    <a:pos x="25" y="3"/>
                  </a:cxn>
                </a:cxnLst>
                <a:rect l="0" t="0" r="r" b="b"/>
                <a:pathLst>
                  <a:path w="111" h="201">
                    <a:moveTo>
                      <a:pt x="25" y="3"/>
                    </a:moveTo>
                    <a:lnTo>
                      <a:pt x="25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51" y="7"/>
                    </a:lnTo>
                    <a:lnTo>
                      <a:pt x="54" y="7"/>
                    </a:lnTo>
                    <a:lnTo>
                      <a:pt x="58" y="7"/>
                    </a:lnTo>
                    <a:lnTo>
                      <a:pt x="62" y="32"/>
                    </a:lnTo>
                    <a:lnTo>
                      <a:pt x="72" y="32"/>
                    </a:lnTo>
                    <a:lnTo>
                      <a:pt x="72" y="40"/>
                    </a:lnTo>
                    <a:lnTo>
                      <a:pt x="82" y="40"/>
                    </a:lnTo>
                    <a:lnTo>
                      <a:pt x="89" y="40"/>
                    </a:lnTo>
                    <a:lnTo>
                      <a:pt x="97" y="47"/>
                    </a:lnTo>
                    <a:lnTo>
                      <a:pt x="100" y="47"/>
                    </a:lnTo>
                    <a:lnTo>
                      <a:pt x="107" y="58"/>
                    </a:lnTo>
                    <a:lnTo>
                      <a:pt x="111" y="87"/>
                    </a:lnTo>
                    <a:lnTo>
                      <a:pt x="97" y="101"/>
                    </a:lnTo>
                    <a:lnTo>
                      <a:pt x="79" y="108"/>
                    </a:lnTo>
                    <a:lnTo>
                      <a:pt x="79" y="118"/>
                    </a:lnTo>
                    <a:lnTo>
                      <a:pt x="76" y="125"/>
                    </a:lnTo>
                    <a:lnTo>
                      <a:pt x="72" y="136"/>
                    </a:lnTo>
                    <a:lnTo>
                      <a:pt x="69" y="165"/>
                    </a:lnTo>
                    <a:lnTo>
                      <a:pt x="65" y="201"/>
                    </a:lnTo>
                    <a:lnTo>
                      <a:pt x="54" y="194"/>
                    </a:lnTo>
                    <a:lnTo>
                      <a:pt x="47" y="179"/>
                    </a:lnTo>
                    <a:lnTo>
                      <a:pt x="51" y="108"/>
                    </a:lnTo>
                    <a:lnTo>
                      <a:pt x="33" y="94"/>
                    </a:lnTo>
                    <a:lnTo>
                      <a:pt x="36" y="90"/>
                    </a:lnTo>
                    <a:lnTo>
                      <a:pt x="29" y="79"/>
                    </a:lnTo>
                    <a:lnTo>
                      <a:pt x="29" y="76"/>
                    </a:lnTo>
                    <a:lnTo>
                      <a:pt x="25" y="72"/>
                    </a:lnTo>
                    <a:lnTo>
                      <a:pt x="25" y="61"/>
                    </a:lnTo>
                    <a:lnTo>
                      <a:pt x="18" y="50"/>
                    </a:lnTo>
                    <a:lnTo>
                      <a:pt x="15" y="40"/>
                    </a:lnTo>
                    <a:lnTo>
                      <a:pt x="15" y="32"/>
                    </a:lnTo>
                    <a:lnTo>
                      <a:pt x="0" y="11"/>
                    </a:lnTo>
                    <a:lnTo>
                      <a:pt x="4" y="3"/>
                    </a:lnTo>
                    <a:lnTo>
                      <a:pt x="25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6" name="Denmark">
                <a:extLst>
                  <a:ext uri="{FF2B5EF4-FFF2-40B4-BE49-F238E27FC236}">
                    <a16:creationId xmlns:a16="http://schemas.microsoft.com/office/drawing/2014/main" id="{397DD666-A6E1-95BE-1DE0-202CC01E2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095" y="3527785"/>
                <a:ext cx="122238" cy="144462"/>
              </a:xfrm>
              <a:custGeom>
                <a:avLst/>
                <a:gdLst/>
                <a:ahLst/>
                <a:cxnLst>
                  <a:cxn ang="0">
                    <a:pos x="176" y="76"/>
                  </a:cxn>
                  <a:cxn ang="0">
                    <a:pos x="248" y="76"/>
                  </a:cxn>
                  <a:cxn ang="0">
                    <a:pos x="244" y="103"/>
                  </a:cxn>
                  <a:cxn ang="0">
                    <a:pos x="223" y="150"/>
                  </a:cxn>
                  <a:cxn ang="0">
                    <a:pos x="215" y="168"/>
                  </a:cxn>
                  <a:cxn ang="0">
                    <a:pos x="233" y="161"/>
                  </a:cxn>
                  <a:cxn ang="0">
                    <a:pos x="223" y="205"/>
                  </a:cxn>
                  <a:cxn ang="0">
                    <a:pos x="233" y="230"/>
                  </a:cxn>
                  <a:cxn ang="0">
                    <a:pos x="262" y="208"/>
                  </a:cxn>
                  <a:cxn ang="0">
                    <a:pos x="270" y="161"/>
                  </a:cxn>
                  <a:cxn ang="0">
                    <a:pos x="284" y="121"/>
                  </a:cxn>
                  <a:cxn ang="0">
                    <a:pos x="284" y="110"/>
                  </a:cxn>
                  <a:cxn ang="0">
                    <a:pos x="294" y="121"/>
                  </a:cxn>
                  <a:cxn ang="0">
                    <a:pos x="305" y="150"/>
                  </a:cxn>
                  <a:cxn ang="0">
                    <a:pos x="312" y="172"/>
                  </a:cxn>
                  <a:cxn ang="0">
                    <a:pos x="294" y="212"/>
                  </a:cxn>
                  <a:cxn ang="0">
                    <a:pos x="297" y="233"/>
                  </a:cxn>
                  <a:cxn ang="0">
                    <a:pos x="323" y="100"/>
                  </a:cxn>
                  <a:cxn ang="0">
                    <a:pos x="305" y="85"/>
                  </a:cxn>
                  <a:cxn ang="0">
                    <a:pos x="287" y="65"/>
                  </a:cxn>
                  <a:cxn ang="0">
                    <a:pos x="323" y="25"/>
                  </a:cxn>
                  <a:cxn ang="0">
                    <a:pos x="373" y="10"/>
                  </a:cxn>
                  <a:cxn ang="0">
                    <a:pos x="395" y="0"/>
                  </a:cxn>
                  <a:cxn ang="0">
                    <a:pos x="442" y="50"/>
                  </a:cxn>
                  <a:cxn ang="0">
                    <a:pos x="467" y="114"/>
                  </a:cxn>
                  <a:cxn ang="0">
                    <a:pos x="475" y="157"/>
                  </a:cxn>
                  <a:cxn ang="0">
                    <a:pos x="485" y="197"/>
                  </a:cxn>
                  <a:cxn ang="0">
                    <a:pos x="493" y="248"/>
                  </a:cxn>
                  <a:cxn ang="0">
                    <a:pos x="453" y="248"/>
                  </a:cxn>
                  <a:cxn ang="0">
                    <a:pos x="413" y="270"/>
                  </a:cxn>
                  <a:cxn ang="0">
                    <a:pos x="373" y="319"/>
                  </a:cxn>
                  <a:cxn ang="0">
                    <a:pos x="399" y="362"/>
                  </a:cxn>
                  <a:cxn ang="0">
                    <a:pos x="424" y="402"/>
                  </a:cxn>
                  <a:cxn ang="0">
                    <a:pos x="377" y="460"/>
                  </a:cxn>
                  <a:cxn ang="0">
                    <a:pos x="341" y="471"/>
                  </a:cxn>
                  <a:cxn ang="0">
                    <a:pos x="330" y="502"/>
                  </a:cxn>
                  <a:cxn ang="0">
                    <a:pos x="344" y="535"/>
                  </a:cxn>
                  <a:cxn ang="0">
                    <a:pos x="330" y="578"/>
                  </a:cxn>
                  <a:cxn ang="0">
                    <a:pos x="294" y="575"/>
                  </a:cxn>
                  <a:cxn ang="0">
                    <a:pos x="252" y="560"/>
                  </a:cxn>
                  <a:cxn ang="0">
                    <a:pos x="194" y="535"/>
                  </a:cxn>
                  <a:cxn ang="0">
                    <a:pos x="201" y="528"/>
                  </a:cxn>
                  <a:cxn ang="0">
                    <a:pos x="212" y="510"/>
                  </a:cxn>
                  <a:cxn ang="0">
                    <a:pos x="223" y="485"/>
                  </a:cxn>
                  <a:cxn ang="0">
                    <a:pos x="176" y="471"/>
                  </a:cxn>
                  <a:cxn ang="0">
                    <a:pos x="121" y="464"/>
                  </a:cxn>
                  <a:cxn ang="0">
                    <a:pos x="85" y="464"/>
                  </a:cxn>
                  <a:cxn ang="0">
                    <a:pos x="75" y="413"/>
                  </a:cxn>
                  <a:cxn ang="0">
                    <a:pos x="50" y="406"/>
                  </a:cxn>
                  <a:cxn ang="0">
                    <a:pos x="54" y="373"/>
                  </a:cxn>
                  <a:cxn ang="0">
                    <a:pos x="54" y="244"/>
                  </a:cxn>
                  <a:cxn ang="0">
                    <a:pos x="7" y="223"/>
                  </a:cxn>
                  <a:cxn ang="0">
                    <a:pos x="28" y="212"/>
                  </a:cxn>
                  <a:cxn ang="0">
                    <a:pos x="14" y="183"/>
                  </a:cxn>
                  <a:cxn ang="0">
                    <a:pos x="103" y="179"/>
                  </a:cxn>
                  <a:cxn ang="0">
                    <a:pos x="129" y="147"/>
                  </a:cxn>
                  <a:cxn ang="0">
                    <a:pos x="168" y="129"/>
                  </a:cxn>
                  <a:cxn ang="0">
                    <a:pos x="168" y="96"/>
                  </a:cxn>
                </a:cxnLst>
                <a:rect l="0" t="0" r="r" b="b"/>
                <a:pathLst>
                  <a:path w="495" h="586">
                    <a:moveTo>
                      <a:pt x="136" y="65"/>
                    </a:moveTo>
                    <a:lnTo>
                      <a:pt x="136" y="72"/>
                    </a:lnTo>
                    <a:lnTo>
                      <a:pt x="176" y="76"/>
                    </a:lnTo>
                    <a:lnTo>
                      <a:pt x="179" y="79"/>
                    </a:lnTo>
                    <a:lnTo>
                      <a:pt x="226" y="83"/>
                    </a:lnTo>
                    <a:lnTo>
                      <a:pt x="248" y="76"/>
                    </a:lnTo>
                    <a:lnTo>
                      <a:pt x="252" y="79"/>
                    </a:lnTo>
                    <a:lnTo>
                      <a:pt x="252" y="103"/>
                    </a:lnTo>
                    <a:lnTo>
                      <a:pt x="244" y="103"/>
                    </a:lnTo>
                    <a:lnTo>
                      <a:pt x="233" y="110"/>
                    </a:lnTo>
                    <a:lnTo>
                      <a:pt x="230" y="154"/>
                    </a:lnTo>
                    <a:lnTo>
                      <a:pt x="223" y="150"/>
                    </a:lnTo>
                    <a:lnTo>
                      <a:pt x="223" y="157"/>
                    </a:lnTo>
                    <a:lnTo>
                      <a:pt x="215" y="161"/>
                    </a:lnTo>
                    <a:lnTo>
                      <a:pt x="215" y="168"/>
                    </a:lnTo>
                    <a:lnTo>
                      <a:pt x="219" y="172"/>
                    </a:lnTo>
                    <a:lnTo>
                      <a:pt x="226" y="161"/>
                    </a:lnTo>
                    <a:lnTo>
                      <a:pt x="233" y="161"/>
                    </a:lnTo>
                    <a:lnTo>
                      <a:pt x="233" y="179"/>
                    </a:lnTo>
                    <a:lnTo>
                      <a:pt x="233" y="197"/>
                    </a:lnTo>
                    <a:lnTo>
                      <a:pt x="223" y="205"/>
                    </a:lnTo>
                    <a:lnTo>
                      <a:pt x="233" y="205"/>
                    </a:lnTo>
                    <a:lnTo>
                      <a:pt x="237" y="219"/>
                    </a:lnTo>
                    <a:lnTo>
                      <a:pt x="233" y="230"/>
                    </a:lnTo>
                    <a:lnTo>
                      <a:pt x="241" y="233"/>
                    </a:lnTo>
                    <a:lnTo>
                      <a:pt x="252" y="223"/>
                    </a:lnTo>
                    <a:lnTo>
                      <a:pt x="262" y="208"/>
                    </a:lnTo>
                    <a:lnTo>
                      <a:pt x="262" y="190"/>
                    </a:lnTo>
                    <a:lnTo>
                      <a:pt x="270" y="179"/>
                    </a:lnTo>
                    <a:lnTo>
                      <a:pt x="270" y="161"/>
                    </a:lnTo>
                    <a:lnTo>
                      <a:pt x="277" y="161"/>
                    </a:lnTo>
                    <a:lnTo>
                      <a:pt x="280" y="157"/>
                    </a:lnTo>
                    <a:lnTo>
                      <a:pt x="284" y="121"/>
                    </a:lnTo>
                    <a:lnTo>
                      <a:pt x="277" y="121"/>
                    </a:lnTo>
                    <a:lnTo>
                      <a:pt x="284" y="118"/>
                    </a:lnTo>
                    <a:lnTo>
                      <a:pt x="284" y="110"/>
                    </a:lnTo>
                    <a:lnTo>
                      <a:pt x="294" y="110"/>
                    </a:lnTo>
                    <a:lnTo>
                      <a:pt x="297" y="114"/>
                    </a:lnTo>
                    <a:lnTo>
                      <a:pt x="294" y="121"/>
                    </a:lnTo>
                    <a:lnTo>
                      <a:pt x="301" y="147"/>
                    </a:lnTo>
                    <a:lnTo>
                      <a:pt x="297" y="147"/>
                    </a:lnTo>
                    <a:lnTo>
                      <a:pt x="305" y="150"/>
                    </a:lnTo>
                    <a:lnTo>
                      <a:pt x="305" y="157"/>
                    </a:lnTo>
                    <a:lnTo>
                      <a:pt x="308" y="168"/>
                    </a:lnTo>
                    <a:lnTo>
                      <a:pt x="312" y="172"/>
                    </a:lnTo>
                    <a:lnTo>
                      <a:pt x="308" y="201"/>
                    </a:lnTo>
                    <a:lnTo>
                      <a:pt x="301" y="201"/>
                    </a:lnTo>
                    <a:lnTo>
                      <a:pt x="294" y="212"/>
                    </a:lnTo>
                    <a:lnTo>
                      <a:pt x="294" y="215"/>
                    </a:lnTo>
                    <a:lnTo>
                      <a:pt x="297" y="219"/>
                    </a:lnTo>
                    <a:lnTo>
                      <a:pt x="297" y="233"/>
                    </a:lnTo>
                    <a:lnTo>
                      <a:pt x="315" y="233"/>
                    </a:lnTo>
                    <a:lnTo>
                      <a:pt x="326" y="110"/>
                    </a:lnTo>
                    <a:lnTo>
                      <a:pt x="323" y="100"/>
                    </a:lnTo>
                    <a:lnTo>
                      <a:pt x="312" y="89"/>
                    </a:lnTo>
                    <a:lnTo>
                      <a:pt x="308" y="89"/>
                    </a:lnTo>
                    <a:lnTo>
                      <a:pt x="305" y="85"/>
                    </a:lnTo>
                    <a:lnTo>
                      <a:pt x="290" y="83"/>
                    </a:lnTo>
                    <a:lnTo>
                      <a:pt x="287" y="83"/>
                    </a:lnTo>
                    <a:lnTo>
                      <a:pt x="287" y="65"/>
                    </a:lnTo>
                    <a:lnTo>
                      <a:pt x="305" y="47"/>
                    </a:lnTo>
                    <a:lnTo>
                      <a:pt x="323" y="28"/>
                    </a:lnTo>
                    <a:lnTo>
                      <a:pt x="323" y="25"/>
                    </a:lnTo>
                    <a:lnTo>
                      <a:pt x="341" y="21"/>
                    </a:lnTo>
                    <a:lnTo>
                      <a:pt x="355" y="14"/>
                    </a:lnTo>
                    <a:lnTo>
                      <a:pt x="373" y="10"/>
                    </a:lnTo>
                    <a:lnTo>
                      <a:pt x="373" y="7"/>
                    </a:lnTo>
                    <a:lnTo>
                      <a:pt x="381" y="3"/>
                    </a:lnTo>
                    <a:lnTo>
                      <a:pt x="395" y="0"/>
                    </a:lnTo>
                    <a:lnTo>
                      <a:pt x="413" y="0"/>
                    </a:lnTo>
                    <a:lnTo>
                      <a:pt x="438" y="36"/>
                    </a:lnTo>
                    <a:lnTo>
                      <a:pt x="442" y="50"/>
                    </a:lnTo>
                    <a:lnTo>
                      <a:pt x="460" y="103"/>
                    </a:lnTo>
                    <a:lnTo>
                      <a:pt x="475" y="107"/>
                    </a:lnTo>
                    <a:lnTo>
                      <a:pt x="467" y="114"/>
                    </a:lnTo>
                    <a:lnTo>
                      <a:pt x="467" y="132"/>
                    </a:lnTo>
                    <a:lnTo>
                      <a:pt x="475" y="154"/>
                    </a:lnTo>
                    <a:lnTo>
                      <a:pt x="475" y="157"/>
                    </a:lnTo>
                    <a:lnTo>
                      <a:pt x="485" y="161"/>
                    </a:lnTo>
                    <a:lnTo>
                      <a:pt x="482" y="194"/>
                    </a:lnTo>
                    <a:lnTo>
                      <a:pt x="485" y="197"/>
                    </a:lnTo>
                    <a:lnTo>
                      <a:pt x="485" y="208"/>
                    </a:lnTo>
                    <a:lnTo>
                      <a:pt x="495" y="244"/>
                    </a:lnTo>
                    <a:lnTo>
                      <a:pt x="493" y="248"/>
                    </a:lnTo>
                    <a:lnTo>
                      <a:pt x="493" y="244"/>
                    </a:lnTo>
                    <a:lnTo>
                      <a:pt x="460" y="244"/>
                    </a:lnTo>
                    <a:lnTo>
                      <a:pt x="453" y="248"/>
                    </a:lnTo>
                    <a:lnTo>
                      <a:pt x="442" y="262"/>
                    </a:lnTo>
                    <a:lnTo>
                      <a:pt x="417" y="262"/>
                    </a:lnTo>
                    <a:lnTo>
                      <a:pt x="413" y="270"/>
                    </a:lnTo>
                    <a:lnTo>
                      <a:pt x="391" y="291"/>
                    </a:lnTo>
                    <a:lnTo>
                      <a:pt x="388" y="301"/>
                    </a:lnTo>
                    <a:lnTo>
                      <a:pt x="373" y="319"/>
                    </a:lnTo>
                    <a:lnTo>
                      <a:pt x="366" y="348"/>
                    </a:lnTo>
                    <a:lnTo>
                      <a:pt x="366" y="359"/>
                    </a:lnTo>
                    <a:lnTo>
                      <a:pt x="399" y="362"/>
                    </a:lnTo>
                    <a:lnTo>
                      <a:pt x="410" y="373"/>
                    </a:lnTo>
                    <a:lnTo>
                      <a:pt x="417" y="388"/>
                    </a:lnTo>
                    <a:lnTo>
                      <a:pt x="424" y="402"/>
                    </a:lnTo>
                    <a:lnTo>
                      <a:pt x="420" y="453"/>
                    </a:lnTo>
                    <a:lnTo>
                      <a:pt x="384" y="464"/>
                    </a:lnTo>
                    <a:lnTo>
                      <a:pt x="377" y="460"/>
                    </a:lnTo>
                    <a:lnTo>
                      <a:pt x="366" y="457"/>
                    </a:lnTo>
                    <a:lnTo>
                      <a:pt x="348" y="471"/>
                    </a:lnTo>
                    <a:lnTo>
                      <a:pt x="341" y="471"/>
                    </a:lnTo>
                    <a:lnTo>
                      <a:pt x="341" y="475"/>
                    </a:lnTo>
                    <a:lnTo>
                      <a:pt x="330" y="485"/>
                    </a:lnTo>
                    <a:lnTo>
                      <a:pt x="330" y="502"/>
                    </a:lnTo>
                    <a:lnTo>
                      <a:pt x="341" y="502"/>
                    </a:lnTo>
                    <a:lnTo>
                      <a:pt x="348" y="524"/>
                    </a:lnTo>
                    <a:lnTo>
                      <a:pt x="344" y="535"/>
                    </a:lnTo>
                    <a:lnTo>
                      <a:pt x="337" y="531"/>
                    </a:lnTo>
                    <a:lnTo>
                      <a:pt x="330" y="542"/>
                    </a:lnTo>
                    <a:lnTo>
                      <a:pt x="330" y="578"/>
                    </a:lnTo>
                    <a:lnTo>
                      <a:pt x="297" y="586"/>
                    </a:lnTo>
                    <a:lnTo>
                      <a:pt x="297" y="575"/>
                    </a:lnTo>
                    <a:lnTo>
                      <a:pt x="294" y="575"/>
                    </a:lnTo>
                    <a:lnTo>
                      <a:pt x="284" y="567"/>
                    </a:lnTo>
                    <a:lnTo>
                      <a:pt x="266" y="560"/>
                    </a:lnTo>
                    <a:lnTo>
                      <a:pt x="252" y="560"/>
                    </a:lnTo>
                    <a:lnTo>
                      <a:pt x="233" y="549"/>
                    </a:lnTo>
                    <a:lnTo>
                      <a:pt x="208" y="549"/>
                    </a:lnTo>
                    <a:lnTo>
                      <a:pt x="194" y="535"/>
                    </a:lnTo>
                    <a:lnTo>
                      <a:pt x="190" y="535"/>
                    </a:lnTo>
                    <a:lnTo>
                      <a:pt x="190" y="524"/>
                    </a:lnTo>
                    <a:lnTo>
                      <a:pt x="201" y="528"/>
                    </a:lnTo>
                    <a:lnTo>
                      <a:pt x="215" y="535"/>
                    </a:lnTo>
                    <a:lnTo>
                      <a:pt x="215" y="513"/>
                    </a:lnTo>
                    <a:lnTo>
                      <a:pt x="212" y="510"/>
                    </a:lnTo>
                    <a:lnTo>
                      <a:pt x="212" y="502"/>
                    </a:lnTo>
                    <a:lnTo>
                      <a:pt x="223" y="502"/>
                    </a:lnTo>
                    <a:lnTo>
                      <a:pt x="223" y="485"/>
                    </a:lnTo>
                    <a:lnTo>
                      <a:pt x="208" y="485"/>
                    </a:lnTo>
                    <a:lnTo>
                      <a:pt x="205" y="478"/>
                    </a:lnTo>
                    <a:lnTo>
                      <a:pt x="176" y="471"/>
                    </a:lnTo>
                    <a:lnTo>
                      <a:pt x="165" y="471"/>
                    </a:lnTo>
                    <a:lnTo>
                      <a:pt x="150" y="464"/>
                    </a:lnTo>
                    <a:lnTo>
                      <a:pt x="121" y="464"/>
                    </a:lnTo>
                    <a:lnTo>
                      <a:pt x="103" y="471"/>
                    </a:lnTo>
                    <a:lnTo>
                      <a:pt x="92" y="471"/>
                    </a:lnTo>
                    <a:lnTo>
                      <a:pt x="85" y="464"/>
                    </a:lnTo>
                    <a:lnTo>
                      <a:pt x="82" y="446"/>
                    </a:lnTo>
                    <a:lnTo>
                      <a:pt x="82" y="420"/>
                    </a:lnTo>
                    <a:lnTo>
                      <a:pt x="75" y="413"/>
                    </a:lnTo>
                    <a:lnTo>
                      <a:pt x="65" y="413"/>
                    </a:lnTo>
                    <a:lnTo>
                      <a:pt x="61" y="406"/>
                    </a:lnTo>
                    <a:lnTo>
                      <a:pt x="50" y="406"/>
                    </a:lnTo>
                    <a:lnTo>
                      <a:pt x="43" y="388"/>
                    </a:lnTo>
                    <a:lnTo>
                      <a:pt x="43" y="377"/>
                    </a:lnTo>
                    <a:lnTo>
                      <a:pt x="54" y="373"/>
                    </a:lnTo>
                    <a:lnTo>
                      <a:pt x="61" y="348"/>
                    </a:lnTo>
                    <a:lnTo>
                      <a:pt x="68" y="262"/>
                    </a:lnTo>
                    <a:lnTo>
                      <a:pt x="54" y="244"/>
                    </a:lnTo>
                    <a:lnTo>
                      <a:pt x="14" y="237"/>
                    </a:lnTo>
                    <a:lnTo>
                      <a:pt x="7" y="226"/>
                    </a:lnTo>
                    <a:lnTo>
                      <a:pt x="7" y="223"/>
                    </a:lnTo>
                    <a:lnTo>
                      <a:pt x="21" y="215"/>
                    </a:lnTo>
                    <a:lnTo>
                      <a:pt x="25" y="215"/>
                    </a:lnTo>
                    <a:lnTo>
                      <a:pt x="28" y="212"/>
                    </a:lnTo>
                    <a:lnTo>
                      <a:pt x="0" y="201"/>
                    </a:lnTo>
                    <a:lnTo>
                      <a:pt x="0" y="194"/>
                    </a:lnTo>
                    <a:lnTo>
                      <a:pt x="14" y="183"/>
                    </a:lnTo>
                    <a:lnTo>
                      <a:pt x="14" y="179"/>
                    </a:lnTo>
                    <a:lnTo>
                      <a:pt x="85" y="186"/>
                    </a:lnTo>
                    <a:lnTo>
                      <a:pt x="103" y="179"/>
                    </a:lnTo>
                    <a:lnTo>
                      <a:pt x="118" y="179"/>
                    </a:lnTo>
                    <a:lnTo>
                      <a:pt x="121" y="176"/>
                    </a:lnTo>
                    <a:lnTo>
                      <a:pt x="129" y="147"/>
                    </a:lnTo>
                    <a:lnTo>
                      <a:pt x="129" y="139"/>
                    </a:lnTo>
                    <a:lnTo>
                      <a:pt x="157" y="139"/>
                    </a:lnTo>
                    <a:lnTo>
                      <a:pt x="168" y="129"/>
                    </a:lnTo>
                    <a:lnTo>
                      <a:pt x="176" y="103"/>
                    </a:lnTo>
                    <a:lnTo>
                      <a:pt x="172" y="100"/>
                    </a:lnTo>
                    <a:lnTo>
                      <a:pt x="168" y="96"/>
                    </a:lnTo>
                    <a:lnTo>
                      <a:pt x="147" y="72"/>
                    </a:lnTo>
                    <a:lnTo>
                      <a:pt x="136" y="6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7" name="Denmark">
                <a:extLst>
                  <a:ext uri="{FF2B5EF4-FFF2-40B4-BE49-F238E27FC236}">
                    <a16:creationId xmlns:a16="http://schemas.microsoft.com/office/drawing/2014/main" id="{E678822D-256F-CB7F-556D-4CDDD6E28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510" y="3324585"/>
                <a:ext cx="200025" cy="352425"/>
              </a:xfrm>
              <a:custGeom>
                <a:avLst/>
                <a:gdLst/>
                <a:ahLst/>
                <a:cxnLst>
                  <a:cxn ang="0">
                    <a:pos x="337" y="1421"/>
                  </a:cxn>
                  <a:cxn ang="0">
                    <a:pos x="179" y="1395"/>
                  </a:cxn>
                  <a:cxn ang="0">
                    <a:pos x="129" y="1338"/>
                  </a:cxn>
                  <a:cxn ang="0">
                    <a:pos x="125" y="1112"/>
                  </a:cxn>
                  <a:cxn ang="0">
                    <a:pos x="47" y="1036"/>
                  </a:cxn>
                  <a:cxn ang="0">
                    <a:pos x="0" y="1043"/>
                  </a:cxn>
                  <a:cxn ang="0">
                    <a:pos x="25" y="957"/>
                  </a:cxn>
                  <a:cxn ang="0">
                    <a:pos x="18" y="831"/>
                  </a:cxn>
                  <a:cxn ang="0">
                    <a:pos x="29" y="619"/>
                  </a:cxn>
                  <a:cxn ang="0">
                    <a:pos x="76" y="490"/>
                  </a:cxn>
                  <a:cxn ang="0">
                    <a:pos x="158" y="313"/>
                  </a:cxn>
                  <a:cxn ang="0">
                    <a:pos x="290" y="260"/>
                  </a:cxn>
                  <a:cxn ang="0">
                    <a:pos x="420" y="245"/>
                  </a:cxn>
                  <a:cxn ang="0">
                    <a:pos x="499" y="155"/>
                  </a:cxn>
                  <a:cxn ang="0">
                    <a:pos x="582" y="69"/>
                  </a:cxn>
                  <a:cxn ang="0">
                    <a:pos x="729" y="0"/>
                  </a:cxn>
                  <a:cxn ang="0">
                    <a:pos x="722" y="44"/>
                  </a:cxn>
                  <a:cxn ang="0">
                    <a:pos x="718" y="133"/>
                  </a:cxn>
                  <a:cxn ang="0">
                    <a:pos x="726" y="234"/>
                  </a:cxn>
                  <a:cxn ang="0">
                    <a:pos x="669" y="327"/>
                  </a:cxn>
                  <a:cxn ang="0">
                    <a:pos x="644" y="432"/>
                  </a:cxn>
                  <a:cxn ang="0">
                    <a:pos x="640" y="461"/>
                  </a:cxn>
                  <a:cxn ang="0">
                    <a:pos x="633" y="507"/>
                  </a:cxn>
                  <a:cxn ang="0">
                    <a:pos x="589" y="543"/>
                  </a:cxn>
                  <a:cxn ang="0">
                    <a:pos x="644" y="543"/>
                  </a:cxn>
                  <a:cxn ang="0">
                    <a:pos x="604" y="608"/>
                  </a:cxn>
                  <a:cxn ang="0">
                    <a:pos x="640" y="601"/>
                  </a:cxn>
                  <a:cxn ang="0">
                    <a:pos x="691" y="637"/>
                  </a:cxn>
                  <a:cxn ang="0">
                    <a:pos x="776" y="619"/>
                  </a:cxn>
                  <a:cxn ang="0">
                    <a:pos x="809" y="673"/>
                  </a:cxn>
                  <a:cxn ang="0">
                    <a:pos x="751" y="777"/>
                  </a:cxn>
                  <a:cxn ang="0">
                    <a:pos x="718" y="773"/>
                  </a:cxn>
                  <a:cxn ang="0">
                    <a:pos x="673" y="777"/>
                  </a:cxn>
                  <a:cxn ang="0">
                    <a:pos x="644" y="759"/>
                  </a:cxn>
                  <a:cxn ang="0">
                    <a:pos x="625" y="885"/>
                  </a:cxn>
                  <a:cxn ang="0">
                    <a:pos x="531" y="911"/>
                  </a:cxn>
                  <a:cxn ang="0">
                    <a:pos x="531" y="971"/>
                  </a:cxn>
                  <a:cxn ang="0">
                    <a:pos x="457" y="989"/>
                  </a:cxn>
                  <a:cxn ang="0">
                    <a:pos x="457" y="1036"/>
                  </a:cxn>
                  <a:cxn ang="0">
                    <a:pos x="428" y="1080"/>
                  </a:cxn>
                  <a:cxn ang="0">
                    <a:pos x="417" y="1125"/>
                  </a:cxn>
                  <a:cxn ang="0">
                    <a:pos x="399" y="1180"/>
                  </a:cxn>
                  <a:cxn ang="0">
                    <a:pos x="413" y="1230"/>
                  </a:cxn>
                  <a:cxn ang="0">
                    <a:pos x="384" y="1263"/>
                  </a:cxn>
                  <a:cxn ang="0">
                    <a:pos x="352" y="1321"/>
                  </a:cxn>
                  <a:cxn ang="0">
                    <a:pos x="388" y="1352"/>
                  </a:cxn>
                  <a:cxn ang="0">
                    <a:pos x="420" y="1395"/>
                  </a:cxn>
                  <a:cxn ang="0">
                    <a:pos x="395" y="1414"/>
                  </a:cxn>
                  <a:cxn ang="0">
                    <a:pos x="373" y="1403"/>
                  </a:cxn>
                  <a:cxn ang="0">
                    <a:pos x="370" y="1417"/>
                  </a:cxn>
                </a:cxnLst>
                <a:rect l="0" t="0" r="r" b="b"/>
                <a:pathLst>
                  <a:path w="809" h="1435">
                    <a:moveTo>
                      <a:pt x="370" y="1417"/>
                    </a:moveTo>
                    <a:lnTo>
                      <a:pt x="337" y="1421"/>
                    </a:lnTo>
                    <a:lnTo>
                      <a:pt x="297" y="1435"/>
                    </a:lnTo>
                    <a:lnTo>
                      <a:pt x="179" y="1395"/>
                    </a:lnTo>
                    <a:lnTo>
                      <a:pt x="136" y="1392"/>
                    </a:lnTo>
                    <a:lnTo>
                      <a:pt x="129" y="1338"/>
                    </a:lnTo>
                    <a:lnTo>
                      <a:pt x="147" y="1169"/>
                    </a:lnTo>
                    <a:lnTo>
                      <a:pt x="125" y="1112"/>
                    </a:lnTo>
                    <a:lnTo>
                      <a:pt x="92" y="1072"/>
                    </a:lnTo>
                    <a:lnTo>
                      <a:pt x="47" y="1036"/>
                    </a:lnTo>
                    <a:lnTo>
                      <a:pt x="29" y="1047"/>
                    </a:lnTo>
                    <a:lnTo>
                      <a:pt x="0" y="1043"/>
                    </a:lnTo>
                    <a:lnTo>
                      <a:pt x="7" y="1014"/>
                    </a:lnTo>
                    <a:lnTo>
                      <a:pt x="25" y="957"/>
                    </a:lnTo>
                    <a:lnTo>
                      <a:pt x="29" y="885"/>
                    </a:lnTo>
                    <a:lnTo>
                      <a:pt x="18" y="831"/>
                    </a:lnTo>
                    <a:lnTo>
                      <a:pt x="18" y="684"/>
                    </a:lnTo>
                    <a:lnTo>
                      <a:pt x="29" y="619"/>
                    </a:lnTo>
                    <a:lnTo>
                      <a:pt x="61" y="550"/>
                    </a:lnTo>
                    <a:lnTo>
                      <a:pt x="76" y="490"/>
                    </a:lnTo>
                    <a:lnTo>
                      <a:pt x="125" y="360"/>
                    </a:lnTo>
                    <a:lnTo>
                      <a:pt x="158" y="313"/>
                    </a:lnTo>
                    <a:lnTo>
                      <a:pt x="208" y="267"/>
                    </a:lnTo>
                    <a:lnTo>
                      <a:pt x="290" y="260"/>
                    </a:lnTo>
                    <a:lnTo>
                      <a:pt x="366" y="256"/>
                    </a:lnTo>
                    <a:lnTo>
                      <a:pt x="420" y="245"/>
                    </a:lnTo>
                    <a:lnTo>
                      <a:pt x="482" y="205"/>
                    </a:lnTo>
                    <a:lnTo>
                      <a:pt x="499" y="155"/>
                    </a:lnTo>
                    <a:lnTo>
                      <a:pt x="542" y="108"/>
                    </a:lnTo>
                    <a:lnTo>
                      <a:pt x="582" y="69"/>
                    </a:lnTo>
                    <a:lnTo>
                      <a:pt x="698" y="26"/>
                    </a:lnTo>
                    <a:lnTo>
                      <a:pt x="729" y="0"/>
                    </a:lnTo>
                    <a:lnTo>
                      <a:pt x="740" y="11"/>
                    </a:lnTo>
                    <a:lnTo>
                      <a:pt x="722" y="44"/>
                    </a:lnTo>
                    <a:lnTo>
                      <a:pt x="707" y="93"/>
                    </a:lnTo>
                    <a:lnTo>
                      <a:pt x="718" y="133"/>
                    </a:lnTo>
                    <a:lnTo>
                      <a:pt x="729" y="194"/>
                    </a:lnTo>
                    <a:lnTo>
                      <a:pt x="726" y="234"/>
                    </a:lnTo>
                    <a:lnTo>
                      <a:pt x="691" y="289"/>
                    </a:lnTo>
                    <a:lnTo>
                      <a:pt x="669" y="327"/>
                    </a:lnTo>
                    <a:lnTo>
                      <a:pt x="644" y="392"/>
                    </a:lnTo>
                    <a:lnTo>
                      <a:pt x="644" y="432"/>
                    </a:lnTo>
                    <a:lnTo>
                      <a:pt x="644" y="457"/>
                    </a:lnTo>
                    <a:lnTo>
                      <a:pt x="640" y="461"/>
                    </a:lnTo>
                    <a:lnTo>
                      <a:pt x="644" y="457"/>
                    </a:lnTo>
                    <a:lnTo>
                      <a:pt x="633" y="507"/>
                    </a:lnTo>
                    <a:lnTo>
                      <a:pt x="589" y="518"/>
                    </a:lnTo>
                    <a:lnTo>
                      <a:pt x="589" y="543"/>
                    </a:lnTo>
                    <a:lnTo>
                      <a:pt x="636" y="528"/>
                    </a:lnTo>
                    <a:lnTo>
                      <a:pt x="644" y="543"/>
                    </a:lnTo>
                    <a:lnTo>
                      <a:pt x="611" y="579"/>
                    </a:lnTo>
                    <a:lnTo>
                      <a:pt x="604" y="608"/>
                    </a:lnTo>
                    <a:lnTo>
                      <a:pt x="611" y="633"/>
                    </a:lnTo>
                    <a:lnTo>
                      <a:pt x="640" y="601"/>
                    </a:lnTo>
                    <a:lnTo>
                      <a:pt x="673" y="604"/>
                    </a:lnTo>
                    <a:lnTo>
                      <a:pt x="691" y="637"/>
                    </a:lnTo>
                    <a:lnTo>
                      <a:pt x="729" y="623"/>
                    </a:lnTo>
                    <a:lnTo>
                      <a:pt x="776" y="619"/>
                    </a:lnTo>
                    <a:lnTo>
                      <a:pt x="805" y="633"/>
                    </a:lnTo>
                    <a:lnTo>
                      <a:pt x="809" y="673"/>
                    </a:lnTo>
                    <a:lnTo>
                      <a:pt x="805" y="726"/>
                    </a:lnTo>
                    <a:lnTo>
                      <a:pt x="751" y="777"/>
                    </a:lnTo>
                    <a:lnTo>
                      <a:pt x="726" y="791"/>
                    </a:lnTo>
                    <a:lnTo>
                      <a:pt x="718" y="773"/>
                    </a:lnTo>
                    <a:lnTo>
                      <a:pt x="687" y="813"/>
                    </a:lnTo>
                    <a:lnTo>
                      <a:pt x="673" y="777"/>
                    </a:lnTo>
                    <a:lnTo>
                      <a:pt x="673" y="748"/>
                    </a:lnTo>
                    <a:lnTo>
                      <a:pt x="644" y="759"/>
                    </a:lnTo>
                    <a:lnTo>
                      <a:pt x="615" y="820"/>
                    </a:lnTo>
                    <a:lnTo>
                      <a:pt x="625" y="885"/>
                    </a:lnTo>
                    <a:lnTo>
                      <a:pt x="597" y="917"/>
                    </a:lnTo>
                    <a:lnTo>
                      <a:pt x="531" y="911"/>
                    </a:lnTo>
                    <a:lnTo>
                      <a:pt x="510" y="924"/>
                    </a:lnTo>
                    <a:lnTo>
                      <a:pt x="531" y="971"/>
                    </a:lnTo>
                    <a:lnTo>
                      <a:pt x="521" y="1004"/>
                    </a:lnTo>
                    <a:lnTo>
                      <a:pt x="457" y="989"/>
                    </a:lnTo>
                    <a:lnTo>
                      <a:pt x="424" y="1000"/>
                    </a:lnTo>
                    <a:lnTo>
                      <a:pt x="457" y="1036"/>
                    </a:lnTo>
                    <a:lnTo>
                      <a:pt x="457" y="1054"/>
                    </a:lnTo>
                    <a:lnTo>
                      <a:pt x="428" y="1080"/>
                    </a:lnTo>
                    <a:lnTo>
                      <a:pt x="406" y="1105"/>
                    </a:lnTo>
                    <a:lnTo>
                      <a:pt x="417" y="1125"/>
                    </a:lnTo>
                    <a:lnTo>
                      <a:pt x="410" y="1140"/>
                    </a:lnTo>
                    <a:lnTo>
                      <a:pt x="399" y="1180"/>
                    </a:lnTo>
                    <a:lnTo>
                      <a:pt x="399" y="1227"/>
                    </a:lnTo>
                    <a:lnTo>
                      <a:pt x="413" y="1230"/>
                    </a:lnTo>
                    <a:lnTo>
                      <a:pt x="413" y="1248"/>
                    </a:lnTo>
                    <a:lnTo>
                      <a:pt x="384" y="1263"/>
                    </a:lnTo>
                    <a:lnTo>
                      <a:pt x="355" y="1277"/>
                    </a:lnTo>
                    <a:lnTo>
                      <a:pt x="352" y="1321"/>
                    </a:lnTo>
                    <a:lnTo>
                      <a:pt x="352" y="1348"/>
                    </a:lnTo>
                    <a:lnTo>
                      <a:pt x="388" y="1352"/>
                    </a:lnTo>
                    <a:lnTo>
                      <a:pt x="413" y="1370"/>
                    </a:lnTo>
                    <a:lnTo>
                      <a:pt x="420" y="1395"/>
                    </a:lnTo>
                    <a:lnTo>
                      <a:pt x="420" y="1421"/>
                    </a:lnTo>
                    <a:lnTo>
                      <a:pt x="395" y="1414"/>
                    </a:lnTo>
                    <a:lnTo>
                      <a:pt x="384" y="1399"/>
                    </a:lnTo>
                    <a:lnTo>
                      <a:pt x="373" y="1403"/>
                    </a:lnTo>
                    <a:lnTo>
                      <a:pt x="366" y="1410"/>
                    </a:lnTo>
                    <a:lnTo>
                      <a:pt x="370" y="141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i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80" name="Czech Republic">
              <a:extLst>
                <a:ext uri="{FF2B5EF4-FFF2-40B4-BE49-F238E27FC236}">
                  <a16:creationId xmlns:a16="http://schemas.microsoft.com/office/drawing/2014/main" id="{E6D7EF10-966B-4F98-5C8C-7C24BDD9C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310" y="3741499"/>
              <a:ext cx="593991" cy="278244"/>
            </a:xfrm>
            <a:custGeom>
              <a:avLst/>
              <a:gdLst/>
              <a:ahLst/>
              <a:cxnLst>
                <a:cxn ang="0">
                  <a:pos x="1711" y="1131"/>
                </a:cxn>
                <a:cxn ang="0">
                  <a:pos x="1950" y="969"/>
                </a:cxn>
                <a:cxn ang="0">
                  <a:pos x="2054" y="753"/>
                </a:cxn>
                <a:cxn ang="0">
                  <a:pos x="2075" y="636"/>
                </a:cxn>
                <a:cxn ang="0">
                  <a:pos x="1972" y="540"/>
                </a:cxn>
                <a:cxn ang="0">
                  <a:pos x="1889" y="511"/>
                </a:cxn>
                <a:cxn ang="0">
                  <a:pos x="1881" y="417"/>
                </a:cxn>
                <a:cxn ang="0">
                  <a:pos x="1763" y="406"/>
                </a:cxn>
                <a:cxn ang="0">
                  <a:pos x="1658" y="368"/>
                </a:cxn>
                <a:cxn ang="0">
                  <a:pos x="1611" y="396"/>
                </a:cxn>
                <a:cxn ang="0">
                  <a:pos x="1562" y="478"/>
                </a:cxn>
                <a:cxn ang="0">
                  <a:pos x="1460" y="404"/>
                </a:cxn>
                <a:cxn ang="0">
                  <a:pos x="1417" y="331"/>
                </a:cxn>
                <a:cxn ang="0">
                  <a:pos x="1428" y="270"/>
                </a:cxn>
                <a:cxn ang="0">
                  <a:pos x="1353" y="252"/>
                </a:cxn>
                <a:cxn ang="0">
                  <a:pos x="1234" y="170"/>
                </a:cxn>
                <a:cxn ang="0">
                  <a:pos x="1126" y="163"/>
                </a:cxn>
                <a:cxn ang="0">
                  <a:pos x="1036" y="72"/>
                </a:cxn>
                <a:cxn ang="0">
                  <a:pos x="954" y="166"/>
                </a:cxn>
                <a:cxn ang="0">
                  <a:pos x="910" y="137"/>
                </a:cxn>
                <a:cxn ang="0">
                  <a:pos x="835" y="87"/>
                </a:cxn>
                <a:cxn ang="0">
                  <a:pos x="738" y="0"/>
                </a:cxn>
                <a:cxn ang="0">
                  <a:pos x="713" y="134"/>
                </a:cxn>
                <a:cxn ang="0">
                  <a:pos x="555" y="188"/>
                </a:cxn>
                <a:cxn ang="0">
                  <a:pos x="446" y="277"/>
                </a:cxn>
                <a:cxn ang="0">
                  <a:pos x="288" y="342"/>
                </a:cxn>
                <a:cxn ang="0">
                  <a:pos x="194" y="368"/>
                </a:cxn>
                <a:cxn ang="0">
                  <a:pos x="134" y="428"/>
                </a:cxn>
                <a:cxn ang="0">
                  <a:pos x="101" y="475"/>
                </a:cxn>
                <a:cxn ang="0">
                  <a:pos x="14" y="386"/>
                </a:cxn>
                <a:cxn ang="0">
                  <a:pos x="0" y="460"/>
                </a:cxn>
                <a:cxn ang="0">
                  <a:pos x="123" y="558"/>
                </a:cxn>
                <a:cxn ang="0">
                  <a:pos x="127" y="745"/>
                </a:cxn>
                <a:cxn ang="0">
                  <a:pos x="350" y="968"/>
                </a:cxn>
                <a:cxn ang="0">
                  <a:pos x="461" y="1097"/>
                </a:cxn>
                <a:cxn ang="0">
                  <a:pos x="590" y="1209"/>
                </a:cxn>
                <a:cxn ang="0">
                  <a:pos x="709" y="1277"/>
                </a:cxn>
                <a:cxn ang="0">
                  <a:pos x="853" y="1277"/>
                </a:cxn>
                <a:cxn ang="0">
                  <a:pos x="965" y="1206"/>
                </a:cxn>
                <a:cxn ang="0">
                  <a:pos x="1021" y="1090"/>
                </a:cxn>
                <a:cxn ang="0">
                  <a:pos x="1223" y="1101"/>
                </a:cxn>
                <a:cxn ang="0">
                  <a:pos x="1364" y="1206"/>
                </a:cxn>
                <a:cxn ang="0">
                  <a:pos x="1583" y="1177"/>
                </a:cxn>
              </a:cxnLst>
              <a:rect l="0" t="0" r="r" b="b"/>
              <a:pathLst>
                <a:path w="2151" h="1284">
                  <a:moveTo>
                    <a:pt x="1633" y="1241"/>
                  </a:moveTo>
                  <a:lnTo>
                    <a:pt x="1711" y="1131"/>
                  </a:lnTo>
                  <a:lnTo>
                    <a:pt x="1802" y="1126"/>
                  </a:lnTo>
                  <a:lnTo>
                    <a:pt x="1950" y="969"/>
                  </a:lnTo>
                  <a:lnTo>
                    <a:pt x="1955" y="884"/>
                  </a:lnTo>
                  <a:lnTo>
                    <a:pt x="2054" y="753"/>
                  </a:lnTo>
                  <a:lnTo>
                    <a:pt x="2151" y="731"/>
                  </a:lnTo>
                  <a:lnTo>
                    <a:pt x="2075" y="636"/>
                  </a:lnTo>
                  <a:lnTo>
                    <a:pt x="2028" y="565"/>
                  </a:lnTo>
                  <a:lnTo>
                    <a:pt x="1972" y="540"/>
                  </a:lnTo>
                  <a:lnTo>
                    <a:pt x="1943" y="554"/>
                  </a:lnTo>
                  <a:lnTo>
                    <a:pt x="1889" y="511"/>
                  </a:lnTo>
                  <a:lnTo>
                    <a:pt x="1881" y="464"/>
                  </a:lnTo>
                  <a:lnTo>
                    <a:pt x="1881" y="417"/>
                  </a:lnTo>
                  <a:lnTo>
                    <a:pt x="1838" y="406"/>
                  </a:lnTo>
                  <a:lnTo>
                    <a:pt x="1763" y="406"/>
                  </a:lnTo>
                  <a:lnTo>
                    <a:pt x="1712" y="389"/>
                  </a:lnTo>
                  <a:lnTo>
                    <a:pt x="1658" y="368"/>
                  </a:lnTo>
                  <a:lnTo>
                    <a:pt x="1615" y="360"/>
                  </a:lnTo>
                  <a:lnTo>
                    <a:pt x="1611" y="396"/>
                  </a:lnTo>
                  <a:lnTo>
                    <a:pt x="1629" y="428"/>
                  </a:lnTo>
                  <a:lnTo>
                    <a:pt x="1562" y="478"/>
                  </a:lnTo>
                  <a:lnTo>
                    <a:pt x="1518" y="460"/>
                  </a:lnTo>
                  <a:lnTo>
                    <a:pt x="1460" y="404"/>
                  </a:lnTo>
                  <a:lnTo>
                    <a:pt x="1403" y="357"/>
                  </a:lnTo>
                  <a:lnTo>
                    <a:pt x="1417" y="331"/>
                  </a:lnTo>
                  <a:lnTo>
                    <a:pt x="1428" y="292"/>
                  </a:lnTo>
                  <a:lnTo>
                    <a:pt x="1428" y="270"/>
                  </a:lnTo>
                  <a:lnTo>
                    <a:pt x="1421" y="263"/>
                  </a:lnTo>
                  <a:lnTo>
                    <a:pt x="1353" y="252"/>
                  </a:lnTo>
                  <a:lnTo>
                    <a:pt x="1299" y="181"/>
                  </a:lnTo>
                  <a:lnTo>
                    <a:pt x="1234" y="170"/>
                  </a:lnTo>
                  <a:lnTo>
                    <a:pt x="1173" y="159"/>
                  </a:lnTo>
                  <a:lnTo>
                    <a:pt x="1126" y="163"/>
                  </a:lnTo>
                  <a:lnTo>
                    <a:pt x="1094" y="105"/>
                  </a:lnTo>
                  <a:lnTo>
                    <a:pt x="1036" y="72"/>
                  </a:lnTo>
                  <a:lnTo>
                    <a:pt x="996" y="108"/>
                  </a:lnTo>
                  <a:lnTo>
                    <a:pt x="954" y="166"/>
                  </a:lnTo>
                  <a:lnTo>
                    <a:pt x="914" y="141"/>
                  </a:lnTo>
                  <a:lnTo>
                    <a:pt x="910" y="137"/>
                  </a:lnTo>
                  <a:lnTo>
                    <a:pt x="874" y="141"/>
                  </a:lnTo>
                  <a:lnTo>
                    <a:pt x="835" y="87"/>
                  </a:lnTo>
                  <a:lnTo>
                    <a:pt x="795" y="14"/>
                  </a:lnTo>
                  <a:lnTo>
                    <a:pt x="738" y="0"/>
                  </a:lnTo>
                  <a:lnTo>
                    <a:pt x="731" y="65"/>
                  </a:lnTo>
                  <a:lnTo>
                    <a:pt x="713" y="134"/>
                  </a:lnTo>
                  <a:lnTo>
                    <a:pt x="644" y="159"/>
                  </a:lnTo>
                  <a:lnTo>
                    <a:pt x="555" y="188"/>
                  </a:lnTo>
                  <a:lnTo>
                    <a:pt x="490" y="208"/>
                  </a:lnTo>
                  <a:lnTo>
                    <a:pt x="446" y="277"/>
                  </a:lnTo>
                  <a:lnTo>
                    <a:pt x="350" y="324"/>
                  </a:lnTo>
                  <a:lnTo>
                    <a:pt x="288" y="342"/>
                  </a:lnTo>
                  <a:lnTo>
                    <a:pt x="245" y="353"/>
                  </a:lnTo>
                  <a:lnTo>
                    <a:pt x="194" y="368"/>
                  </a:lnTo>
                  <a:lnTo>
                    <a:pt x="151" y="393"/>
                  </a:lnTo>
                  <a:lnTo>
                    <a:pt x="134" y="428"/>
                  </a:lnTo>
                  <a:lnTo>
                    <a:pt x="119" y="471"/>
                  </a:lnTo>
                  <a:lnTo>
                    <a:pt x="101" y="475"/>
                  </a:lnTo>
                  <a:lnTo>
                    <a:pt x="80" y="442"/>
                  </a:lnTo>
                  <a:lnTo>
                    <a:pt x="14" y="386"/>
                  </a:lnTo>
                  <a:lnTo>
                    <a:pt x="4" y="406"/>
                  </a:lnTo>
                  <a:lnTo>
                    <a:pt x="0" y="460"/>
                  </a:lnTo>
                  <a:lnTo>
                    <a:pt x="51" y="526"/>
                  </a:lnTo>
                  <a:lnTo>
                    <a:pt x="123" y="558"/>
                  </a:lnTo>
                  <a:lnTo>
                    <a:pt x="134" y="633"/>
                  </a:lnTo>
                  <a:lnTo>
                    <a:pt x="127" y="745"/>
                  </a:lnTo>
                  <a:lnTo>
                    <a:pt x="183" y="823"/>
                  </a:lnTo>
                  <a:lnTo>
                    <a:pt x="350" y="968"/>
                  </a:lnTo>
                  <a:lnTo>
                    <a:pt x="410" y="1043"/>
                  </a:lnTo>
                  <a:lnTo>
                    <a:pt x="461" y="1097"/>
                  </a:lnTo>
                  <a:lnTo>
                    <a:pt x="561" y="1173"/>
                  </a:lnTo>
                  <a:lnTo>
                    <a:pt x="590" y="1209"/>
                  </a:lnTo>
                  <a:lnTo>
                    <a:pt x="669" y="1241"/>
                  </a:lnTo>
                  <a:lnTo>
                    <a:pt x="709" y="1277"/>
                  </a:lnTo>
                  <a:lnTo>
                    <a:pt x="780" y="1284"/>
                  </a:lnTo>
                  <a:lnTo>
                    <a:pt x="853" y="1277"/>
                  </a:lnTo>
                  <a:lnTo>
                    <a:pt x="903" y="1255"/>
                  </a:lnTo>
                  <a:lnTo>
                    <a:pt x="965" y="1206"/>
                  </a:lnTo>
                  <a:lnTo>
                    <a:pt x="982" y="1148"/>
                  </a:lnTo>
                  <a:lnTo>
                    <a:pt x="1021" y="1090"/>
                  </a:lnTo>
                  <a:lnTo>
                    <a:pt x="1119" y="1101"/>
                  </a:lnTo>
                  <a:lnTo>
                    <a:pt x="1223" y="1101"/>
                  </a:lnTo>
                  <a:lnTo>
                    <a:pt x="1281" y="1126"/>
                  </a:lnTo>
                  <a:lnTo>
                    <a:pt x="1364" y="1206"/>
                  </a:lnTo>
                  <a:lnTo>
                    <a:pt x="1460" y="1191"/>
                  </a:lnTo>
                  <a:lnTo>
                    <a:pt x="1583" y="1177"/>
                  </a:lnTo>
                  <a:lnTo>
                    <a:pt x="1633" y="124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1" name="Cyprus">
              <a:extLst>
                <a:ext uri="{FF2B5EF4-FFF2-40B4-BE49-F238E27FC236}">
                  <a16:creationId xmlns:a16="http://schemas.microsoft.com/office/drawing/2014/main" id="{AED132BE-98CC-2BA6-319E-00B35097B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595" y="5207202"/>
              <a:ext cx="237240" cy="148959"/>
            </a:xfrm>
            <a:custGeom>
              <a:avLst/>
              <a:gdLst/>
              <a:ahLst/>
              <a:cxnLst>
                <a:cxn ang="0">
                  <a:pos x="0" y="541"/>
                </a:cxn>
                <a:cxn ang="0">
                  <a:pos x="112" y="688"/>
                </a:cxn>
                <a:cxn ang="0">
                  <a:pos x="371" y="665"/>
                </a:cxn>
                <a:cxn ang="0">
                  <a:pos x="568" y="551"/>
                </a:cxn>
                <a:cxn ang="0">
                  <a:pos x="610" y="426"/>
                </a:cxn>
                <a:cxn ang="0">
                  <a:pos x="785" y="376"/>
                </a:cxn>
                <a:cxn ang="0">
                  <a:pos x="681" y="274"/>
                </a:cxn>
                <a:cxn ang="0">
                  <a:pos x="867" y="0"/>
                </a:cxn>
                <a:cxn ang="0">
                  <a:pos x="647" y="151"/>
                </a:cxn>
                <a:cxn ang="0">
                  <a:pos x="448" y="248"/>
                </a:cxn>
                <a:cxn ang="0">
                  <a:pos x="284" y="336"/>
                </a:cxn>
                <a:cxn ang="0">
                  <a:pos x="201" y="446"/>
                </a:cxn>
                <a:cxn ang="0">
                  <a:pos x="0" y="541"/>
                </a:cxn>
              </a:cxnLst>
              <a:rect l="0" t="0" r="r" b="b"/>
              <a:pathLst>
                <a:path w="867" h="688">
                  <a:moveTo>
                    <a:pt x="0" y="541"/>
                  </a:moveTo>
                  <a:lnTo>
                    <a:pt x="112" y="688"/>
                  </a:lnTo>
                  <a:lnTo>
                    <a:pt x="371" y="665"/>
                  </a:lnTo>
                  <a:lnTo>
                    <a:pt x="568" y="551"/>
                  </a:lnTo>
                  <a:lnTo>
                    <a:pt x="610" y="426"/>
                  </a:lnTo>
                  <a:lnTo>
                    <a:pt x="785" y="376"/>
                  </a:lnTo>
                  <a:lnTo>
                    <a:pt x="681" y="274"/>
                  </a:lnTo>
                  <a:lnTo>
                    <a:pt x="867" y="0"/>
                  </a:lnTo>
                  <a:lnTo>
                    <a:pt x="647" y="151"/>
                  </a:lnTo>
                  <a:lnTo>
                    <a:pt x="448" y="248"/>
                  </a:lnTo>
                  <a:lnTo>
                    <a:pt x="284" y="336"/>
                  </a:lnTo>
                  <a:lnTo>
                    <a:pt x="201" y="446"/>
                  </a:lnTo>
                  <a:lnTo>
                    <a:pt x="0" y="54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2" name="Belgium">
              <a:extLst>
                <a:ext uri="{FF2B5EF4-FFF2-40B4-BE49-F238E27FC236}">
                  <a16:creationId xmlns:a16="http://schemas.microsoft.com/office/drawing/2014/main" id="{8C4501F1-1D80-3CE3-EBC0-9754A1B28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542" y="3654372"/>
              <a:ext cx="288969" cy="215007"/>
            </a:xfrm>
            <a:custGeom>
              <a:avLst/>
              <a:gdLst/>
              <a:ahLst/>
              <a:cxnLst>
                <a:cxn ang="0">
                  <a:pos x="752" y="54"/>
                </a:cxn>
                <a:cxn ang="0">
                  <a:pos x="702" y="11"/>
                </a:cxn>
                <a:cxn ang="0">
                  <a:pos x="568" y="18"/>
                </a:cxn>
                <a:cxn ang="0">
                  <a:pos x="388" y="72"/>
                </a:cxn>
                <a:cxn ang="0">
                  <a:pos x="292" y="22"/>
                </a:cxn>
                <a:cxn ang="0">
                  <a:pos x="270" y="0"/>
                </a:cxn>
                <a:cxn ang="0">
                  <a:pos x="165" y="14"/>
                </a:cxn>
                <a:cxn ang="0">
                  <a:pos x="18" y="87"/>
                </a:cxn>
                <a:cxn ang="0">
                  <a:pos x="7" y="241"/>
                </a:cxn>
                <a:cxn ang="0">
                  <a:pos x="130" y="285"/>
                </a:cxn>
                <a:cxn ang="0">
                  <a:pos x="165" y="406"/>
                </a:cxn>
                <a:cxn ang="0">
                  <a:pos x="259" y="457"/>
                </a:cxn>
                <a:cxn ang="0">
                  <a:pos x="295" y="493"/>
                </a:cxn>
                <a:cxn ang="0">
                  <a:pos x="392" y="569"/>
                </a:cxn>
                <a:cxn ang="0">
                  <a:pos x="399" y="716"/>
                </a:cxn>
                <a:cxn ang="0">
                  <a:pos x="515" y="756"/>
                </a:cxn>
                <a:cxn ang="0">
                  <a:pos x="589" y="673"/>
                </a:cxn>
                <a:cxn ang="0">
                  <a:pos x="626" y="720"/>
                </a:cxn>
                <a:cxn ang="0">
                  <a:pos x="608" y="820"/>
                </a:cxn>
                <a:cxn ang="0">
                  <a:pos x="633" y="838"/>
                </a:cxn>
                <a:cxn ang="0">
                  <a:pos x="680" y="918"/>
                </a:cxn>
                <a:cxn ang="0">
                  <a:pos x="780" y="990"/>
                </a:cxn>
                <a:cxn ang="0">
                  <a:pos x="838" y="986"/>
                </a:cxn>
                <a:cxn ang="0">
                  <a:pos x="831" y="816"/>
                </a:cxn>
                <a:cxn ang="0">
                  <a:pos x="939" y="709"/>
                </a:cxn>
                <a:cxn ang="0">
                  <a:pos x="981" y="713"/>
                </a:cxn>
                <a:cxn ang="0">
                  <a:pos x="1057" y="576"/>
                </a:cxn>
                <a:cxn ang="0">
                  <a:pos x="1032" y="468"/>
                </a:cxn>
                <a:cxn ang="0">
                  <a:pos x="1003" y="414"/>
                </a:cxn>
                <a:cxn ang="0">
                  <a:pos x="899" y="364"/>
                </a:cxn>
                <a:cxn ang="0">
                  <a:pos x="910" y="241"/>
                </a:cxn>
                <a:cxn ang="0">
                  <a:pos x="874" y="145"/>
                </a:cxn>
                <a:cxn ang="0">
                  <a:pos x="776" y="98"/>
                </a:cxn>
              </a:cxnLst>
              <a:rect l="0" t="0" r="r" b="b"/>
              <a:pathLst>
                <a:path w="1057" h="990">
                  <a:moveTo>
                    <a:pt x="773" y="58"/>
                  </a:moveTo>
                  <a:lnTo>
                    <a:pt x="752" y="54"/>
                  </a:lnTo>
                  <a:lnTo>
                    <a:pt x="727" y="18"/>
                  </a:lnTo>
                  <a:lnTo>
                    <a:pt x="702" y="11"/>
                  </a:lnTo>
                  <a:lnTo>
                    <a:pt x="637" y="7"/>
                  </a:lnTo>
                  <a:lnTo>
                    <a:pt x="568" y="18"/>
                  </a:lnTo>
                  <a:lnTo>
                    <a:pt x="475" y="58"/>
                  </a:lnTo>
                  <a:lnTo>
                    <a:pt x="388" y="72"/>
                  </a:lnTo>
                  <a:lnTo>
                    <a:pt x="356" y="76"/>
                  </a:lnTo>
                  <a:lnTo>
                    <a:pt x="292" y="22"/>
                  </a:lnTo>
                  <a:lnTo>
                    <a:pt x="266" y="7"/>
                  </a:lnTo>
                  <a:lnTo>
                    <a:pt x="270" y="0"/>
                  </a:lnTo>
                  <a:lnTo>
                    <a:pt x="227" y="0"/>
                  </a:lnTo>
                  <a:lnTo>
                    <a:pt x="165" y="14"/>
                  </a:lnTo>
                  <a:lnTo>
                    <a:pt x="21" y="69"/>
                  </a:lnTo>
                  <a:lnTo>
                    <a:pt x="18" y="87"/>
                  </a:lnTo>
                  <a:lnTo>
                    <a:pt x="0" y="185"/>
                  </a:lnTo>
                  <a:lnTo>
                    <a:pt x="7" y="241"/>
                  </a:lnTo>
                  <a:lnTo>
                    <a:pt x="65" y="281"/>
                  </a:lnTo>
                  <a:lnTo>
                    <a:pt x="130" y="285"/>
                  </a:lnTo>
                  <a:lnTo>
                    <a:pt x="147" y="350"/>
                  </a:lnTo>
                  <a:lnTo>
                    <a:pt x="165" y="406"/>
                  </a:lnTo>
                  <a:lnTo>
                    <a:pt x="223" y="432"/>
                  </a:lnTo>
                  <a:lnTo>
                    <a:pt x="259" y="457"/>
                  </a:lnTo>
                  <a:lnTo>
                    <a:pt x="263" y="468"/>
                  </a:lnTo>
                  <a:lnTo>
                    <a:pt x="295" y="493"/>
                  </a:lnTo>
                  <a:lnTo>
                    <a:pt x="366" y="533"/>
                  </a:lnTo>
                  <a:lnTo>
                    <a:pt x="392" y="569"/>
                  </a:lnTo>
                  <a:lnTo>
                    <a:pt x="399" y="615"/>
                  </a:lnTo>
                  <a:lnTo>
                    <a:pt x="399" y="716"/>
                  </a:lnTo>
                  <a:lnTo>
                    <a:pt x="453" y="745"/>
                  </a:lnTo>
                  <a:lnTo>
                    <a:pt x="515" y="756"/>
                  </a:lnTo>
                  <a:lnTo>
                    <a:pt x="546" y="716"/>
                  </a:lnTo>
                  <a:lnTo>
                    <a:pt x="589" y="673"/>
                  </a:lnTo>
                  <a:lnTo>
                    <a:pt x="626" y="680"/>
                  </a:lnTo>
                  <a:lnTo>
                    <a:pt x="626" y="720"/>
                  </a:lnTo>
                  <a:lnTo>
                    <a:pt x="615" y="785"/>
                  </a:lnTo>
                  <a:lnTo>
                    <a:pt x="608" y="820"/>
                  </a:lnTo>
                  <a:lnTo>
                    <a:pt x="629" y="834"/>
                  </a:lnTo>
                  <a:lnTo>
                    <a:pt x="633" y="838"/>
                  </a:lnTo>
                  <a:lnTo>
                    <a:pt x="615" y="867"/>
                  </a:lnTo>
                  <a:lnTo>
                    <a:pt x="680" y="918"/>
                  </a:lnTo>
                  <a:lnTo>
                    <a:pt x="720" y="965"/>
                  </a:lnTo>
                  <a:lnTo>
                    <a:pt x="780" y="990"/>
                  </a:lnTo>
                  <a:lnTo>
                    <a:pt x="834" y="986"/>
                  </a:lnTo>
                  <a:lnTo>
                    <a:pt x="838" y="986"/>
                  </a:lnTo>
                  <a:lnTo>
                    <a:pt x="845" y="896"/>
                  </a:lnTo>
                  <a:lnTo>
                    <a:pt x="831" y="816"/>
                  </a:lnTo>
                  <a:lnTo>
                    <a:pt x="874" y="745"/>
                  </a:lnTo>
                  <a:lnTo>
                    <a:pt x="939" y="709"/>
                  </a:lnTo>
                  <a:lnTo>
                    <a:pt x="978" y="709"/>
                  </a:lnTo>
                  <a:lnTo>
                    <a:pt x="981" y="713"/>
                  </a:lnTo>
                  <a:lnTo>
                    <a:pt x="1050" y="622"/>
                  </a:lnTo>
                  <a:lnTo>
                    <a:pt x="1057" y="576"/>
                  </a:lnTo>
                  <a:lnTo>
                    <a:pt x="1036" y="519"/>
                  </a:lnTo>
                  <a:lnTo>
                    <a:pt x="1032" y="468"/>
                  </a:lnTo>
                  <a:lnTo>
                    <a:pt x="1032" y="457"/>
                  </a:lnTo>
                  <a:lnTo>
                    <a:pt x="1003" y="414"/>
                  </a:lnTo>
                  <a:lnTo>
                    <a:pt x="939" y="406"/>
                  </a:lnTo>
                  <a:lnTo>
                    <a:pt x="899" y="364"/>
                  </a:lnTo>
                  <a:lnTo>
                    <a:pt x="896" y="303"/>
                  </a:lnTo>
                  <a:lnTo>
                    <a:pt x="910" y="241"/>
                  </a:lnTo>
                  <a:lnTo>
                    <a:pt x="918" y="185"/>
                  </a:lnTo>
                  <a:lnTo>
                    <a:pt x="874" y="145"/>
                  </a:lnTo>
                  <a:lnTo>
                    <a:pt x="820" y="134"/>
                  </a:lnTo>
                  <a:lnTo>
                    <a:pt x="776" y="98"/>
                  </a:lnTo>
                  <a:lnTo>
                    <a:pt x="773" y="58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3" name="Austria">
              <a:extLst>
                <a:ext uri="{FF2B5EF4-FFF2-40B4-BE49-F238E27FC236}">
                  <a16:creationId xmlns:a16="http://schemas.microsoft.com/office/drawing/2014/main" id="{9427B162-80BA-7BB3-368D-F0E340D92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803" y="3977591"/>
              <a:ext cx="729555" cy="281056"/>
            </a:xfrm>
            <a:custGeom>
              <a:avLst/>
              <a:gdLst/>
              <a:ahLst/>
              <a:cxnLst>
                <a:cxn ang="0">
                  <a:pos x="1492" y="169"/>
                </a:cxn>
                <a:cxn ang="0">
                  <a:pos x="1388" y="212"/>
                </a:cxn>
                <a:cxn ang="0">
                  <a:pos x="1338" y="321"/>
                </a:cxn>
                <a:cxn ang="0">
                  <a:pos x="1165" y="442"/>
                </a:cxn>
                <a:cxn ang="0">
                  <a:pos x="1208" y="644"/>
                </a:cxn>
                <a:cxn ang="0">
                  <a:pos x="1161" y="716"/>
                </a:cxn>
                <a:cxn ang="0">
                  <a:pos x="1043" y="662"/>
                </a:cxn>
                <a:cxn ang="0">
                  <a:pos x="946" y="665"/>
                </a:cxn>
                <a:cxn ang="0">
                  <a:pos x="809" y="676"/>
                </a:cxn>
                <a:cxn ang="0">
                  <a:pos x="675" y="723"/>
                </a:cxn>
                <a:cxn ang="0">
                  <a:pos x="525" y="752"/>
                </a:cxn>
                <a:cxn ang="0">
                  <a:pos x="374" y="687"/>
                </a:cxn>
                <a:cxn ang="0">
                  <a:pos x="305" y="762"/>
                </a:cxn>
                <a:cxn ang="0">
                  <a:pos x="212" y="749"/>
                </a:cxn>
                <a:cxn ang="0">
                  <a:pos x="129" y="669"/>
                </a:cxn>
                <a:cxn ang="0">
                  <a:pos x="0" y="694"/>
                </a:cxn>
                <a:cxn ang="0">
                  <a:pos x="22" y="802"/>
                </a:cxn>
                <a:cxn ang="0">
                  <a:pos x="50" y="943"/>
                </a:cxn>
                <a:cxn ang="0">
                  <a:pos x="154" y="1007"/>
                </a:cxn>
                <a:cxn ang="0">
                  <a:pos x="258" y="992"/>
                </a:cxn>
                <a:cxn ang="0">
                  <a:pos x="309" y="1032"/>
                </a:cxn>
                <a:cxn ang="0">
                  <a:pos x="388" y="1065"/>
                </a:cxn>
                <a:cxn ang="0">
                  <a:pos x="517" y="1039"/>
                </a:cxn>
                <a:cxn ang="0">
                  <a:pos x="643" y="989"/>
                </a:cxn>
                <a:cxn ang="0">
                  <a:pos x="831" y="981"/>
                </a:cxn>
                <a:cxn ang="0">
                  <a:pos x="899" y="957"/>
                </a:cxn>
                <a:cxn ang="0">
                  <a:pos x="909" y="999"/>
                </a:cxn>
                <a:cxn ang="0">
                  <a:pos x="942" y="1097"/>
                </a:cxn>
                <a:cxn ang="0">
                  <a:pos x="1018" y="1151"/>
                </a:cxn>
                <a:cxn ang="0">
                  <a:pos x="1104" y="1201"/>
                </a:cxn>
                <a:cxn ang="0">
                  <a:pos x="1227" y="1223"/>
                </a:cxn>
                <a:cxn ang="0">
                  <a:pos x="1359" y="1248"/>
                </a:cxn>
                <a:cxn ang="0">
                  <a:pos x="1442" y="1270"/>
                </a:cxn>
                <a:cxn ang="0">
                  <a:pos x="1651" y="1284"/>
                </a:cxn>
                <a:cxn ang="0">
                  <a:pos x="1737" y="1291"/>
                </a:cxn>
                <a:cxn ang="0">
                  <a:pos x="1787" y="1255"/>
                </a:cxn>
                <a:cxn ang="0">
                  <a:pos x="1845" y="1190"/>
                </a:cxn>
                <a:cxn ang="0">
                  <a:pos x="1931" y="1168"/>
                </a:cxn>
                <a:cxn ang="0">
                  <a:pos x="2018" y="1186"/>
                </a:cxn>
                <a:cxn ang="0">
                  <a:pos x="2086" y="1141"/>
                </a:cxn>
                <a:cxn ang="0">
                  <a:pos x="2172" y="1141"/>
                </a:cxn>
                <a:cxn ang="0">
                  <a:pos x="2223" y="1151"/>
                </a:cxn>
                <a:cxn ang="0">
                  <a:pos x="2234" y="1101"/>
                </a:cxn>
                <a:cxn ang="0">
                  <a:pos x="2301" y="1050"/>
                </a:cxn>
                <a:cxn ang="0">
                  <a:pos x="2424" y="985"/>
                </a:cxn>
                <a:cxn ang="0">
                  <a:pos x="2417" y="856"/>
                </a:cxn>
                <a:cxn ang="0">
                  <a:pos x="2464" y="741"/>
                </a:cxn>
                <a:cxn ang="0">
                  <a:pos x="2449" y="637"/>
                </a:cxn>
                <a:cxn ang="0">
                  <a:pos x="2611" y="633"/>
                </a:cxn>
                <a:cxn ang="0">
                  <a:pos x="2633" y="508"/>
                </a:cxn>
                <a:cxn ang="0">
                  <a:pos x="2633" y="442"/>
                </a:cxn>
                <a:cxn ang="0">
                  <a:pos x="2549" y="237"/>
                </a:cxn>
                <a:cxn ang="0">
                  <a:pos x="2496" y="87"/>
                </a:cxn>
                <a:cxn ang="0">
                  <a:pos x="2277" y="116"/>
                </a:cxn>
                <a:cxn ang="0">
                  <a:pos x="2136" y="11"/>
                </a:cxn>
                <a:cxn ang="0">
                  <a:pos x="1934" y="0"/>
                </a:cxn>
                <a:cxn ang="0">
                  <a:pos x="1878" y="116"/>
                </a:cxn>
                <a:cxn ang="0">
                  <a:pos x="1766" y="187"/>
                </a:cxn>
                <a:cxn ang="0">
                  <a:pos x="1622" y="187"/>
                </a:cxn>
                <a:cxn ang="0">
                  <a:pos x="1503" y="119"/>
                </a:cxn>
              </a:cxnLst>
              <a:rect l="0" t="0" r="r" b="b"/>
              <a:pathLst>
                <a:path w="2640" h="1291">
                  <a:moveTo>
                    <a:pt x="1503" y="119"/>
                  </a:moveTo>
                  <a:lnTo>
                    <a:pt x="1492" y="169"/>
                  </a:lnTo>
                  <a:lnTo>
                    <a:pt x="1446" y="190"/>
                  </a:lnTo>
                  <a:lnTo>
                    <a:pt x="1388" y="212"/>
                  </a:lnTo>
                  <a:lnTo>
                    <a:pt x="1359" y="259"/>
                  </a:lnTo>
                  <a:lnTo>
                    <a:pt x="1338" y="321"/>
                  </a:lnTo>
                  <a:lnTo>
                    <a:pt x="1198" y="374"/>
                  </a:lnTo>
                  <a:lnTo>
                    <a:pt x="1165" y="442"/>
                  </a:lnTo>
                  <a:lnTo>
                    <a:pt x="1169" y="544"/>
                  </a:lnTo>
                  <a:lnTo>
                    <a:pt x="1208" y="644"/>
                  </a:lnTo>
                  <a:lnTo>
                    <a:pt x="1212" y="694"/>
                  </a:lnTo>
                  <a:lnTo>
                    <a:pt x="1161" y="716"/>
                  </a:lnTo>
                  <a:lnTo>
                    <a:pt x="1132" y="665"/>
                  </a:lnTo>
                  <a:lnTo>
                    <a:pt x="1043" y="662"/>
                  </a:lnTo>
                  <a:lnTo>
                    <a:pt x="971" y="633"/>
                  </a:lnTo>
                  <a:lnTo>
                    <a:pt x="946" y="665"/>
                  </a:lnTo>
                  <a:lnTo>
                    <a:pt x="884" y="673"/>
                  </a:lnTo>
                  <a:lnTo>
                    <a:pt x="809" y="676"/>
                  </a:lnTo>
                  <a:lnTo>
                    <a:pt x="737" y="684"/>
                  </a:lnTo>
                  <a:lnTo>
                    <a:pt x="675" y="723"/>
                  </a:lnTo>
                  <a:lnTo>
                    <a:pt x="612" y="758"/>
                  </a:lnTo>
                  <a:lnTo>
                    <a:pt x="525" y="752"/>
                  </a:lnTo>
                  <a:lnTo>
                    <a:pt x="445" y="698"/>
                  </a:lnTo>
                  <a:lnTo>
                    <a:pt x="374" y="687"/>
                  </a:lnTo>
                  <a:lnTo>
                    <a:pt x="327" y="727"/>
                  </a:lnTo>
                  <a:lnTo>
                    <a:pt x="305" y="762"/>
                  </a:lnTo>
                  <a:lnTo>
                    <a:pt x="269" y="780"/>
                  </a:lnTo>
                  <a:lnTo>
                    <a:pt x="212" y="749"/>
                  </a:lnTo>
                  <a:lnTo>
                    <a:pt x="183" y="691"/>
                  </a:lnTo>
                  <a:lnTo>
                    <a:pt x="129" y="669"/>
                  </a:lnTo>
                  <a:lnTo>
                    <a:pt x="68" y="669"/>
                  </a:lnTo>
                  <a:lnTo>
                    <a:pt x="0" y="694"/>
                  </a:lnTo>
                  <a:lnTo>
                    <a:pt x="46" y="745"/>
                  </a:lnTo>
                  <a:lnTo>
                    <a:pt x="22" y="802"/>
                  </a:lnTo>
                  <a:lnTo>
                    <a:pt x="7" y="860"/>
                  </a:lnTo>
                  <a:lnTo>
                    <a:pt x="50" y="943"/>
                  </a:lnTo>
                  <a:lnTo>
                    <a:pt x="86" y="971"/>
                  </a:lnTo>
                  <a:lnTo>
                    <a:pt x="154" y="1007"/>
                  </a:lnTo>
                  <a:lnTo>
                    <a:pt x="212" y="1021"/>
                  </a:lnTo>
                  <a:lnTo>
                    <a:pt x="258" y="992"/>
                  </a:lnTo>
                  <a:lnTo>
                    <a:pt x="291" y="1018"/>
                  </a:lnTo>
                  <a:lnTo>
                    <a:pt x="309" y="1032"/>
                  </a:lnTo>
                  <a:lnTo>
                    <a:pt x="331" y="1047"/>
                  </a:lnTo>
                  <a:lnTo>
                    <a:pt x="388" y="1065"/>
                  </a:lnTo>
                  <a:lnTo>
                    <a:pt x="417" y="1065"/>
                  </a:lnTo>
                  <a:lnTo>
                    <a:pt x="517" y="1039"/>
                  </a:lnTo>
                  <a:lnTo>
                    <a:pt x="561" y="1021"/>
                  </a:lnTo>
                  <a:lnTo>
                    <a:pt x="643" y="989"/>
                  </a:lnTo>
                  <a:lnTo>
                    <a:pt x="766" y="989"/>
                  </a:lnTo>
                  <a:lnTo>
                    <a:pt x="831" y="981"/>
                  </a:lnTo>
                  <a:lnTo>
                    <a:pt x="859" y="957"/>
                  </a:lnTo>
                  <a:lnTo>
                    <a:pt x="899" y="957"/>
                  </a:lnTo>
                  <a:lnTo>
                    <a:pt x="913" y="971"/>
                  </a:lnTo>
                  <a:lnTo>
                    <a:pt x="909" y="999"/>
                  </a:lnTo>
                  <a:lnTo>
                    <a:pt x="920" y="1054"/>
                  </a:lnTo>
                  <a:lnTo>
                    <a:pt x="942" y="1097"/>
                  </a:lnTo>
                  <a:lnTo>
                    <a:pt x="971" y="1122"/>
                  </a:lnTo>
                  <a:lnTo>
                    <a:pt x="1018" y="1151"/>
                  </a:lnTo>
                  <a:lnTo>
                    <a:pt x="1047" y="1155"/>
                  </a:lnTo>
                  <a:lnTo>
                    <a:pt x="1104" y="1201"/>
                  </a:lnTo>
                  <a:lnTo>
                    <a:pt x="1165" y="1212"/>
                  </a:lnTo>
                  <a:lnTo>
                    <a:pt x="1227" y="1223"/>
                  </a:lnTo>
                  <a:lnTo>
                    <a:pt x="1301" y="1230"/>
                  </a:lnTo>
                  <a:lnTo>
                    <a:pt x="1359" y="1248"/>
                  </a:lnTo>
                  <a:lnTo>
                    <a:pt x="1388" y="1262"/>
                  </a:lnTo>
                  <a:lnTo>
                    <a:pt x="1442" y="1270"/>
                  </a:lnTo>
                  <a:lnTo>
                    <a:pt x="1550" y="1270"/>
                  </a:lnTo>
                  <a:lnTo>
                    <a:pt x="1651" y="1284"/>
                  </a:lnTo>
                  <a:lnTo>
                    <a:pt x="1686" y="1291"/>
                  </a:lnTo>
                  <a:lnTo>
                    <a:pt x="1737" y="1291"/>
                  </a:lnTo>
                  <a:lnTo>
                    <a:pt x="1751" y="1280"/>
                  </a:lnTo>
                  <a:lnTo>
                    <a:pt x="1787" y="1255"/>
                  </a:lnTo>
                  <a:lnTo>
                    <a:pt x="1813" y="1219"/>
                  </a:lnTo>
                  <a:lnTo>
                    <a:pt x="1845" y="1190"/>
                  </a:lnTo>
                  <a:lnTo>
                    <a:pt x="1898" y="1172"/>
                  </a:lnTo>
                  <a:lnTo>
                    <a:pt x="1931" y="1168"/>
                  </a:lnTo>
                  <a:lnTo>
                    <a:pt x="1989" y="1176"/>
                  </a:lnTo>
                  <a:lnTo>
                    <a:pt x="2018" y="1186"/>
                  </a:lnTo>
                  <a:lnTo>
                    <a:pt x="2054" y="1194"/>
                  </a:lnTo>
                  <a:lnTo>
                    <a:pt x="2086" y="1141"/>
                  </a:lnTo>
                  <a:lnTo>
                    <a:pt x="2111" y="1137"/>
                  </a:lnTo>
                  <a:lnTo>
                    <a:pt x="2172" y="1141"/>
                  </a:lnTo>
                  <a:lnTo>
                    <a:pt x="2208" y="1151"/>
                  </a:lnTo>
                  <a:lnTo>
                    <a:pt x="2223" y="1151"/>
                  </a:lnTo>
                  <a:lnTo>
                    <a:pt x="2234" y="1126"/>
                  </a:lnTo>
                  <a:lnTo>
                    <a:pt x="2234" y="1101"/>
                  </a:lnTo>
                  <a:lnTo>
                    <a:pt x="2288" y="1072"/>
                  </a:lnTo>
                  <a:lnTo>
                    <a:pt x="2301" y="1050"/>
                  </a:lnTo>
                  <a:lnTo>
                    <a:pt x="2352" y="1003"/>
                  </a:lnTo>
                  <a:lnTo>
                    <a:pt x="2424" y="985"/>
                  </a:lnTo>
                  <a:lnTo>
                    <a:pt x="2413" y="914"/>
                  </a:lnTo>
                  <a:lnTo>
                    <a:pt x="2417" y="856"/>
                  </a:lnTo>
                  <a:lnTo>
                    <a:pt x="2428" y="827"/>
                  </a:lnTo>
                  <a:lnTo>
                    <a:pt x="2464" y="741"/>
                  </a:lnTo>
                  <a:lnTo>
                    <a:pt x="2424" y="687"/>
                  </a:lnTo>
                  <a:lnTo>
                    <a:pt x="2449" y="637"/>
                  </a:lnTo>
                  <a:lnTo>
                    <a:pt x="2513" y="633"/>
                  </a:lnTo>
                  <a:lnTo>
                    <a:pt x="2611" y="633"/>
                  </a:lnTo>
                  <a:lnTo>
                    <a:pt x="2640" y="579"/>
                  </a:lnTo>
                  <a:lnTo>
                    <a:pt x="2633" y="508"/>
                  </a:lnTo>
                  <a:lnTo>
                    <a:pt x="2636" y="457"/>
                  </a:lnTo>
                  <a:lnTo>
                    <a:pt x="2633" y="442"/>
                  </a:lnTo>
                  <a:lnTo>
                    <a:pt x="2589" y="370"/>
                  </a:lnTo>
                  <a:lnTo>
                    <a:pt x="2549" y="237"/>
                  </a:lnTo>
                  <a:lnTo>
                    <a:pt x="2546" y="151"/>
                  </a:lnTo>
                  <a:lnTo>
                    <a:pt x="2496" y="87"/>
                  </a:lnTo>
                  <a:lnTo>
                    <a:pt x="2373" y="101"/>
                  </a:lnTo>
                  <a:lnTo>
                    <a:pt x="2277" y="116"/>
                  </a:lnTo>
                  <a:lnTo>
                    <a:pt x="2194" y="36"/>
                  </a:lnTo>
                  <a:lnTo>
                    <a:pt x="2136" y="11"/>
                  </a:lnTo>
                  <a:lnTo>
                    <a:pt x="2032" y="11"/>
                  </a:lnTo>
                  <a:lnTo>
                    <a:pt x="1934" y="0"/>
                  </a:lnTo>
                  <a:lnTo>
                    <a:pt x="1895" y="58"/>
                  </a:lnTo>
                  <a:lnTo>
                    <a:pt x="1878" y="116"/>
                  </a:lnTo>
                  <a:lnTo>
                    <a:pt x="1816" y="165"/>
                  </a:lnTo>
                  <a:lnTo>
                    <a:pt x="1766" y="187"/>
                  </a:lnTo>
                  <a:lnTo>
                    <a:pt x="1693" y="194"/>
                  </a:lnTo>
                  <a:lnTo>
                    <a:pt x="1622" y="187"/>
                  </a:lnTo>
                  <a:lnTo>
                    <a:pt x="1582" y="151"/>
                  </a:lnTo>
                  <a:lnTo>
                    <a:pt x="1503" y="11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4" name="Croatia">
              <a:extLst>
                <a:ext uri="{FF2B5EF4-FFF2-40B4-BE49-F238E27FC236}">
                  <a16:creationId xmlns:a16="http://schemas.microsoft.com/office/drawing/2014/main" id="{1E3361A6-5B8D-945E-8F91-F60FD2AC6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584" y="4224914"/>
              <a:ext cx="599340" cy="459526"/>
            </a:xfrm>
            <a:custGeom>
              <a:avLst/>
              <a:gdLst/>
              <a:ahLst/>
              <a:cxnLst>
                <a:cxn ang="0">
                  <a:pos x="1032" y="46"/>
                </a:cxn>
                <a:cxn ang="0">
                  <a:pos x="1165" y="162"/>
                </a:cxn>
                <a:cxn ang="0">
                  <a:pos x="1327" y="301"/>
                </a:cxn>
                <a:cxn ang="0">
                  <a:pos x="1479" y="417"/>
                </a:cxn>
                <a:cxn ang="0">
                  <a:pos x="1687" y="463"/>
                </a:cxn>
                <a:cxn ang="0">
                  <a:pos x="1856" y="385"/>
                </a:cxn>
                <a:cxn ang="0">
                  <a:pos x="1921" y="532"/>
                </a:cxn>
                <a:cxn ang="0">
                  <a:pos x="1960" y="637"/>
                </a:cxn>
                <a:cxn ang="0">
                  <a:pos x="2076" y="758"/>
                </a:cxn>
                <a:cxn ang="0">
                  <a:pos x="1978" y="902"/>
                </a:cxn>
                <a:cxn ang="0">
                  <a:pos x="1874" y="773"/>
                </a:cxn>
                <a:cxn ang="0">
                  <a:pos x="1734" y="784"/>
                </a:cxn>
                <a:cxn ang="0">
                  <a:pos x="1647" y="773"/>
                </a:cxn>
                <a:cxn ang="0">
                  <a:pos x="1518" y="784"/>
                </a:cxn>
                <a:cxn ang="0">
                  <a:pos x="1421" y="766"/>
                </a:cxn>
                <a:cxn ang="0">
                  <a:pos x="1324" y="773"/>
                </a:cxn>
                <a:cxn ang="0">
                  <a:pos x="1176" y="740"/>
                </a:cxn>
                <a:cxn ang="0">
                  <a:pos x="1032" y="805"/>
                </a:cxn>
                <a:cxn ang="0">
                  <a:pos x="846" y="693"/>
                </a:cxn>
                <a:cxn ang="0">
                  <a:pos x="780" y="927"/>
                </a:cxn>
                <a:cxn ang="0">
                  <a:pos x="956" y="1179"/>
                </a:cxn>
                <a:cxn ang="0">
                  <a:pos x="935" y="1244"/>
                </a:cxn>
                <a:cxn ang="0">
                  <a:pos x="1000" y="1290"/>
                </a:cxn>
                <a:cxn ang="0">
                  <a:pos x="1161" y="1431"/>
                </a:cxn>
                <a:cxn ang="0">
                  <a:pos x="1248" y="1568"/>
                </a:cxn>
                <a:cxn ang="0">
                  <a:pos x="1363" y="1607"/>
                </a:cxn>
                <a:cxn ang="0">
                  <a:pos x="1493" y="1787"/>
                </a:cxn>
                <a:cxn ang="0">
                  <a:pos x="1539" y="1867"/>
                </a:cxn>
                <a:cxn ang="0">
                  <a:pos x="1824" y="2075"/>
                </a:cxn>
                <a:cxn ang="0">
                  <a:pos x="1766" y="2086"/>
                </a:cxn>
                <a:cxn ang="0">
                  <a:pos x="1568" y="1992"/>
                </a:cxn>
                <a:cxn ang="0">
                  <a:pos x="1406" y="1923"/>
                </a:cxn>
                <a:cxn ang="0">
                  <a:pos x="1341" y="1874"/>
                </a:cxn>
                <a:cxn ang="0">
                  <a:pos x="1457" y="1930"/>
                </a:cxn>
                <a:cxn ang="0">
                  <a:pos x="1486" y="1902"/>
                </a:cxn>
                <a:cxn ang="0">
                  <a:pos x="1334" y="1769"/>
                </a:cxn>
                <a:cxn ang="0">
                  <a:pos x="1112" y="1654"/>
                </a:cxn>
                <a:cxn ang="0">
                  <a:pos x="935" y="1658"/>
                </a:cxn>
                <a:cxn ang="0">
                  <a:pos x="893" y="1604"/>
                </a:cxn>
                <a:cxn ang="0">
                  <a:pos x="788" y="1506"/>
                </a:cxn>
                <a:cxn ang="0">
                  <a:pos x="673" y="1420"/>
                </a:cxn>
                <a:cxn ang="0">
                  <a:pos x="593" y="1287"/>
                </a:cxn>
                <a:cxn ang="0">
                  <a:pos x="684" y="1244"/>
                </a:cxn>
                <a:cxn ang="0">
                  <a:pos x="546" y="1136"/>
                </a:cxn>
                <a:cxn ang="0">
                  <a:pos x="493" y="927"/>
                </a:cxn>
                <a:cxn ang="0">
                  <a:pos x="446" y="824"/>
                </a:cxn>
                <a:cxn ang="0">
                  <a:pos x="370" y="758"/>
                </a:cxn>
                <a:cxn ang="0">
                  <a:pos x="245" y="849"/>
                </a:cxn>
                <a:cxn ang="0">
                  <a:pos x="133" y="985"/>
                </a:cxn>
                <a:cxn ang="0">
                  <a:pos x="51" y="845"/>
                </a:cxn>
                <a:cxn ang="0">
                  <a:pos x="0" y="661"/>
                </a:cxn>
                <a:cxn ang="0">
                  <a:pos x="100" y="654"/>
                </a:cxn>
                <a:cxn ang="0">
                  <a:pos x="256" y="622"/>
                </a:cxn>
                <a:cxn ang="0">
                  <a:pos x="417" y="637"/>
                </a:cxn>
                <a:cxn ang="0">
                  <a:pos x="528" y="637"/>
                </a:cxn>
                <a:cxn ang="0">
                  <a:pos x="568" y="564"/>
                </a:cxn>
                <a:cxn ang="0">
                  <a:pos x="546" y="442"/>
                </a:cxn>
                <a:cxn ang="0">
                  <a:pos x="659" y="234"/>
                </a:cxn>
                <a:cxn ang="0">
                  <a:pos x="846" y="158"/>
                </a:cxn>
                <a:cxn ang="0">
                  <a:pos x="935" y="29"/>
                </a:cxn>
              </a:cxnLst>
              <a:rect l="0" t="0" r="r" b="b"/>
              <a:pathLst>
                <a:path w="2187" h="2114">
                  <a:moveTo>
                    <a:pt x="1011" y="0"/>
                  </a:moveTo>
                  <a:lnTo>
                    <a:pt x="1032" y="46"/>
                  </a:lnTo>
                  <a:lnTo>
                    <a:pt x="1090" y="129"/>
                  </a:lnTo>
                  <a:lnTo>
                    <a:pt x="1165" y="162"/>
                  </a:lnTo>
                  <a:lnTo>
                    <a:pt x="1234" y="258"/>
                  </a:lnTo>
                  <a:lnTo>
                    <a:pt x="1327" y="301"/>
                  </a:lnTo>
                  <a:lnTo>
                    <a:pt x="1403" y="399"/>
                  </a:lnTo>
                  <a:lnTo>
                    <a:pt x="1479" y="417"/>
                  </a:lnTo>
                  <a:lnTo>
                    <a:pt x="1575" y="474"/>
                  </a:lnTo>
                  <a:lnTo>
                    <a:pt x="1687" y="463"/>
                  </a:lnTo>
                  <a:lnTo>
                    <a:pt x="1776" y="435"/>
                  </a:lnTo>
                  <a:lnTo>
                    <a:pt x="1856" y="385"/>
                  </a:lnTo>
                  <a:lnTo>
                    <a:pt x="1921" y="449"/>
                  </a:lnTo>
                  <a:lnTo>
                    <a:pt x="1921" y="532"/>
                  </a:lnTo>
                  <a:lnTo>
                    <a:pt x="1971" y="557"/>
                  </a:lnTo>
                  <a:lnTo>
                    <a:pt x="1960" y="637"/>
                  </a:lnTo>
                  <a:lnTo>
                    <a:pt x="2187" y="758"/>
                  </a:lnTo>
                  <a:lnTo>
                    <a:pt x="2076" y="758"/>
                  </a:lnTo>
                  <a:lnTo>
                    <a:pt x="2050" y="887"/>
                  </a:lnTo>
                  <a:lnTo>
                    <a:pt x="1978" y="902"/>
                  </a:lnTo>
                  <a:lnTo>
                    <a:pt x="1928" y="856"/>
                  </a:lnTo>
                  <a:lnTo>
                    <a:pt x="1874" y="773"/>
                  </a:lnTo>
                  <a:lnTo>
                    <a:pt x="1798" y="805"/>
                  </a:lnTo>
                  <a:lnTo>
                    <a:pt x="1734" y="784"/>
                  </a:lnTo>
                  <a:lnTo>
                    <a:pt x="1669" y="798"/>
                  </a:lnTo>
                  <a:lnTo>
                    <a:pt x="1647" y="773"/>
                  </a:lnTo>
                  <a:lnTo>
                    <a:pt x="1582" y="805"/>
                  </a:lnTo>
                  <a:lnTo>
                    <a:pt x="1518" y="784"/>
                  </a:lnTo>
                  <a:lnTo>
                    <a:pt x="1442" y="798"/>
                  </a:lnTo>
                  <a:lnTo>
                    <a:pt x="1421" y="766"/>
                  </a:lnTo>
                  <a:lnTo>
                    <a:pt x="1363" y="751"/>
                  </a:lnTo>
                  <a:lnTo>
                    <a:pt x="1324" y="773"/>
                  </a:lnTo>
                  <a:lnTo>
                    <a:pt x="1227" y="701"/>
                  </a:lnTo>
                  <a:lnTo>
                    <a:pt x="1176" y="740"/>
                  </a:lnTo>
                  <a:lnTo>
                    <a:pt x="1072" y="719"/>
                  </a:lnTo>
                  <a:lnTo>
                    <a:pt x="1032" y="805"/>
                  </a:lnTo>
                  <a:lnTo>
                    <a:pt x="989" y="838"/>
                  </a:lnTo>
                  <a:lnTo>
                    <a:pt x="846" y="693"/>
                  </a:lnTo>
                  <a:lnTo>
                    <a:pt x="780" y="816"/>
                  </a:lnTo>
                  <a:lnTo>
                    <a:pt x="780" y="927"/>
                  </a:lnTo>
                  <a:lnTo>
                    <a:pt x="893" y="1010"/>
                  </a:lnTo>
                  <a:lnTo>
                    <a:pt x="956" y="1179"/>
                  </a:lnTo>
                  <a:lnTo>
                    <a:pt x="924" y="1212"/>
                  </a:lnTo>
                  <a:lnTo>
                    <a:pt x="935" y="1244"/>
                  </a:lnTo>
                  <a:lnTo>
                    <a:pt x="967" y="1237"/>
                  </a:lnTo>
                  <a:lnTo>
                    <a:pt x="1000" y="1290"/>
                  </a:lnTo>
                  <a:lnTo>
                    <a:pt x="1087" y="1334"/>
                  </a:lnTo>
                  <a:lnTo>
                    <a:pt x="1161" y="1431"/>
                  </a:lnTo>
                  <a:lnTo>
                    <a:pt x="1234" y="1477"/>
                  </a:lnTo>
                  <a:lnTo>
                    <a:pt x="1248" y="1568"/>
                  </a:lnTo>
                  <a:lnTo>
                    <a:pt x="1313" y="1582"/>
                  </a:lnTo>
                  <a:lnTo>
                    <a:pt x="1363" y="1607"/>
                  </a:lnTo>
                  <a:lnTo>
                    <a:pt x="1356" y="1697"/>
                  </a:lnTo>
                  <a:lnTo>
                    <a:pt x="1493" y="1787"/>
                  </a:lnTo>
                  <a:lnTo>
                    <a:pt x="1518" y="1859"/>
                  </a:lnTo>
                  <a:lnTo>
                    <a:pt x="1539" y="1867"/>
                  </a:lnTo>
                  <a:lnTo>
                    <a:pt x="1669" y="1949"/>
                  </a:lnTo>
                  <a:lnTo>
                    <a:pt x="1824" y="2075"/>
                  </a:lnTo>
                  <a:lnTo>
                    <a:pt x="1798" y="2114"/>
                  </a:lnTo>
                  <a:lnTo>
                    <a:pt x="1766" y="2086"/>
                  </a:lnTo>
                  <a:lnTo>
                    <a:pt x="1629" y="1996"/>
                  </a:lnTo>
                  <a:lnTo>
                    <a:pt x="1568" y="1992"/>
                  </a:lnTo>
                  <a:lnTo>
                    <a:pt x="1518" y="1985"/>
                  </a:lnTo>
                  <a:lnTo>
                    <a:pt x="1406" y="1923"/>
                  </a:lnTo>
                  <a:lnTo>
                    <a:pt x="1321" y="1902"/>
                  </a:lnTo>
                  <a:lnTo>
                    <a:pt x="1341" y="1874"/>
                  </a:lnTo>
                  <a:lnTo>
                    <a:pt x="1417" y="1887"/>
                  </a:lnTo>
                  <a:lnTo>
                    <a:pt x="1457" y="1930"/>
                  </a:lnTo>
                  <a:lnTo>
                    <a:pt x="1493" y="1934"/>
                  </a:lnTo>
                  <a:lnTo>
                    <a:pt x="1486" y="1902"/>
                  </a:lnTo>
                  <a:lnTo>
                    <a:pt x="1428" y="1863"/>
                  </a:lnTo>
                  <a:lnTo>
                    <a:pt x="1334" y="1769"/>
                  </a:lnTo>
                  <a:lnTo>
                    <a:pt x="1234" y="1697"/>
                  </a:lnTo>
                  <a:lnTo>
                    <a:pt x="1112" y="1654"/>
                  </a:lnTo>
                  <a:lnTo>
                    <a:pt x="1029" y="1647"/>
                  </a:lnTo>
                  <a:lnTo>
                    <a:pt x="935" y="1658"/>
                  </a:lnTo>
                  <a:lnTo>
                    <a:pt x="907" y="1654"/>
                  </a:lnTo>
                  <a:lnTo>
                    <a:pt x="893" y="1604"/>
                  </a:lnTo>
                  <a:lnTo>
                    <a:pt x="864" y="1542"/>
                  </a:lnTo>
                  <a:lnTo>
                    <a:pt x="788" y="1506"/>
                  </a:lnTo>
                  <a:lnTo>
                    <a:pt x="744" y="1467"/>
                  </a:lnTo>
                  <a:lnTo>
                    <a:pt x="673" y="1420"/>
                  </a:lnTo>
                  <a:lnTo>
                    <a:pt x="597" y="1323"/>
                  </a:lnTo>
                  <a:lnTo>
                    <a:pt x="593" y="1287"/>
                  </a:lnTo>
                  <a:lnTo>
                    <a:pt x="615" y="1259"/>
                  </a:lnTo>
                  <a:lnTo>
                    <a:pt x="684" y="1244"/>
                  </a:lnTo>
                  <a:lnTo>
                    <a:pt x="612" y="1179"/>
                  </a:lnTo>
                  <a:lnTo>
                    <a:pt x="546" y="1136"/>
                  </a:lnTo>
                  <a:lnTo>
                    <a:pt x="493" y="1025"/>
                  </a:lnTo>
                  <a:lnTo>
                    <a:pt x="493" y="927"/>
                  </a:lnTo>
                  <a:lnTo>
                    <a:pt x="475" y="859"/>
                  </a:lnTo>
                  <a:lnTo>
                    <a:pt x="446" y="824"/>
                  </a:lnTo>
                  <a:lnTo>
                    <a:pt x="425" y="824"/>
                  </a:lnTo>
                  <a:lnTo>
                    <a:pt x="370" y="758"/>
                  </a:lnTo>
                  <a:lnTo>
                    <a:pt x="291" y="729"/>
                  </a:lnTo>
                  <a:lnTo>
                    <a:pt x="245" y="849"/>
                  </a:lnTo>
                  <a:lnTo>
                    <a:pt x="169" y="982"/>
                  </a:lnTo>
                  <a:lnTo>
                    <a:pt x="133" y="985"/>
                  </a:lnTo>
                  <a:lnTo>
                    <a:pt x="100" y="960"/>
                  </a:lnTo>
                  <a:lnTo>
                    <a:pt x="51" y="845"/>
                  </a:lnTo>
                  <a:lnTo>
                    <a:pt x="18" y="787"/>
                  </a:lnTo>
                  <a:lnTo>
                    <a:pt x="0" y="661"/>
                  </a:lnTo>
                  <a:lnTo>
                    <a:pt x="76" y="675"/>
                  </a:lnTo>
                  <a:lnTo>
                    <a:pt x="100" y="654"/>
                  </a:lnTo>
                  <a:lnTo>
                    <a:pt x="191" y="654"/>
                  </a:lnTo>
                  <a:lnTo>
                    <a:pt x="256" y="622"/>
                  </a:lnTo>
                  <a:lnTo>
                    <a:pt x="294" y="564"/>
                  </a:lnTo>
                  <a:lnTo>
                    <a:pt x="417" y="637"/>
                  </a:lnTo>
                  <a:lnTo>
                    <a:pt x="450" y="611"/>
                  </a:lnTo>
                  <a:lnTo>
                    <a:pt x="528" y="637"/>
                  </a:lnTo>
                  <a:lnTo>
                    <a:pt x="586" y="622"/>
                  </a:lnTo>
                  <a:lnTo>
                    <a:pt x="568" y="564"/>
                  </a:lnTo>
                  <a:lnTo>
                    <a:pt x="593" y="492"/>
                  </a:lnTo>
                  <a:lnTo>
                    <a:pt x="546" y="442"/>
                  </a:lnTo>
                  <a:lnTo>
                    <a:pt x="633" y="410"/>
                  </a:lnTo>
                  <a:lnTo>
                    <a:pt x="659" y="234"/>
                  </a:lnTo>
                  <a:lnTo>
                    <a:pt x="806" y="201"/>
                  </a:lnTo>
                  <a:lnTo>
                    <a:pt x="846" y="158"/>
                  </a:lnTo>
                  <a:lnTo>
                    <a:pt x="924" y="118"/>
                  </a:lnTo>
                  <a:lnTo>
                    <a:pt x="935" y="29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5" name="Croatia">
              <a:extLst>
                <a:ext uri="{FF2B5EF4-FFF2-40B4-BE49-F238E27FC236}">
                  <a16:creationId xmlns:a16="http://schemas.microsoft.com/office/drawing/2014/main" id="{12D6DA74-B493-4724-921A-CE8DC2D1F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987" y="4394953"/>
              <a:ext cx="26756" cy="2810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0"/>
                </a:cxn>
                <a:cxn ang="0">
                  <a:pos x="51" y="65"/>
                </a:cxn>
                <a:cxn ang="0">
                  <a:pos x="73" y="79"/>
                </a:cxn>
                <a:cxn ang="0">
                  <a:pos x="98" y="100"/>
                </a:cxn>
                <a:cxn ang="0">
                  <a:pos x="105" y="119"/>
                </a:cxn>
                <a:cxn ang="0">
                  <a:pos x="105" y="126"/>
                </a:cxn>
                <a:cxn ang="0">
                  <a:pos x="87" y="119"/>
                </a:cxn>
                <a:cxn ang="0">
                  <a:pos x="58" y="100"/>
                </a:cxn>
                <a:cxn ang="0">
                  <a:pos x="18" y="100"/>
                </a:cxn>
                <a:cxn ang="0">
                  <a:pos x="0" y="82"/>
                </a:cxn>
                <a:cxn ang="0">
                  <a:pos x="15" y="18"/>
                </a:cxn>
                <a:cxn ang="0">
                  <a:pos x="33" y="0"/>
                </a:cxn>
              </a:cxnLst>
              <a:rect l="0" t="0" r="r" b="b"/>
              <a:pathLst>
                <a:path w="105" h="126">
                  <a:moveTo>
                    <a:pt x="33" y="0"/>
                  </a:moveTo>
                  <a:lnTo>
                    <a:pt x="37" y="0"/>
                  </a:lnTo>
                  <a:lnTo>
                    <a:pt x="51" y="65"/>
                  </a:lnTo>
                  <a:lnTo>
                    <a:pt x="73" y="79"/>
                  </a:lnTo>
                  <a:lnTo>
                    <a:pt x="98" y="100"/>
                  </a:lnTo>
                  <a:lnTo>
                    <a:pt x="105" y="119"/>
                  </a:lnTo>
                  <a:lnTo>
                    <a:pt x="105" y="126"/>
                  </a:lnTo>
                  <a:lnTo>
                    <a:pt x="87" y="119"/>
                  </a:lnTo>
                  <a:lnTo>
                    <a:pt x="58" y="100"/>
                  </a:lnTo>
                  <a:lnTo>
                    <a:pt x="18" y="100"/>
                  </a:lnTo>
                  <a:lnTo>
                    <a:pt x="0" y="82"/>
                  </a:lnTo>
                  <a:lnTo>
                    <a:pt x="15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6" name="Croatia">
              <a:extLst>
                <a:ext uri="{FF2B5EF4-FFF2-40B4-BE49-F238E27FC236}">
                  <a16:creationId xmlns:a16="http://schemas.microsoft.com/office/drawing/2014/main" id="{F5EE63FC-EB30-5603-1705-7DD9F7E8B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550" y="4595908"/>
              <a:ext cx="46378" cy="1405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104" y="14"/>
                </a:cxn>
                <a:cxn ang="0">
                  <a:pos x="136" y="29"/>
                </a:cxn>
                <a:cxn ang="0">
                  <a:pos x="158" y="32"/>
                </a:cxn>
                <a:cxn ang="0">
                  <a:pos x="169" y="47"/>
                </a:cxn>
                <a:cxn ang="0">
                  <a:pos x="158" y="54"/>
                </a:cxn>
                <a:cxn ang="0">
                  <a:pos x="129" y="58"/>
                </a:cxn>
                <a:cxn ang="0">
                  <a:pos x="89" y="61"/>
                </a:cxn>
                <a:cxn ang="0">
                  <a:pos x="54" y="65"/>
                </a:cxn>
                <a:cxn ang="0">
                  <a:pos x="18" y="58"/>
                </a:cxn>
                <a:cxn ang="0">
                  <a:pos x="7" y="32"/>
                </a:cxn>
                <a:cxn ang="0">
                  <a:pos x="0" y="7"/>
                </a:cxn>
              </a:cxnLst>
              <a:rect l="0" t="0" r="r" b="b"/>
              <a:pathLst>
                <a:path w="169" h="65">
                  <a:moveTo>
                    <a:pt x="0" y="7"/>
                  </a:moveTo>
                  <a:lnTo>
                    <a:pt x="11" y="0"/>
                  </a:lnTo>
                  <a:lnTo>
                    <a:pt x="18" y="0"/>
                  </a:lnTo>
                  <a:lnTo>
                    <a:pt x="104" y="14"/>
                  </a:lnTo>
                  <a:lnTo>
                    <a:pt x="136" y="29"/>
                  </a:lnTo>
                  <a:lnTo>
                    <a:pt x="158" y="32"/>
                  </a:lnTo>
                  <a:lnTo>
                    <a:pt x="169" y="47"/>
                  </a:lnTo>
                  <a:lnTo>
                    <a:pt x="158" y="54"/>
                  </a:lnTo>
                  <a:lnTo>
                    <a:pt x="129" y="58"/>
                  </a:lnTo>
                  <a:lnTo>
                    <a:pt x="89" y="61"/>
                  </a:lnTo>
                  <a:lnTo>
                    <a:pt x="54" y="65"/>
                  </a:lnTo>
                  <a:lnTo>
                    <a:pt x="18" y="58"/>
                  </a:lnTo>
                  <a:lnTo>
                    <a:pt x="7" y="3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7" name="Bulgaria">
              <a:extLst>
                <a:ext uri="{FF2B5EF4-FFF2-40B4-BE49-F238E27FC236}">
                  <a16:creationId xmlns:a16="http://schemas.microsoft.com/office/drawing/2014/main" id="{09C2E0E8-A7CC-F396-CE81-BFE06A63D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377" y="4431490"/>
              <a:ext cx="642151" cy="351319"/>
            </a:xfrm>
            <a:custGeom>
              <a:avLst/>
              <a:gdLst/>
              <a:ahLst/>
              <a:cxnLst>
                <a:cxn ang="0">
                  <a:pos x="2205" y="110"/>
                </a:cxn>
                <a:cxn ang="0">
                  <a:pos x="1849" y="29"/>
                </a:cxn>
                <a:cxn ang="0">
                  <a:pos x="1669" y="18"/>
                </a:cxn>
                <a:cxn ang="0">
                  <a:pos x="1374" y="190"/>
                </a:cxn>
                <a:cxn ang="0">
                  <a:pos x="1159" y="337"/>
                </a:cxn>
                <a:cxn ang="0">
                  <a:pos x="853" y="330"/>
                </a:cxn>
                <a:cxn ang="0">
                  <a:pos x="338" y="370"/>
                </a:cxn>
                <a:cxn ang="0">
                  <a:pos x="169" y="326"/>
                </a:cxn>
                <a:cxn ang="0">
                  <a:pos x="116" y="208"/>
                </a:cxn>
                <a:cxn ang="0">
                  <a:pos x="0" y="417"/>
                </a:cxn>
                <a:cxn ang="0">
                  <a:pos x="105" y="647"/>
                </a:cxn>
                <a:cxn ang="0">
                  <a:pos x="147" y="838"/>
                </a:cxn>
                <a:cxn ang="0">
                  <a:pos x="91" y="1140"/>
                </a:cxn>
                <a:cxn ang="0">
                  <a:pos x="274" y="1298"/>
                </a:cxn>
                <a:cxn ang="0">
                  <a:pos x="356" y="1618"/>
                </a:cxn>
                <a:cxn ang="0">
                  <a:pos x="446" y="1600"/>
                </a:cxn>
                <a:cxn ang="0">
                  <a:pos x="720" y="1543"/>
                </a:cxn>
                <a:cxn ang="0">
                  <a:pos x="929" y="1442"/>
                </a:cxn>
                <a:cxn ang="0">
                  <a:pos x="1087" y="1485"/>
                </a:cxn>
                <a:cxn ang="0">
                  <a:pos x="1350" y="1536"/>
                </a:cxn>
                <a:cxn ang="0">
                  <a:pos x="1573" y="1387"/>
                </a:cxn>
                <a:cxn ang="0">
                  <a:pos x="1640" y="1226"/>
                </a:cxn>
                <a:cxn ang="0">
                  <a:pos x="1694" y="1168"/>
                </a:cxn>
                <a:cxn ang="0">
                  <a:pos x="1921" y="1061"/>
                </a:cxn>
                <a:cxn ang="0">
                  <a:pos x="2212" y="1053"/>
                </a:cxn>
                <a:cxn ang="0">
                  <a:pos x="2255" y="1006"/>
                </a:cxn>
                <a:cxn ang="0">
                  <a:pos x="2162" y="921"/>
                </a:cxn>
                <a:cxn ang="0">
                  <a:pos x="2086" y="816"/>
                </a:cxn>
                <a:cxn ang="0">
                  <a:pos x="2025" y="783"/>
                </a:cxn>
                <a:cxn ang="0">
                  <a:pos x="2086" y="709"/>
                </a:cxn>
                <a:cxn ang="0">
                  <a:pos x="2155" y="636"/>
                </a:cxn>
                <a:cxn ang="0">
                  <a:pos x="2123" y="435"/>
                </a:cxn>
                <a:cxn ang="0">
                  <a:pos x="2306" y="266"/>
                </a:cxn>
                <a:cxn ang="0">
                  <a:pos x="2324" y="76"/>
                </a:cxn>
              </a:cxnLst>
              <a:rect l="0" t="0" r="r" b="b"/>
              <a:pathLst>
                <a:path w="2328" h="1618">
                  <a:moveTo>
                    <a:pt x="2324" y="76"/>
                  </a:moveTo>
                  <a:lnTo>
                    <a:pt x="2205" y="110"/>
                  </a:lnTo>
                  <a:lnTo>
                    <a:pt x="2050" y="43"/>
                  </a:lnTo>
                  <a:lnTo>
                    <a:pt x="1849" y="29"/>
                  </a:lnTo>
                  <a:lnTo>
                    <a:pt x="1798" y="0"/>
                  </a:lnTo>
                  <a:lnTo>
                    <a:pt x="1669" y="18"/>
                  </a:lnTo>
                  <a:lnTo>
                    <a:pt x="1511" y="97"/>
                  </a:lnTo>
                  <a:lnTo>
                    <a:pt x="1374" y="190"/>
                  </a:lnTo>
                  <a:lnTo>
                    <a:pt x="1263" y="291"/>
                  </a:lnTo>
                  <a:lnTo>
                    <a:pt x="1159" y="337"/>
                  </a:lnTo>
                  <a:lnTo>
                    <a:pt x="985" y="337"/>
                  </a:lnTo>
                  <a:lnTo>
                    <a:pt x="853" y="330"/>
                  </a:lnTo>
                  <a:lnTo>
                    <a:pt x="575" y="366"/>
                  </a:lnTo>
                  <a:lnTo>
                    <a:pt x="338" y="370"/>
                  </a:lnTo>
                  <a:lnTo>
                    <a:pt x="248" y="381"/>
                  </a:lnTo>
                  <a:lnTo>
                    <a:pt x="169" y="326"/>
                  </a:lnTo>
                  <a:lnTo>
                    <a:pt x="201" y="226"/>
                  </a:lnTo>
                  <a:lnTo>
                    <a:pt x="116" y="208"/>
                  </a:lnTo>
                  <a:lnTo>
                    <a:pt x="4" y="273"/>
                  </a:lnTo>
                  <a:lnTo>
                    <a:pt x="0" y="417"/>
                  </a:lnTo>
                  <a:lnTo>
                    <a:pt x="33" y="557"/>
                  </a:lnTo>
                  <a:lnTo>
                    <a:pt x="105" y="647"/>
                  </a:lnTo>
                  <a:lnTo>
                    <a:pt x="216" y="751"/>
                  </a:lnTo>
                  <a:lnTo>
                    <a:pt x="147" y="838"/>
                  </a:lnTo>
                  <a:lnTo>
                    <a:pt x="80" y="1017"/>
                  </a:lnTo>
                  <a:lnTo>
                    <a:pt x="91" y="1140"/>
                  </a:lnTo>
                  <a:lnTo>
                    <a:pt x="98" y="1186"/>
                  </a:lnTo>
                  <a:lnTo>
                    <a:pt x="274" y="1298"/>
                  </a:lnTo>
                  <a:lnTo>
                    <a:pt x="338" y="1500"/>
                  </a:lnTo>
                  <a:lnTo>
                    <a:pt x="356" y="1618"/>
                  </a:lnTo>
                  <a:lnTo>
                    <a:pt x="370" y="1618"/>
                  </a:lnTo>
                  <a:lnTo>
                    <a:pt x="446" y="1600"/>
                  </a:lnTo>
                  <a:lnTo>
                    <a:pt x="557" y="1560"/>
                  </a:lnTo>
                  <a:lnTo>
                    <a:pt x="720" y="1543"/>
                  </a:lnTo>
                  <a:lnTo>
                    <a:pt x="853" y="1474"/>
                  </a:lnTo>
                  <a:lnTo>
                    <a:pt x="929" y="1442"/>
                  </a:lnTo>
                  <a:lnTo>
                    <a:pt x="1007" y="1435"/>
                  </a:lnTo>
                  <a:lnTo>
                    <a:pt x="1087" y="1485"/>
                  </a:lnTo>
                  <a:lnTo>
                    <a:pt x="1205" y="1507"/>
                  </a:lnTo>
                  <a:lnTo>
                    <a:pt x="1350" y="1536"/>
                  </a:lnTo>
                  <a:lnTo>
                    <a:pt x="1486" y="1485"/>
                  </a:lnTo>
                  <a:lnTo>
                    <a:pt x="1573" y="1387"/>
                  </a:lnTo>
                  <a:lnTo>
                    <a:pt x="1562" y="1248"/>
                  </a:lnTo>
                  <a:lnTo>
                    <a:pt x="1640" y="1226"/>
                  </a:lnTo>
                  <a:lnTo>
                    <a:pt x="1662" y="1208"/>
                  </a:lnTo>
                  <a:lnTo>
                    <a:pt x="1694" y="1168"/>
                  </a:lnTo>
                  <a:lnTo>
                    <a:pt x="1787" y="1137"/>
                  </a:lnTo>
                  <a:lnTo>
                    <a:pt x="1921" y="1061"/>
                  </a:lnTo>
                  <a:lnTo>
                    <a:pt x="2057" y="1100"/>
                  </a:lnTo>
                  <a:lnTo>
                    <a:pt x="2212" y="1053"/>
                  </a:lnTo>
                  <a:lnTo>
                    <a:pt x="2266" y="1050"/>
                  </a:lnTo>
                  <a:lnTo>
                    <a:pt x="2255" y="1006"/>
                  </a:lnTo>
                  <a:lnTo>
                    <a:pt x="2201" y="963"/>
                  </a:lnTo>
                  <a:lnTo>
                    <a:pt x="2162" y="921"/>
                  </a:lnTo>
                  <a:lnTo>
                    <a:pt x="2123" y="856"/>
                  </a:lnTo>
                  <a:lnTo>
                    <a:pt x="2086" y="816"/>
                  </a:lnTo>
                  <a:lnTo>
                    <a:pt x="2050" y="809"/>
                  </a:lnTo>
                  <a:lnTo>
                    <a:pt x="2025" y="783"/>
                  </a:lnTo>
                  <a:lnTo>
                    <a:pt x="2065" y="744"/>
                  </a:lnTo>
                  <a:lnTo>
                    <a:pt x="2086" y="709"/>
                  </a:lnTo>
                  <a:lnTo>
                    <a:pt x="2101" y="669"/>
                  </a:lnTo>
                  <a:lnTo>
                    <a:pt x="2155" y="636"/>
                  </a:lnTo>
                  <a:lnTo>
                    <a:pt x="2137" y="524"/>
                  </a:lnTo>
                  <a:lnTo>
                    <a:pt x="2123" y="435"/>
                  </a:lnTo>
                  <a:lnTo>
                    <a:pt x="2184" y="323"/>
                  </a:lnTo>
                  <a:lnTo>
                    <a:pt x="2306" y="266"/>
                  </a:lnTo>
                  <a:lnTo>
                    <a:pt x="2328" y="183"/>
                  </a:lnTo>
                  <a:lnTo>
                    <a:pt x="2324" y="7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8" name="Bosnia and Herzegovina">
              <a:extLst>
                <a:ext uri="{FF2B5EF4-FFF2-40B4-BE49-F238E27FC236}">
                  <a16:creationId xmlns:a16="http://schemas.microsoft.com/office/drawing/2014/main" id="{6E73AAF9-F5FE-E33E-642C-D2B3910D7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633" y="4375279"/>
              <a:ext cx="401344" cy="300729"/>
            </a:xfrm>
            <a:custGeom>
              <a:avLst/>
              <a:gdLst/>
              <a:ahLst/>
              <a:cxnLst>
                <a:cxn ang="0">
                  <a:pos x="1277" y="454"/>
                </a:cxn>
                <a:cxn ang="0">
                  <a:pos x="1361" y="519"/>
                </a:cxn>
                <a:cxn ang="0">
                  <a:pos x="1450" y="648"/>
                </a:cxn>
                <a:cxn ang="0">
                  <a:pos x="1353" y="673"/>
                </a:cxn>
                <a:cxn ang="0">
                  <a:pos x="1417" y="842"/>
                </a:cxn>
                <a:cxn ang="0">
                  <a:pos x="1335" y="882"/>
                </a:cxn>
                <a:cxn ang="0">
                  <a:pos x="1277" y="875"/>
                </a:cxn>
                <a:cxn ang="0">
                  <a:pos x="1292" y="979"/>
                </a:cxn>
                <a:cxn ang="0">
                  <a:pos x="1180" y="954"/>
                </a:cxn>
                <a:cxn ang="0">
                  <a:pos x="1101" y="896"/>
                </a:cxn>
                <a:cxn ang="0">
                  <a:pos x="1145" y="1036"/>
                </a:cxn>
                <a:cxn ang="0">
                  <a:pos x="1112" y="1137"/>
                </a:cxn>
                <a:cxn ang="0">
                  <a:pos x="1040" y="1166"/>
                </a:cxn>
                <a:cxn ang="0">
                  <a:pos x="1036" y="1259"/>
                </a:cxn>
                <a:cxn ang="0">
                  <a:pos x="1083" y="1350"/>
                </a:cxn>
                <a:cxn ang="0">
                  <a:pos x="1044" y="1382"/>
                </a:cxn>
                <a:cxn ang="0">
                  <a:pos x="759" y="1174"/>
                </a:cxn>
                <a:cxn ang="0">
                  <a:pos x="713" y="1094"/>
                </a:cxn>
                <a:cxn ang="0">
                  <a:pos x="583" y="914"/>
                </a:cxn>
                <a:cxn ang="0">
                  <a:pos x="468" y="875"/>
                </a:cxn>
                <a:cxn ang="0">
                  <a:pos x="381" y="738"/>
                </a:cxn>
                <a:cxn ang="0">
                  <a:pos x="220" y="597"/>
                </a:cxn>
                <a:cxn ang="0">
                  <a:pos x="155" y="551"/>
                </a:cxn>
                <a:cxn ang="0">
                  <a:pos x="176" y="486"/>
                </a:cxn>
                <a:cxn ang="0">
                  <a:pos x="0" y="234"/>
                </a:cxn>
                <a:cxn ang="0">
                  <a:pos x="66" y="0"/>
                </a:cxn>
                <a:cxn ang="0">
                  <a:pos x="252" y="112"/>
                </a:cxn>
                <a:cxn ang="0">
                  <a:pos x="396" y="47"/>
                </a:cxn>
                <a:cxn ang="0">
                  <a:pos x="544" y="80"/>
                </a:cxn>
                <a:cxn ang="0">
                  <a:pos x="641" y="73"/>
                </a:cxn>
                <a:cxn ang="0">
                  <a:pos x="738" y="91"/>
                </a:cxn>
                <a:cxn ang="0">
                  <a:pos x="867" y="80"/>
                </a:cxn>
                <a:cxn ang="0">
                  <a:pos x="954" y="91"/>
                </a:cxn>
                <a:cxn ang="0">
                  <a:pos x="1094" y="80"/>
                </a:cxn>
                <a:cxn ang="0">
                  <a:pos x="1198" y="209"/>
                </a:cxn>
                <a:cxn ang="0">
                  <a:pos x="1392" y="220"/>
                </a:cxn>
              </a:cxnLst>
              <a:rect l="0" t="0" r="r" b="b"/>
              <a:pathLst>
                <a:path w="1464" h="1382">
                  <a:moveTo>
                    <a:pt x="1392" y="220"/>
                  </a:moveTo>
                  <a:lnTo>
                    <a:pt x="1277" y="454"/>
                  </a:lnTo>
                  <a:lnTo>
                    <a:pt x="1303" y="512"/>
                  </a:lnTo>
                  <a:lnTo>
                    <a:pt x="1361" y="519"/>
                  </a:lnTo>
                  <a:lnTo>
                    <a:pt x="1464" y="597"/>
                  </a:lnTo>
                  <a:lnTo>
                    <a:pt x="1450" y="648"/>
                  </a:lnTo>
                  <a:lnTo>
                    <a:pt x="1374" y="648"/>
                  </a:lnTo>
                  <a:lnTo>
                    <a:pt x="1353" y="673"/>
                  </a:lnTo>
                  <a:lnTo>
                    <a:pt x="1432" y="802"/>
                  </a:lnTo>
                  <a:lnTo>
                    <a:pt x="1417" y="842"/>
                  </a:lnTo>
                  <a:lnTo>
                    <a:pt x="1361" y="824"/>
                  </a:lnTo>
                  <a:lnTo>
                    <a:pt x="1335" y="882"/>
                  </a:lnTo>
                  <a:lnTo>
                    <a:pt x="1306" y="856"/>
                  </a:lnTo>
                  <a:lnTo>
                    <a:pt x="1277" y="875"/>
                  </a:lnTo>
                  <a:lnTo>
                    <a:pt x="1238" y="885"/>
                  </a:lnTo>
                  <a:lnTo>
                    <a:pt x="1292" y="979"/>
                  </a:lnTo>
                  <a:lnTo>
                    <a:pt x="1277" y="1004"/>
                  </a:lnTo>
                  <a:lnTo>
                    <a:pt x="1180" y="954"/>
                  </a:lnTo>
                  <a:lnTo>
                    <a:pt x="1141" y="896"/>
                  </a:lnTo>
                  <a:lnTo>
                    <a:pt x="1101" y="896"/>
                  </a:lnTo>
                  <a:lnTo>
                    <a:pt x="1094" y="951"/>
                  </a:lnTo>
                  <a:lnTo>
                    <a:pt x="1145" y="1036"/>
                  </a:lnTo>
                  <a:lnTo>
                    <a:pt x="1167" y="1090"/>
                  </a:lnTo>
                  <a:lnTo>
                    <a:pt x="1112" y="1137"/>
                  </a:lnTo>
                  <a:lnTo>
                    <a:pt x="1083" y="1137"/>
                  </a:lnTo>
                  <a:lnTo>
                    <a:pt x="1040" y="1166"/>
                  </a:lnTo>
                  <a:lnTo>
                    <a:pt x="1051" y="1209"/>
                  </a:lnTo>
                  <a:lnTo>
                    <a:pt x="1036" y="1259"/>
                  </a:lnTo>
                  <a:lnTo>
                    <a:pt x="1080" y="1324"/>
                  </a:lnTo>
                  <a:lnTo>
                    <a:pt x="1083" y="1350"/>
                  </a:lnTo>
                  <a:lnTo>
                    <a:pt x="1051" y="1364"/>
                  </a:lnTo>
                  <a:lnTo>
                    <a:pt x="1044" y="1382"/>
                  </a:lnTo>
                  <a:lnTo>
                    <a:pt x="889" y="1256"/>
                  </a:lnTo>
                  <a:lnTo>
                    <a:pt x="759" y="1174"/>
                  </a:lnTo>
                  <a:lnTo>
                    <a:pt x="738" y="1166"/>
                  </a:lnTo>
                  <a:lnTo>
                    <a:pt x="713" y="1094"/>
                  </a:lnTo>
                  <a:lnTo>
                    <a:pt x="576" y="1004"/>
                  </a:lnTo>
                  <a:lnTo>
                    <a:pt x="583" y="914"/>
                  </a:lnTo>
                  <a:lnTo>
                    <a:pt x="533" y="889"/>
                  </a:lnTo>
                  <a:lnTo>
                    <a:pt x="468" y="875"/>
                  </a:lnTo>
                  <a:lnTo>
                    <a:pt x="454" y="784"/>
                  </a:lnTo>
                  <a:lnTo>
                    <a:pt x="381" y="738"/>
                  </a:lnTo>
                  <a:lnTo>
                    <a:pt x="307" y="641"/>
                  </a:lnTo>
                  <a:lnTo>
                    <a:pt x="220" y="597"/>
                  </a:lnTo>
                  <a:lnTo>
                    <a:pt x="187" y="544"/>
                  </a:lnTo>
                  <a:lnTo>
                    <a:pt x="155" y="551"/>
                  </a:lnTo>
                  <a:lnTo>
                    <a:pt x="144" y="519"/>
                  </a:lnTo>
                  <a:lnTo>
                    <a:pt x="176" y="486"/>
                  </a:lnTo>
                  <a:lnTo>
                    <a:pt x="113" y="317"/>
                  </a:lnTo>
                  <a:lnTo>
                    <a:pt x="0" y="234"/>
                  </a:lnTo>
                  <a:lnTo>
                    <a:pt x="0" y="123"/>
                  </a:lnTo>
                  <a:lnTo>
                    <a:pt x="66" y="0"/>
                  </a:lnTo>
                  <a:lnTo>
                    <a:pt x="209" y="145"/>
                  </a:lnTo>
                  <a:lnTo>
                    <a:pt x="252" y="112"/>
                  </a:lnTo>
                  <a:lnTo>
                    <a:pt x="292" y="26"/>
                  </a:lnTo>
                  <a:lnTo>
                    <a:pt x="396" y="47"/>
                  </a:lnTo>
                  <a:lnTo>
                    <a:pt x="447" y="8"/>
                  </a:lnTo>
                  <a:lnTo>
                    <a:pt x="544" y="80"/>
                  </a:lnTo>
                  <a:lnTo>
                    <a:pt x="583" y="58"/>
                  </a:lnTo>
                  <a:lnTo>
                    <a:pt x="641" y="73"/>
                  </a:lnTo>
                  <a:lnTo>
                    <a:pt x="662" y="105"/>
                  </a:lnTo>
                  <a:lnTo>
                    <a:pt x="738" y="91"/>
                  </a:lnTo>
                  <a:lnTo>
                    <a:pt x="802" y="112"/>
                  </a:lnTo>
                  <a:lnTo>
                    <a:pt x="867" y="80"/>
                  </a:lnTo>
                  <a:lnTo>
                    <a:pt x="889" y="105"/>
                  </a:lnTo>
                  <a:lnTo>
                    <a:pt x="954" y="91"/>
                  </a:lnTo>
                  <a:lnTo>
                    <a:pt x="1018" y="112"/>
                  </a:lnTo>
                  <a:lnTo>
                    <a:pt x="1094" y="80"/>
                  </a:lnTo>
                  <a:lnTo>
                    <a:pt x="1148" y="163"/>
                  </a:lnTo>
                  <a:lnTo>
                    <a:pt x="1198" y="209"/>
                  </a:lnTo>
                  <a:lnTo>
                    <a:pt x="1270" y="194"/>
                  </a:lnTo>
                  <a:lnTo>
                    <a:pt x="1392" y="2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9" name="Belarus">
              <a:extLst>
                <a:ext uri="{FF2B5EF4-FFF2-40B4-BE49-F238E27FC236}">
                  <a16:creationId xmlns:a16="http://schemas.microsoft.com/office/drawing/2014/main" id="{D4B9E7F8-88E6-B103-6AFD-EDE882678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853" y="3118962"/>
              <a:ext cx="783068" cy="556490"/>
            </a:xfrm>
            <a:custGeom>
              <a:avLst/>
              <a:gdLst/>
              <a:ahLst/>
              <a:cxnLst>
                <a:cxn ang="0">
                  <a:pos x="2657" y="1800"/>
                </a:cxn>
                <a:cxn ang="0">
                  <a:pos x="2492" y="1874"/>
                </a:cxn>
                <a:cxn ang="0">
                  <a:pos x="2410" y="2040"/>
                </a:cxn>
                <a:cxn ang="0">
                  <a:pos x="2452" y="2224"/>
                </a:cxn>
                <a:cxn ang="0">
                  <a:pos x="2316" y="2248"/>
                </a:cxn>
                <a:cxn ang="0">
                  <a:pos x="2100" y="2335"/>
                </a:cxn>
                <a:cxn ang="0">
                  <a:pos x="1950" y="2239"/>
                </a:cxn>
                <a:cxn ang="0">
                  <a:pos x="1798" y="2306"/>
                </a:cxn>
                <a:cxn ang="0">
                  <a:pos x="1640" y="2339"/>
                </a:cxn>
                <a:cxn ang="0">
                  <a:pos x="1482" y="2386"/>
                </a:cxn>
                <a:cxn ang="0">
                  <a:pos x="1338" y="2342"/>
                </a:cxn>
                <a:cxn ang="0">
                  <a:pos x="1186" y="2263"/>
                </a:cxn>
                <a:cxn ang="0">
                  <a:pos x="1003" y="2270"/>
                </a:cxn>
                <a:cxn ang="0">
                  <a:pos x="823" y="2255"/>
                </a:cxn>
                <a:cxn ang="0">
                  <a:pos x="644" y="2284"/>
                </a:cxn>
                <a:cxn ang="0">
                  <a:pos x="471" y="2346"/>
                </a:cxn>
                <a:cxn ang="0">
                  <a:pos x="352" y="2478"/>
                </a:cxn>
                <a:cxn ang="0">
                  <a:pos x="190" y="2565"/>
                </a:cxn>
                <a:cxn ang="0">
                  <a:pos x="136" y="2310"/>
                </a:cxn>
                <a:cxn ang="0">
                  <a:pos x="50" y="2032"/>
                </a:cxn>
                <a:cxn ang="0">
                  <a:pos x="161" y="1691"/>
                </a:cxn>
                <a:cxn ang="0">
                  <a:pos x="90" y="1339"/>
                </a:cxn>
                <a:cxn ang="0">
                  <a:pos x="302" y="1317"/>
                </a:cxn>
                <a:cxn ang="0">
                  <a:pos x="453" y="1263"/>
                </a:cxn>
                <a:cxn ang="0">
                  <a:pos x="504" y="1159"/>
                </a:cxn>
                <a:cxn ang="0">
                  <a:pos x="636" y="1134"/>
                </a:cxn>
                <a:cxn ang="0">
                  <a:pos x="669" y="1054"/>
                </a:cxn>
                <a:cxn ang="0">
                  <a:pos x="683" y="896"/>
                </a:cxn>
                <a:cxn ang="0">
                  <a:pos x="672" y="720"/>
                </a:cxn>
                <a:cxn ang="0">
                  <a:pos x="809" y="615"/>
                </a:cxn>
                <a:cxn ang="0">
                  <a:pos x="867" y="490"/>
                </a:cxn>
                <a:cxn ang="0">
                  <a:pos x="841" y="389"/>
                </a:cxn>
                <a:cxn ang="0">
                  <a:pos x="885" y="339"/>
                </a:cxn>
                <a:cxn ang="0">
                  <a:pos x="992" y="238"/>
                </a:cxn>
                <a:cxn ang="0">
                  <a:pos x="1111" y="163"/>
                </a:cxn>
                <a:cxn ang="0">
                  <a:pos x="1197" y="15"/>
                </a:cxn>
                <a:cxn ang="0">
                  <a:pos x="1345" y="11"/>
                </a:cxn>
                <a:cxn ang="0">
                  <a:pos x="1585" y="48"/>
                </a:cxn>
                <a:cxn ang="0">
                  <a:pos x="1683" y="105"/>
                </a:cxn>
                <a:cxn ang="0">
                  <a:pos x="1827" y="33"/>
                </a:cxn>
                <a:cxn ang="0">
                  <a:pos x="2053" y="120"/>
                </a:cxn>
                <a:cxn ang="0">
                  <a:pos x="2111" y="289"/>
                </a:cxn>
                <a:cxn ang="0">
                  <a:pos x="2108" y="490"/>
                </a:cxn>
                <a:cxn ang="0">
                  <a:pos x="2331" y="749"/>
                </a:cxn>
                <a:cxn ang="0">
                  <a:pos x="2485" y="831"/>
                </a:cxn>
                <a:cxn ang="0">
                  <a:pos x="2615" y="918"/>
                </a:cxn>
                <a:cxn ang="0">
                  <a:pos x="2737" y="969"/>
                </a:cxn>
                <a:cxn ang="0">
                  <a:pos x="2848" y="1062"/>
                </a:cxn>
                <a:cxn ang="0">
                  <a:pos x="2629" y="1256"/>
                </a:cxn>
                <a:cxn ang="0">
                  <a:pos x="2474" y="1296"/>
                </a:cxn>
                <a:cxn ang="0">
                  <a:pos x="2532" y="1408"/>
                </a:cxn>
                <a:cxn ang="0">
                  <a:pos x="2586" y="1562"/>
                </a:cxn>
                <a:cxn ang="0">
                  <a:pos x="2723" y="1774"/>
                </a:cxn>
              </a:cxnLst>
              <a:rect l="0" t="0" r="r" b="b"/>
              <a:pathLst>
                <a:path w="2848" h="2565">
                  <a:moveTo>
                    <a:pt x="2723" y="1774"/>
                  </a:moveTo>
                  <a:lnTo>
                    <a:pt x="2719" y="1785"/>
                  </a:lnTo>
                  <a:lnTo>
                    <a:pt x="2701" y="1789"/>
                  </a:lnTo>
                  <a:lnTo>
                    <a:pt x="2657" y="1800"/>
                  </a:lnTo>
                  <a:lnTo>
                    <a:pt x="2612" y="1803"/>
                  </a:lnTo>
                  <a:lnTo>
                    <a:pt x="2575" y="1835"/>
                  </a:lnTo>
                  <a:lnTo>
                    <a:pt x="2532" y="1845"/>
                  </a:lnTo>
                  <a:lnTo>
                    <a:pt x="2492" y="1874"/>
                  </a:lnTo>
                  <a:lnTo>
                    <a:pt x="2471" y="1918"/>
                  </a:lnTo>
                  <a:lnTo>
                    <a:pt x="2445" y="1954"/>
                  </a:lnTo>
                  <a:lnTo>
                    <a:pt x="2420" y="1997"/>
                  </a:lnTo>
                  <a:lnTo>
                    <a:pt x="2410" y="2040"/>
                  </a:lnTo>
                  <a:lnTo>
                    <a:pt x="2420" y="2087"/>
                  </a:lnTo>
                  <a:lnTo>
                    <a:pt x="2420" y="2134"/>
                  </a:lnTo>
                  <a:lnTo>
                    <a:pt x="2431" y="2181"/>
                  </a:lnTo>
                  <a:lnTo>
                    <a:pt x="2452" y="2224"/>
                  </a:lnTo>
                  <a:lnTo>
                    <a:pt x="2442" y="2266"/>
                  </a:lnTo>
                  <a:lnTo>
                    <a:pt x="2399" y="2288"/>
                  </a:lnTo>
                  <a:lnTo>
                    <a:pt x="2363" y="2259"/>
                  </a:lnTo>
                  <a:lnTo>
                    <a:pt x="2316" y="2248"/>
                  </a:lnTo>
                  <a:lnTo>
                    <a:pt x="2269" y="2255"/>
                  </a:lnTo>
                  <a:lnTo>
                    <a:pt x="2184" y="2295"/>
                  </a:lnTo>
                  <a:lnTo>
                    <a:pt x="2137" y="2302"/>
                  </a:lnTo>
                  <a:lnTo>
                    <a:pt x="2100" y="2335"/>
                  </a:lnTo>
                  <a:lnTo>
                    <a:pt x="2061" y="2317"/>
                  </a:lnTo>
                  <a:lnTo>
                    <a:pt x="2032" y="2273"/>
                  </a:lnTo>
                  <a:lnTo>
                    <a:pt x="1993" y="2255"/>
                  </a:lnTo>
                  <a:lnTo>
                    <a:pt x="1950" y="2239"/>
                  </a:lnTo>
                  <a:lnTo>
                    <a:pt x="1899" y="2313"/>
                  </a:lnTo>
                  <a:lnTo>
                    <a:pt x="1877" y="2353"/>
                  </a:lnTo>
                  <a:lnTo>
                    <a:pt x="1830" y="2339"/>
                  </a:lnTo>
                  <a:lnTo>
                    <a:pt x="1798" y="2306"/>
                  </a:lnTo>
                  <a:lnTo>
                    <a:pt x="1755" y="2324"/>
                  </a:lnTo>
                  <a:lnTo>
                    <a:pt x="1708" y="2321"/>
                  </a:lnTo>
                  <a:lnTo>
                    <a:pt x="1669" y="2299"/>
                  </a:lnTo>
                  <a:lnTo>
                    <a:pt x="1640" y="2339"/>
                  </a:lnTo>
                  <a:lnTo>
                    <a:pt x="1593" y="2349"/>
                  </a:lnTo>
                  <a:lnTo>
                    <a:pt x="1554" y="2375"/>
                  </a:lnTo>
                  <a:lnTo>
                    <a:pt x="1521" y="2407"/>
                  </a:lnTo>
                  <a:lnTo>
                    <a:pt x="1482" y="2386"/>
                  </a:lnTo>
                  <a:lnTo>
                    <a:pt x="1467" y="2342"/>
                  </a:lnTo>
                  <a:lnTo>
                    <a:pt x="1420" y="2349"/>
                  </a:lnTo>
                  <a:lnTo>
                    <a:pt x="1378" y="2368"/>
                  </a:lnTo>
                  <a:lnTo>
                    <a:pt x="1338" y="2342"/>
                  </a:lnTo>
                  <a:lnTo>
                    <a:pt x="1320" y="2299"/>
                  </a:lnTo>
                  <a:lnTo>
                    <a:pt x="1277" y="2281"/>
                  </a:lnTo>
                  <a:lnTo>
                    <a:pt x="1230" y="2281"/>
                  </a:lnTo>
                  <a:lnTo>
                    <a:pt x="1186" y="2263"/>
                  </a:lnTo>
                  <a:lnTo>
                    <a:pt x="1144" y="2281"/>
                  </a:lnTo>
                  <a:lnTo>
                    <a:pt x="1097" y="2281"/>
                  </a:lnTo>
                  <a:lnTo>
                    <a:pt x="1050" y="2273"/>
                  </a:lnTo>
                  <a:lnTo>
                    <a:pt x="1003" y="2270"/>
                  </a:lnTo>
                  <a:lnTo>
                    <a:pt x="964" y="2248"/>
                  </a:lnTo>
                  <a:lnTo>
                    <a:pt x="917" y="2239"/>
                  </a:lnTo>
                  <a:lnTo>
                    <a:pt x="874" y="2252"/>
                  </a:lnTo>
                  <a:lnTo>
                    <a:pt x="823" y="2255"/>
                  </a:lnTo>
                  <a:lnTo>
                    <a:pt x="776" y="2266"/>
                  </a:lnTo>
                  <a:lnTo>
                    <a:pt x="734" y="2255"/>
                  </a:lnTo>
                  <a:lnTo>
                    <a:pt x="687" y="2266"/>
                  </a:lnTo>
                  <a:lnTo>
                    <a:pt x="644" y="2284"/>
                  </a:lnTo>
                  <a:lnTo>
                    <a:pt x="600" y="2288"/>
                  </a:lnTo>
                  <a:lnTo>
                    <a:pt x="557" y="2310"/>
                  </a:lnTo>
                  <a:lnTo>
                    <a:pt x="511" y="2321"/>
                  </a:lnTo>
                  <a:lnTo>
                    <a:pt x="471" y="2346"/>
                  </a:lnTo>
                  <a:lnTo>
                    <a:pt x="464" y="2393"/>
                  </a:lnTo>
                  <a:lnTo>
                    <a:pt x="431" y="2425"/>
                  </a:lnTo>
                  <a:lnTo>
                    <a:pt x="392" y="2453"/>
                  </a:lnTo>
                  <a:lnTo>
                    <a:pt x="352" y="2478"/>
                  </a:lnTo>
                  <a:lnTo>
                    <a:pt x="306" y="2475"/>
                  </a:lnTo>
                  <a:lnTo>
                    <a:pt x="259" y="2489"/>
                  </a:lnTo>
                  <a:lnTo>
                    <a:pt x="194" y="2558"/>
                  </a:lnTo>
                  <a:lnTo>
                    <a:pt x="190" y="2565"/>
                  </a:lnTo>
                  <a:lnTo>
                    <a:pt x="183" y="2540"/>
                  </a:lnTo>
                  <a:lnTo>
                    <a:pt x="139" y="2468"/>
                  </a:lnTo>
                  <a:lnTo>
                    <a:pt x="136" y="2396"/>
                  </a:lnTo>
                  <a:lnTo>
                    <a:pt x="136" y="2310"/>
                  </a:lnTo>
                  <a:lnTo>
                    <a:pt x="133" y="2235"/>
                  </a:lnTo>
                  <a:lnTo>
                    <a:pt x="39" y="2170"/>
                  </a:lnTo>
                  <a:lnTo>
                    <a:pt x="0" y="2112"/>
                  </a:lnTo>
                  <a:lnTo>
                    <a:pt x="50" y="2032"/>
                  </a:lnTo>
                  <a:lnTo>
                    <a:pt x="130" y="1976"/>
                  </a:lnTo>
                  <a:lnTo>
                    <a:pt x="183" y="1874"/>
                  </a:lnTo>
                  <a:lnTo>
                    <a:pt x="176" y="1778"/>
                  </a:lnTo>
                  <a:lnTo>
                    <a:pt x="161" y="1691"/>
                  </a:lnTo>
                  <a:lnTo>
                    <a:pt x="68" y="1461"/>
                  </a:lnTo>
                  <a:lnTo>
                    <a:pt x="21" y="1335"/>
                  </a:lnTo>
                  <a:lnTo>
                    <a:pt x="47" y="1335"/>
                  </a:lnTo>
                  <a:lnTo>
                    <a:pt x="90" y="1339"/>
                  </a:lnTo>
                  <a:lnTo>
                    <a:pt x="133" y="1346"/>
                  </a:lnTo>
                  <a:lnTo>
                    <a:pt x="176" y="1332"/>
                  </a:lnTo>
                  <a:lnTo>
                    <a:pt x="215" y="1314"/>
                  </a:lnTo>
                  <a:lnTo>
                    <a:pt x="302" y="1317"/>
                  </a:lnTo>
                  <a:lnTo>
                    <a:pt x="342" y="1296"/>
                  </a:lnTo>
                  <a:lnTo>
                    <a:pt x="366" y="1263"/>
                  </a:lnTo>
                  <a:lnTo>
                    <a:pt x="410" y="1274"/>
                  </a:lnTo>
                  <a:lnTo>
                    <a:pt x="453" y="1263"/>
                  </a:lnTo>
                  <a:lnTo>
                    <a:pt x="424" y="1192"/>
                  </a:lnTo>
                  <a:lnTo>
                    <a:pt x="424" y="1188"/>
                  </a:lnTo>
                  <a:lnTo>
                    <a:pt x="460" y="1167"/>
                  </a:lnTo>
                  <a:lnTo>
                    <a:pt x="504" y="1159"/>
                  </a:lnTo>
                  <a:lnTo>
                    <a:pt x="529" y="1123"/>
                  </a:lnTo>
                  <a:lnTo>
                    <a:pt x="564" y="1094"/>
                  </a:lnTo>
                  <a:lnTo>
                    <a:pt x="607" y="1101"/>
                  </a:lnTo>
                  <a:lnTo>
                    <a:pt x="636" y="1134"/>
                  </a:lnTo>
                  <a:lnTo>
                    <a:pt x="676" y="1148"/>
                  </a:lnTo>
                  <a:lnTo>
                    <a:pt x="716" y="1127"/>
                  </a:lnTo>
                  <a:lnTo>
                    <a:pt x="701" y="1083"/>
                  </a:lnTo>
                  <a:lnTo>
                    <a:pt x="669" y="1054"/>
                  </a:lnTo>
                  <a:lnTo>
                    <a:pt x="644" y="1018"/>
                  </a:lnTo>
                  <a:lnTo>
                    <a:pt x="647" y="976"/>
                  </a:lnTo>
                  <a:lnTo>
                    <a:pt x="665" y="936"/>
                  </a:lnTo>
                  <a:lnTo>
                    <a:pt x="683" y="896"/>
                  </a:lnTo>
                  <a:lnTo>
                    <a:pt x="676" y="849"/>
                  </a:lnTo>
                  <a:lnTo>
                    <a:pt x="680" y="806"/>
                  </a:lnTo>
                  <a:lnTo>
                    <a:pt x="669" y="764"/>
                  </a:lnTo>
                  <a:lnTo>
                    <a:pt x="672" y="720"/>
                  </a:lnTo>
                  <a:lnTo>
                    <a:pt x="709" y="691"/>
                  </a:lnTo>
                  <a:lnTo>
                    <a:pt x="748" y="677"/>
                  </a:lnTo>
                  <a:lnTo>
                    <a:pt x="773" y="641"/>
                  </a:lnTo>
                  <a:lnTo>
                    <a:pt x="809" y="615"/>
                  </a:lnTo>
                  <a:lnTo>
                    <a:pt x="849" y="608"/>
                  </a:lnTo>
                  <a:lnTo>
                    <a:pt x="874" y="605"/>
                  </a:lnTo>
                  <a:lnTo>
                    <a:pt x="906" y="501"/>
                  </a:lnTo>
                  <a:lnTo>
                    <a:pt x="867" y="490"/>
                  </a:lnTo>
                  <a:lnTo>
                    <a:pt x="820" y="497"/>
                  </a:lnTo>
                  <a:lnTo>
                    <a:pt x="812" y="457"/>
                  </a:lnTo>
                  <a:lnTo>
                    <a:pt x="809" y="414"/>
                  </a:lnTo>
                  <a:lnTo>
                    <a:pt x="841" y="389"/>
                  </a:lnTo>
                  <a:lnTo>
                    <a:pt x="867" y="354"/>
                  </a:lnTo>
                  <a:lnTo>
                    <a:pt x="863" y="343"/>
                  </a:lnTo>
                  <a:lnTo>
                    <a:pt x="859" y="336"/>
                  </a:lnTo>
                  <a:lnTo>
                    <a:pt x="885" y="339"/>
                  </a:lnTo>
                  <a:lnTo>
                    <a:pt x="917" y="310"/>
                  </a:lnTo>
                  <a:lnTo>
                    <a:pt x="917" y="267"/>
                  </a:lnTo>
                  <a:lnTo>
                    <a:pt x="950" y="234"/>
                  </a:lnTo>
                  <a:lnTo>
                    <a:pt x="992" y="238"/>
                  </a:lnTo>
                  <a:lnTo>
                    <a:pt x="1035" y="253"/>
                  </a:lnTo>
                  <a:lnTo>
                    <a:pt x="1075" y="238"/>
                  </a:lnTo>
                  <a:lnTo>
                    <a:pt x="1097" y="198"/>
                  </a:lnTo>
                  <a:lnTo>
                    <a:pt x="1111" y="163"/>
                  </a:lnTo>
                  <a:lnTo>
                    <a:pt x="1119" y="116"/>
                  </a:lnTo>
                  <a:lnTo>
                    <a:pt x="1140" y="84"/>
                  </a:lnTo>
                  <a:lnTo>
                    <a:pt x="1166" y="48"/>
                  </a:lnTo>
                  <a:lnTo>
                    <a:pt x="1197" y="15"/>
                  </a:lnTo>
                  <a:lnTo>
                    <a:pt x="1237" y="0"/>
                  </a:lnTo>
                  <a:lnTo>
                    <a:pt x="1251" y="0"/>
                  </a:lnTo>
                  <a:lnTo>
                    <a:pt x="1266" y="44"/>
                  </a:lnTo>
                  <a:lnTo>
                    <a:pt x="1345" y="11"/>
                  </a:lnTo>
                  <a:lnTo>
                    <a:pt x="1384" y="22"/>
                  </a:lnTo>
                  <a:lnTo>
                    <a:pt x="1417" y="51"/>
                  </a:lnTo>
                  <a:lnTo>
                    <a:pt x="1536" y="22"/>
                  </a:lnTo>
                  <a:lnTo>
                    <a:pt x="1585" y="48"/>
                  </a:lnTo>
                  <a:lnTo>
                    <a:pt x="1607" y="55"/>
                  </a:lnTo>
                  <a:lnTo>
                    <a:pt x="1622" y="160"/>
                  </a:lnTo>
                  <a:lnTo>
                    <a:pt x="1654" y="138"/>
                  </a:lnTo>
                  <a:lnTo>
                    <a:pt x="1683" y="105"/>
                  </a:lnTo>
                  <a:lnTo>
                    <a:pt x="1723" y="91"/>
                  </a:lnTo>
                  <a:lnTo>
                    <a:pt x="1748" y="58"/>
                  </a:lnTo>
                  <a:lnTo>
                    <a:pt x="1788" y="44"/>
                  </a:lnTo>
                  <a:lnTo>
                    <a:pt x="1827" y="33"/>
                  </a:lnTo>
                  <a:lnTo>
                    <a:pt x="1870" y="29"/>
                  </a:lnTo>
                  <a:lnTo>
                    <a:pt x="1910" y="44"/>
                  </a:lnTo>
                  <a:lnTo>
                    <a:pt x="2010" y="123"/>
                  </a:lnTo>
                  <a:lnTo>
                    <a:pt x="2053" y="120"/>
                  </a:lnTo>
                  <a:lnTo>
                    <a:pt x="2071" y="178"/>
                  </a:lnTo>
                  <a:lnTo>
                    <a:pt x="2068" y="220"/>
                  </a:lnTo>
                  <a:lnTo>
                    <a:pt x="2079" y="263"/>
                  </a:lnTo>
                  <a:lnTo>
                    <a:pt x="2111" y="289"/>
                  </a:lnTo>
                  <a:lnTo>
                    <a:pt x="2133" y="325"/>
                  </a:lnTo>
                  <a:lnTo>
                    <a:pt x="2137" y="410"/>
                  </a:lnTo>
                  <a:lnTo>
                    <a:pt x="2108" y="447"/>
                  </a:lnTo>
                  <a:lnTo>
                    <a:pt x="2108" y="490"/>
                  </a:lnTo>
                  <a:lnTo>
                    <a:pt x="2129" y="526"/>
                  </a:lnTo>
                  <a:lnTo>
                    <a:pt x="2202" y="573"/>
                  </a:lnTo>
                  <a:lnTo>
                    <a:pt x="2222" y="612"/>
                  </a:lnTo>
                  <a:lnTo>
                    <a:pt x="2331" y="749"/>
                  </a:lnTo>
                  <a:lnTo>
                    <a:pt x="2363" y="778"/>
                  </a:lnTo>
                  <a:lnTo>
                    <a:pt x="2407" y="796"/>
                  </a:lnTo>
                  <a:lnTo>
                    <a:pt x="2449" y="806"/>
                  </a:lnTo>
                  <a:lnTo>
                    <a:pt x="2485" y="831"/>
                  </a:lnTo>
                  <a:lnTo>
                    <a:pt x="2499" y="871"/>
                  </a:lnTo>
                  <a:lnTo>
                    <a:pt x="2507" y="918"/>
                  </a:lnTo>
                  <a:lnTo>
                    <a:pt x="2532" y="951"/>
                  </a:lnTo>
                  <a:lnTo>
                    <a:pt x="2615" y="918"/>
                  </a:lnTo>
                  <a:lnTo>
                    <a:pt x="2657" y="904"/>
                  </a:lnTo>
                  <a:lnTo>
                    <a:pt x="2697" y="922"/>
                  </a:lnTo>
                  <a:lnTo>
                    <a:pt x="2741" y="925"/>
                  </a:lnTo>
                  <a:lnTo>
                    <a:pt x="2737" y="969"/>
                  </a:lnTo>
                  <a:lnTo>
                    <a:pt x="2773" y="998"/>
                  </a:lnTo>
                  <a:lnTo>
                    <a:pt x="2817" y="990"/>
                  </a:lnTo>
                  <a:lnTo>
                    <a:pt x="2824" y="990"/>
                  </a:lnTo>
                  <a:lnTo>
                    <a:pt x="2848" y="1062"/>
                  </a:lnTo>
                  <a:lnTo>
                    <a:pt x="2820" y="1098"/>
                  </a:lnTo>
                  <a:lnTo>
                    <a:pt x="2806" y="1141"/>
                  </a:lnTo>
                  <a:lnTo>
                    <a:pt x="2719" y="1245"/>
                  </a:lnTo>
                  <a:lnTo>
                    <a:pt x="2629" y="1256"/>
                  </a:lnTo>
                  <a:lnTo>
                    <a:pt x="2550" y="1216"/>
                  </a:lnTo>
                  <a:lnTo>
                    <a:pt x="2507" y="1223"/>
                  </a:lnTo>
                  <a:lnTo>
                    <a:pt x="2471" y="1249"/>
                  </a:lnTo>
                  <a:lnTo>
                    <a:pt x="2474" y="1296"/>
                  </a:lnTo>
                  <a:lnTo>
                    <a:pt x="2438" y="1321"/>
                  </a:lnTo>
                  <a:lnTo>
                    <a:pt x="2452" y="1364"/>
                  </a:lnTo>
                  <a:lnTo>
                    <a:pt x="2489" y="1390"/>
                  </a:lnTo>
                  <a:lnTo>
                    <a:pt x="2532" y="1408"/>
                  </a:lnTo>
                  <a:lnTo>
                    <a:pt x="2554" y="1446"/>
                  </a:lnTo>
                  <a:lnTo>
                    <a:pt x="2550" y="1493"/>
                  </a:lnTo>
                  <a:lnTo>
                    <a:pt x="2586" y="1519"/>
                  </a:lnTo>
                  <a:lnTo>
                    <a:pt x="2586" y="1562"/>
                  </a:lnTo>
                  <a:lnTo>
                    <a:pt x="2629" y="1577"/>
                  </a:lnTo>
                  <a:lnTo>
                    <a:pt x="2657" y="1616"/>
                  </a:lnTo>
                  <a:lnTo>
                    <a:pt x="2665" y="1659"/>
                  </a:lnTo>
                  <a:lnTo>
                    <a:pt x="2723" y="177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0" name="Albania">
              <a:extLst>
                <a:ext uri="{FF2B5EF4-FFF2-40B4-BE49-F238E27FC236}">
                  <a16:creationId xmlns:a16="http://schemas.microsoft.com/office/drawing/2014/main" id="{9D6F3651-62EF-9EF6-5150-BA30D733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275" y="4667576"/>
              <a:ext cx="201565" cy="324619"/>
            </a:xfrm>
            <a:custGeom>
              <a:avLst/>
              <a:gdLst/>
              <a:ahLst/>
              <a:cxnLst>
                <a:cxn ang="0">
                  <a:pos x="698" y="863"/>
                </a:cxn>
                <a:cxn ang="0">
                  <a:pos x="716" y="934"/>
                </a:cxn>
                <a:cxn ang="0">
                  <a:pos x="724" y="1035"/>
                </a:cxn>
                <a:cxn ang="0">
                  <a:pos x="640" y="1125"/>
                </a:cxn>
                <a:cxn ang="0">
                  <a:pos x="586" y="1251"/>
                </a:cxn>
                <a:cxn ang="0">
                  <a:pos x="522" y="1308"/>
                </a:cxn>
                <a:cxn ang="0">
                  <a:pos x="504" y="1395"/>
                </a:cxn>
                <a:cxn ang="0">
                  <a:pos x="475" y="1442"/>
                </a:cxn>
                <a:cxn ang="0">
                  <a:pos x="417" y="1495"/>
                </a:cxn>
                <a:cxn ang="0">
                  <a:pos x="410" y="1492"/>
                </a:cxn>
                <a:cxn ang="0">
                  <a:pos x="339" y="1467"/>
                </a:cxn>
                <a:cxn ang="0">
                  <a:pos x="324" y="1388"/>
                </a:cxn>
                <a:cxn ang="0">
                  <a:pos x="266" y="1322"/>
                </a:cxn>
                <a:cxn ang="0">
                  <a:pos x="137" y="1284"/>
                </a:cxn>
                <a:cxn ang="0">
                  <a:pos x="65" y="1186"/>
                </a:cxn>
                <a:cxn ang="0">
                  <a:pos x="33" y="1121"/>
                </a:cxn>
                <a:cxn ang="0">
                  <a:pos x="83" y="1128"/>
                </a:cxn>
                <a:cxn ang="0">
                  <a:pos x="80" y="1072"/>
                </a:cxn>
                <a:cxn ang="0">
                  <a:pos x="47" y="974"/>
                </a:cxn>
                <a:cxn ang="0">
                  <a:pos x="69" y="884"/>
                </a:cxn>
                <a:cxn ang="0">
                  <a:pos x="80" y="863"/>
                </a:cxn>
                <a:cxn ang="0">
                  <a:pos x="69" y="794"/>
                </a:cxn>
                <a:cxn ang="0">
                  <a:pos x="80" y="736"/>
                </a:cxn>
                <a:cxn ang="0">
                  <a:pos x="43" y="662"/>
                </a:cxn>
                <a:cxn ang="0">
                  <a:pos x="51" y="622"/>
                </a:cxn>
                <a:cxn ang="0">
                  <a:pos x="69" y="542"/>
                </a:cxn>
                <a:cxn ang="0">
                  <a:pos x="98" y="442"/>
                </a:cxn>
                <a:cxn ang="0">
                  <a:pos x="61" y="406"/>
                </a:cxn>
                <a:cxn ang="0">
                  <a:pos x="0" y="399"/>
                </a:cxn>
                <a:cxn ang="0">
                  <a:pos x="33" y="287"/>
                </a:cxn>
                <a:cxn ang="0">
                  <a:pos x="11" y="212"/>
                </a:cxn>
                <a:cxn ang="0">
                  <a:pos x="36" y="111"/>
                </a:cxn>
                <a:cxn ang="0">
                  <a:pos x="83" y="67"/>
                </a:cxn>
                <a:cxn ang="0">
                  <a:pos x="127" y="0"/>
                </a:cxn>
                <a:cxn ang="0">
                  <a:pos x="180" y="43"/>
                </a:cxn>
                <a:cxn ang="0">
                  <a:pos x="194" y="47"/>
                </a:cxn>
                <a:cxn ang="0">
                  <a:pos x="281" y="50"/>
                </a:cxn>
                <a:cxn ang="0">
                  <a:pos x="328" y="125"/>
                </a:cxn>
                <a:cxn ang="0">
                  <a:pos x="403" y="147"/>
                </a:cxn>
                <a:cxn ang="0">
                  <a:pos x="490" y="252"/>
                </a:cxn>
                <a:cxn ang="0">
                  <a:pos x="486" y="326"/>
                </a:cxn>
                <a:cxn ang="0">
                  <a:pos x="482" y="377"/>
                </a:cxn>
                <a:cxn ang="0">
                  <a:pos x="479" y="502"/>
                </a:cxn>
                <a:cxn ang="0">
                  <a:pos x="490" y="622"/>
                </a:cxn>
                <a:cxn ang="0">
                  <a:pos x="562" y="754"/>
                </a:cxn>
                <a:cxn ang="0">
                  <a:pos x="637" y="820"/>
                </a:cxn>
                <a:cxn ang="0">
                  <a:pos x="698" y="863"/>
                </a:cxn>
              </a:cxnLst>
              <a:rect l="0" t="0" r="r" b="b"/>
              <a:pathLst>
                <a:path w="724" h="1495">
                  <a:moveTo>
                    <a:pt x="698" y="863"/>
                  </a:moveTo>
                  <a:lnTo>
                    <a:pt x="716" y="934"/>
                  </a:lnTo>
                  <a:lnTo>
                    <a:pt x="724" y="1035"/>
                  </a:lnTo>
                  <a:lnTo>
                    <a:pt x="640" y="1125"/>
                  </a:lnTo>
                  <a:lnTo>
                    <a:pt x="586" y="1251"/>
                  </a:lnTo>
                  <a:lnTo>
                    <a:pt x="522" y="1308"/>
                  </a:lnTo>
                  <a:lnTo>
                    <a:pt x="504" y="1395"/>
                  </a:lnTo>
                  <a:lnTo>
                    <a:pt x="475" y="1442"/>
                  </a:lnTo>
                  <a:lnTo>
                    <a:pt x="417" y="1495"/>
                  </a:lnTo>
                  <a:lnTo>
                    <a:pt x="410" y="1492"/>
                  </a:lnTo>
                  <a:lnTo>
                    <a:pt x="339" y="1467"/>
                  </a:lnTo>
                  <a:lnTo>
                    <a:pt x="324" y="1388"/>
                  </a:lnTo>
                  <a:lnTo>
                    <a:pt x="266" y="1322"/>
                  </a:lnTo>
                  <a:lnTo>
                    <a:pt x="137" y="1284"/>
                  </a:lnTo>
                  <a:lnTo>
                    <a:pt x="65" y="1186"/>
                  </a:lnTo>
                  <a:lnTo>
                    <a:pt x="33" y="1121"/>
                  </a:lnTo>
                  <a:lnTo>
                    <a:pt x="83" y="1128"/>
                  </a:lnTo>
                  <a:lnTo>
                    <a:pt x="80" y="1072"/>
                  </a:lnTo>
                  <a:lnTo>
                    <a:pt x="47" y="974"/>
                  </a:lnTo>
                  <a:lnTo>
                    <a:pt x="69" y="884"/>
                  </a:lnTo>
                  <a:lnTo>
                    <a:pt x="80" y="863"/>
                  </a:lnTo>
                  <a:lnTo>
                    <a:pt x="69" y="794"/>
                  </a:lnTo>
                  <a:lnTo>
                    <a:pt x="80" y="736"/>
                  </a:lnTo>
                  <a:lnTo>
                    <a:pt x="43" y="662"/>
                  </a:lnTo>
                  <a:lnTo>
                    <a:pt x="51" y="622"/>
                  </a:lnTo>
                  <a:lnTo>
                    <a:pt x="69" y="542"/>
                  </a:lnTo>
                  <a:lnTo>
                    <a:pt x="98" y="442"/>
                  </a:lnTo>
                  <a:lnTo>
                    <a:pt x="61" y="406"/>
                  </a:lnTo>
                  <a:lnTo>
                    <a:pt x="0" y="399"/>
                  </a:lnTo>
                  <a:lnTo>
                    <a:pt x="33" y="287"/>
                  </a:lnTo>
                  <a:lnTo>
                    <a:pt x="11" y="212"/>
                  </a:lnTo>
                  <a:lnTo>
                    <a:pt x="36" y="111"/>
                  </a:lnTo>
                  <a:lnTo>
                    <a:pt x="83" y="67"/>
                  </a:lnTo>
                  <a:lnTo>
                    <a:pt x="127" y="0"/>
                  </a:lnTo>
                  <a:lnTo>
                    <a:pt x="180" y="43"/>
                  </a:lnTo>
                  <a:lnTo>
                    <a:pt x="194" y="47"/>
                  </a:lnTo>
                  <a:lnTo>
                    <a:pt x="281" y="50"/>
                  </a:lnTo>
                  <a:lnTo>
                    <a:pt x="328" y="125"/>
                  </a:lnTo>
                  <a:lnTo>
                    <a:pt x="403" y="147"/>
                  </a:lnTo>
                  <a:lnTo>
                    <a:pt x="490" y="252"/>
                  </a:lnTo>
                  <a:lnTo>
                    <a:pt x="486" y="326"/>
                  </a:lnTo>
                  <a:lnTo>
                    <a:pt x="482" y="377"/>
                  </a:lnTo>
                  <a:lnTo>
                    <a:pt x="479" y="502"/>
                  </a:lnTo>
                  <a:lnTo>
                    <a:pt x="490" y="622"/>
                  </a:lnTo>
                  <a:lnTo>
                    <a:pt x="562" y="754"/>
                  </a:lnTo>
                  <a:lnTo>
                    <a:pt x="637" y="820"/>
                  </a:lnTo>
                  <a:lnTo>
                    <a:pt x="698" y="86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i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80" name="Groep 179">
            <a:extLst>
              <a:ext uri="{FF2B5EF4-FFF2-40B4-BE49-F238E27FC236}">
                <a16:creationId xmlns:a16="http://schemas.microsoft.com/office/drawing/2014/main" id="{558896D1-B6DA-77A6-B027-0359C0247712}"/>
              </a:ext>
            </a:extLst>
          </p:cNvPr>
          <p:cNvGrpSpPr/>
          <p:nvPr/>
        </p:nvGrpSpPr>
        <p:grpSpPr>
          <a:xfrm>
            <a:off x="-59457" y="4015887"/>
            <a:ext cx="3229930" cy="1036221"/>
            <a:chOff x="300554" y="3513911"/>
            <a:chExt cx="3229930" cy="1036221"/>
          </a:xfrm>
        </p:grpSpPr>
        <p:sp>
          <p:nvSpPr>
            <p:cNvPr id="12" name="Rechthoek 142">
              <a:extLst>
                <a:ext uri="{FF2B5EF4-FFF2-40B4-BE49-F238E27FC236}">
                  <a16:creationId xmlns:a16="http://schemas.microsoft.com/office/drawing/2014/main" id="{F272A6EA-055B-7FC3-9EE2-DF6AC8739114}"/>
                </a:ext>
              </a:extLst>
            </p:cNvPr>
            <p:cNvSpPr/>
            <p:nvPr/>
          </p:nvSpPr>
          <p:spPr>
            <a:xfrm>
              <a:off x="2668733" y="4265662"/>
              <a:ext cx="861751" cy="1905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b="1" i="0" dirty="0">
                  <a:solidFill>
                    <a:srgbClr val="FFC000"/>
                  </a:solidFill>
                  <a:latin typeface="Montserrat ExtraBold" panose="00000900000000000000" pitchFamily="2" charset="0"/>
                </a:rPr>
                <a:t>SOUTH</a:t>
              </a:r>
            </a:p>
          </p:txBody>
        </p:sp>
        <p:pic>
          <p:nvPicPr>
            <p:cNvPr id="28" name="Picture 18" descr="Christina K Psomas (@kcpsomas) / Twitter">
              <a:extLst>
                <a:ext uri="{FF2B5EF4-FFF2-40B4-BE49-F238E27FC236}">
                  <a16:creationId xmlns:a16="http://schemas.microsoft.com/office/drawing/2014/main" id="{B88CF4A4-F85F-E485-3E78-30314BEB0F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266" y="3901552"/>
              <a:ext cx="633357" cy="633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0" descr="Silvia Nozza - Academia.edu">
              <a:extLst>
                <a:ext uri="{FF2B5EF4-FFF2-40B4-BE49-F238E27FC236}">
                  <a16:creationId xmlns:a16="http://schemas.microsoft.com/office/drawing/2014/main" id="{9FBF2F63-3777-AFCD-BB72-BAA72224F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558" y="3889968"/>
              <a:ext cx="633357" cy="633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2" descr="Jose BERNARDINO | Medical Doctor | Hospital Universitario La Paz, Madrid |  Servicio de Medicina Interna | Research profile">
              <a:extLst>
                <a:ext uri="{FF2B5EF4-FFF2-40B4-BE49-F238E27FC236}">
                  <a16:creationId xmlns:a16="http://schemas.microsoft.com/office/drawing/2014/main" id="{D928C8B3-E10F-10DC-C724-CD746CFBE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17" y="3901552"/>
              <a:ext cx="633357" cy="633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52">
              <a:extLst>
                <a:ext uri="{FF2B5EF4-FFF2-40B4-BE49-F238E27FC236}">
                  <a16:creationId xmlns:a16="http://schemas.microsoft.com/office/drawing/2014/main" id="{C214CE96-9D87-5961-60D7-25884333B5B8}"/>
                </a:ext>
              </a:extLst>
            </p:cNvPr>
            <p:cNvSpPr txBox="1"/>
            <p:nvPr/>
          </p:nvSpPr>
          <p:spPr>
            <a:xfrm>
              <a:off x="1130644" y="3513911"/>
              <a:ext cx="8694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i="0" dirty="0">
                  <a:solidFill>
                    <a:prstClr val="black"/>
                  </a:solidFill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Christina </a:t>
              </a:r>
              <a:r>
                <a:rPr lang="en-US" sz="1000" i="0" dirty="0" err="1">
                  <a:solidFill>
                    <a:prstClr val="black"/>
                  </a:solidFill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Psomas</a:t>
              </a:r>
              <a:endParaRPr lang="en-NL" sz="1000" i="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TextBox 53">
              <a:extLst>
                <a:ext uri="{FF2B5EF4-FFF2-40B4-BE49-F238E27FC236}">
                  <a16:creationId xmlns:a16="http://schemas.microsoft.com/office/drawing/2014/main" id="{B32B56A5-2EB2-E685-3C14-F26D4EB0B5A2}"/>
                </a:ext>
              </a:extLst>
            </p:cNvPr>
            <p:cNvSpPr txBox="1"/>
            <p:nvPr/>
          </p:nvSpPr>
          <p:spPr>
            <a:xfrm>
              <a:off x="1849364" y="3529716"/>
              <a:ext cx="8694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i="0" dirty="0">
                  <a:solidFill>
                    <a:prstClr val="black"/>
                  </a:solidFill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Silvia 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i="0" dirty="0" err="1">
                  <a:solidFill>
                    <a:prstClr val="black"/>
                  </a:solidFill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Nozza</a:t>
              </a:r>
              <a:endParaRPr lang="en-NL" sz="1000" i="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" name="TextBox 54">
              <a:extLst>
                <a:ext uri="{FF2B5EF4-FFF2-40B4-BE49-F238E27FC236}">
                  <a16:creationId xmlns:a16="http://schemas.microsoft.com/office/drawing/2014/main" id="{7EB158EC-1947-CC20-5290-AC4E79BF78BB}"/>
                </a:ext>
              </a:extLst>
            </p:cNvPr>
            <p:cNvSpPr txBox="1"/>
            <p:nvPr/>
          </p:nvSpPr>
          <p:spPr>
            <a:xfrm>
              <a:off x="300554" y="3515463"/>
              <a:ext cx="8694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i="0" dirty="0">
                  <a:solidFill>
                    <a:prstClr val="black"/>
                  </a:solidFill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Jose Bernardino</a:t>
              </a:r>
              <a:endParaRPr lang="en-NL" sz="1000" i="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6" name="Picture 40" descr="France Flag (Small) - MrFlag">
              <a:extLst>
                <a:ext uri="{FF2B5EF4-FFF2-40B4-BE49-F238E27FC236}">
                  <a16:creationId xmlns:a16="http://schemas.microsoft.com/office/drawing/2014/main" id="{56F00C50-0B85-EE96-6EE0-D56AA38C6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r:link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73"/>
            <a:stretch>
              <a:fillRect/>
            </a:stretch>
          </p:blipFill>
          <p:spPr bwMode="auto">
            <a:xfrm>
              <a:off x="1605431" y="4365477"/>
              <a:ext cx="266237" cy="165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2" descr="Flag of Italy | Britannica">
              <a:extLst>
                <a:ext uri="{FF2B5EF4-FFF2-40B4-BE49-F238E27FC236}">
                  <a16:creationId xmlns:a16="http://schemas.microsoft.com/office/drawing/2014/main" id="{3DB0224E-D035-31DC-FD20-A8F0DC538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r:link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120" y="4330631"/>
              <a:ext cx="287795" cy="190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Afbeelding 26">
              <a:extLst>
                <a:ext uri="{FF2B5EF4-FFF2-40B4-BE49-F238E27FC236}">
                  <a16:creationId xmlns:a16="http://schemas.microsoft.com/office/drawing/2014/main" id="{365D253A-4DB7-4B88-B8BE-EC5C8F814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584" y="4344118"/>
              <a:ext cx="314008" cy="206014"/>
            </a:xfrm>
            <a:prstGeom prst="rect">
              <a:avLst/>
            </a:prstGeom>
          </p:spPr>
        </p:pic>
      </p:grpSp>
      <p:pic>
        <p:nvPicPr>
          <p:cNvPr id="16" name="Picture 6" descr="Kongres Medycyny Integralnej 2020 – Fundacja Bądź">
            <a:extLst>
              <a:ext uri="{FF2B5EF4-FFF2-40B4-BE49-F238E27FC236}">
                <a16:creationId xmlns:a16="http://schemas.microsoft.com/office/drawing/2014/main" id="{D21E8291-E870-3534-5421-4F25E3CA8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4771" y="1761688"/>
            <a:ext cx="513679" cy="5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3" name="Groep 182">
            <a:extLst>
              <a:ext uri="{FF2B5EF4-FFF2-40B4-BE49-F238E27FC236}">
                <a16:creationId xmlns:a16="http://schemas.microsoft.com/office/drawing/2014/main" id="{27DE4913-0649-B0BA-0354-E175631878C8}"/>
              </a:ext>
            </a:extLst>
          </p:cNvPr>
          <p:cNvGrpSpPr/>
          <p:nvPr/>
        </p:nvGrpSpPr>
        <p:grpSpPr>
          <a:xfrm>
            <a:off x="3948799" y="1306729"/>
            <a:ext cx="1002388" cy="3092024"/>
            <a:chOff x="4187745" y="735048"/>
            <a:chExt cx="1002388" cy="3092024"/>
          </a:xfrm>
        </p:grpSpPr>
        <p:sp>
          <p:nvSpPr>
            <p:cNvPr id="13" name="Rechthoek 143">
              <a:extLst>
                <a:ext uri="{FF2B5EF4-FFF2-40B4-BE49-F238E27FC236}">
                  <a16:creationId xmlns:a16="http://schemas.microsoft.com/office/drawing/2014/main" id="{11D2DDF5-60EF-31C6-0C50-FB466B35AA53}"/>
                </a:ext>
              </a:extLst>
            </p:cNvPr>
            <p:cNvSpPr/>
            <p:nvPr/>
          </p:nvSpPr>
          <p:spPr>
            <a:xfrm>
              <a:off x="4398063" y="3610555"/>
              <a:ext cx="633357" cy="21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b="1" i="0" dirty="0">
                  <a:solidFill>
                    <a:srgbClr val="70AD47">
                      <a:lumMod val="50000"/>
                    </a:srgbClr>
                  </a:solidFill>
                  <a:latin typeface="Montserrat ExtraBold" panose="00000900000000000000" pitchFamily="2" charset="0"/>
                </a:rPr>
                <a:t>EAST</a:t>
              </a:r>
            </a:p>
          </p:txBody>
        </p:sp>
        <p:pic>
          <p:nvPicPr>
            <p:cNvPr id="18" name="Picture 8" descr="Oana Sandulescu (@sandulescu_oana) / Twitter">
              <a:extLst>
                <a:ext uri="{FF2B5EF4-FFF2-40B4-BE49-F238E27FC236}">
                  <a16:creationId xmlns:a16="http://schemas.microsoft.com/office/drawing/2014/main" id="{B81D2DDA-19CE-A017-978A-459C8B930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333" y="2998228"/>
              <a:ext cx="583041" cy="58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Marta Vasylyev – HIV Workshop">
              <a:extLst>
                <a:ext uri="{FF2B5EF4-FFF2-40B4-BE49-F238E27FC236}">
                  <a16:creationId xmlns:a16="http://schemas.microsoft.com/office/drawing/2014/main" id="{3775A6F3-F3D2-54FE-8753-E90C92B62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693" y="2105700"/>
              <a:ext cx="583041" cy="58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45">
              <a:extLst>
                <a:ext uri="{FF2B5EF4-FFF2-40B4-BE49-F238E27FC236}">
                  <a16:creationId xmlns:a16="http://schemas.microsoft.com/office/drawing/2014/main" id="{5B65FDA2-E5E0-C5AD-6585-077F40E76117}"/>
                </a:ext>
              </a:extLst>
            </p:cNvPr>
            <p:cNvSpPr txBox="1"/>
            <p:nvPr/>
          </p:nvSpPr>
          <p:spPr>
            <a:xfrm>
              <a:off x="4187745" y="735048"/>
              <a:ext cx="1002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i="0" dirty="0">
                  <a:solidFill>
                    <a:prstClr val="black"/>
                  </a:solidFill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Agata </a:t>
              </a:r>
              <a:r>
                <a:rPr lang="en-US" sz="1000" i="0" dirty="0" err="1">
                  <a:solidFill>
                    <a:prstClr val="black"/>
                  </a:solidFill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Skrzat-Klapaczyńska</a:t>
              </a:r>
              <a:r>
                <a:rPr lang="en-NL" sz="1000" i="0" dirty="0">
                  <a:solidFill>
                    <a:prstClr val="black"/>
                  </a:solidFill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21" name="TextBox 47">
              <a:extLst>
                <a:ext uri="{FF2B5EF4-FFF2-40B4-BE49-F238E27FC236}">
                  <a16:creationId xmlns:a16="http://schemas.microsoft.com/office/drawing/2014/main" id="{6E7D7835-5A10-9532-2D3D-3856242301F8}"/>
                </a:ext>
              </a:extLst>
            </p:cNvPr>
            <p:cNvSpPr txBox="1"/>
            <p:nvPr/>
          </p:nvSpPr>
          <p:spPr>
            <a:xfrm>
              <a:off x="4240473" y="2646291"/>
              <a:ext cx="9135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i="0" dirty="0" err="1">
                  <a:solidFill>
                    <a:prstClr val="black"/>
                  </a:solidFill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Oana</a:t>
              </a:r>
              <a:r>
                <a:rPr lang="en-GB" sz="1000" i="0" dirty="0">
                  <a:solidFill>
                    <a:prstClr val="black"/>
                  </a:solidFill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 S</a:t>
              </a:r>
              <a:r>
                <a:rPr lang="en-US" sz="1000" i="0" dirty="0" err="1">
                  <a:solidFill>
                    <a:prstClr val="black"/>
                  </a:solidFill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ă</a:t>
              </a:r>
              <a:r>
                <a:rPr lang="en-GB" sz="1000" i="0" dirty="0" err="1">
                  <a:solidFill>
                    <a:prstClr val="black"/>
                  </a:solidFill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ndulescu</a:t>
              </a:r>
              <a:r>
                <a:rPr lang="en-NL" sz="1000" i="0" dirty="0">
                  <a:solidFill>
                    <a:prstClr val="black"/>
                  </a:solidFill>
                  <a:latin typeface="+mn-lt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2" name="TextBox 48">
              <a:extLst>
                <a:ext uri="{FF2B5EF4-FFF2-40B4-BE49-F238E27FC236}">
                  <a16:creationId xmlns:a16="http://schemas.microsoft.com/office/drawing/2014/main" id="{58AE5B89-A20B-BCA5-86C4-256F5176FF7B}"/>
                </a:ext>
              </a:extLst>
            </p:cNvPr>
            <p:cNvSpPr txBox="1"/>
            <p:nvPr/>
          </p:nvSpPr>
          <p:spPr>
            <a:xfrm>
              <a:off x="4328888" y="1737747"/>
              <a:ext cx="7789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i="0" dirty="0">
                  <a:solidFill>
                    <a:prstClr val="black"/>
                  </a:solidFill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Marta </a:t>
              </a:r>
              <a:r>
                <a:rPr lang="en-US" sz="1000" i="0" dirty="0" err="1">
                  <a:solidFill>
                    <a:prstClr val="black"/>
                  </a:solidFill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Vasylyev</a:t>
              </a:r>
              <a:endParaRPr lang="en-NL" sz="1000" i="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3" name="Afbeelding 13">
              <a:extLst>
                <a:ext uri="{FF2B5EF4-FFF2-40B4-BE49-F238E27FC236}">
                  <a16:creationId xmlns:a16="http://schemas.microsoft.com/office/drawing/2014/main" id="{45E7862F-8629-7ED3-7413-723536F5A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1390" y="1617033"/>
              <a:ext cx="244195" cy="159713"/>
            </a:xfrm>
            <a:prstGeom prst="rect">
              <a:avLst/>
            </a:prstGeom>
          </p:spPr>
        </p:pic>
        <p:pic>
          <p:nvPicPr>
            <p:cNvPr id="24" name="Afbeelding 24">
              <a:extLst>
                <a:ext uri="{FF2B5EF4-FFF2-40B4-BE49-F238E27FC236}">
                  <a16:creationId xmlns:a16="http://schemas.microsoft.com/office/drawing/2014/main" id="{58A6063E-69BC-7762-BD45-0426D9B83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7196" y="3419691"/>
              <a:ext cx="244195" cy="160338"/>
            </a:xfrm>
            <a:prstGeom prst="rect">
              <a:avLst/>
            </a:prstGeom>
          </p:spPr>
        </p:pic>
        <p:pic>
          <p:nvPicPr>
            <p:cNvPr id="25" name="Afbeelding 25">
              <a:extLst>
                <a:ext uri="{FF2B5EF4-FFF2-40B4-BE49-F238E27FC236}">
                  <a16:creationId xmlns:a16="http://schemas.microsoft.com/office/drawing/2014/main" id="{A7FB97F7-8520-DB8A-382D-52F5B49AD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7285" y="2533469"/>
              <a:ext cx="244195" cy="160304"/>
            </a:xfrm>
            <a:prstGeom prst="rect">
              <a:avLst/>
            </a:prstGeom>
          </p:spPr>
        </p:pic>
      </p:grpSp>
      <p:sp>
        <p:nvSpPr>
          <p:cNvPr id="179" name="TextBox 9">
            <a:extLst>
              <a:ext uri="{FF2B5EF4-FFF2-40B4-BE49-F238E27FC236}">
                <a16:creationId xmlns:a16="http://schemas.microsoft.com/office/drawing/2014/main" id="{43A9C995-F882-06A4-5AD9-E7FA7FD2451E}"/>
              </a:ext>
            </a:extLst>
          </p:cNvPr>
          <p:cNvSpPr txBox="1"/>
          <p:nvPr/>
        </p:nvSpPr>
        <p:spPr>
          <a:xfrm>
            <a:off x="5190766" y="1184285"/>
            <a:ext cx="3475394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1"/>
                </a:solidFill>
                <a:latin typeface="+mn-lt"/>
              </a:rPr>
              <a:t>20 hospitals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1"/>
                </a:solidFill>
                <a:latin typeface="+mn-lt"/>
              </a:rPr>
              <a:t>10 countries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1"/>
                </a:solidFill>
                <a:latin typeface="+mn-lt"/>
              </a:rPr>
              <a:t>Stepped wedge approach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1"/>
                </a:solidFill>
                <a:latin typeface="+mn-lt"/>
              </a:rPr>
              <a:t>HIV team implementation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1"/>
                </a:solidFill>
                <a:latin typeface="+mn-lt"/>
              </a:rPr>
              <a:t>Expected start: Q1 2024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1"/>
                </a:solidFill>
                <a:latin typeface="+mn-lt"/>
              </a:rPr>
              <a:t>Randomization: 2025</a:t>
            </a:r>
          </a:p>
        </p:txBody>
      </p:sp>
      <p:grpSp>
        <p:nvGrpSpPr>
          <p:cNvPr id="182" name="Groep 181">
            <a:extLst>
              <a:ext uri="{FF2B5EF4-FFF2-40B4-BE49-F238E27FC236}">
                <a16:creationId xmlns:a16="http://schemas.microsoft.com/office/drawing/2014/main" id="{38D591C7-FA80-79F1-53AE-BB6A8E1ECA56}"/>
              </a:ext>
            </a:extLst>
          </p:cNvPr>
          <p:cNvGrpSpPr/>
          <p:nvPr/>
        </p:nvGrpSpPr>
        <p:grpSpPr>
          <a:xfrm>
            <a:off x="88406" y="1139680"/>
            <a:ext cx="2218463" cy="1196622"/>
            <a:chOff x="318972" y="401917"/>
            <a:chExt cx="2218463" cy="1196622"/>
          </a:xfrm>
        </p:grpSpPr>
        <p:grpSp>
          <p:nvGrpSpPr>
            <p:cNvPr id="181" name="Groep 180">
              <a:extLst>
                <a:ext uri="{FF2B5EF4-FFF2-40B4-BE49-F238E27FC236}">
                  <a16:creationId xmlns:a16="http://schemas.microsoft.com/office/drawing/2014/main" id="{FB2F113E-A247-8969-42F5-4FEB5F172A8F}"/>
                </a:ext>
              </a:extLst>
            </p:cNvPr>
            <p:cNvGrpSpPr/>
            <p:nvPr/>
          </p:nvGrpSpPr>
          <p:grpSpPr>
            <a:xfrm>
              <a:off x="318972" y="401917"/>
              <a:ext cx="2218463" cy="1196622"/>
              <a:chOff x="363382" y="684947"/>
              <a:chExt cx="2218463" cy="1196622"/>
            </a:xfrm>
          </p:grpSpPr>
          <p:sp>
            <p:nvSpPr>
              <p:cNvPr id="7" name="Rechthoek 7">
                <a:extLst>
                  <a:ext uri="{FF2B5EF4-FFF2-40B4-BE49-F238E27FC236}">
                    <a16:creationId xmlns:a16="http://schemas.microsoft.com/office/drawing/2014/main" id="{5017C834-5EE2-E79C-F36D-35E505D50AC4}"/>
                  </a:ext>
                </a:extLst>
              </p:cNvPr>
              <p:cNvSpPr/>
              <p:nvPr/>
            </p:nvSpPr>
            <p:spPr>
              <a:xfrm>
                <a:off x="379388" y="1710342"/>
                <a:ext cx="749549" cy="1712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b="1" i="0" dirty="0">
                    <a:solidFill>
                      <a:srgbClr val="C00000"/>
                    </a:solidFill>
                    <a:latin typeface="Montserrat ExtraBold" panose="00000900000000000000" pitchFamily="2" charset="0"/>
                  </a:rPr>
                  <a:t>WEST</a:t>
                </a:r>
              </a:p>
            </p:txBody>
          </p:sp>
          <p:pic>
            <p:nvPicPr>
              <p:cNvPr id="26" name="Picture 12" descr="Christoph SPINNER | Consultant | Doctor of Medicine | Technische  Universität München, München | TUM | Department of Internal Medicine II |  Research profile">
                <a:extLst>
                  <a:ext uri="{FF2B5EF4-FFF2-40B4-BE49-F238E27FC236}">
                    <a16:creationId xmlns:a16="http://schemas.microsoft.com/office/drawing/2014/main" id="{60AF2B95-5224-BFF8-BBE8-C2D6E89AD2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7847" y="1044241"/>
                <a:ext cx="583041" cy="58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6" descr="Dr Tristan Barber - Royal Free London | Private Patient Unit">
                <a:extLst>
                  <a:ext uri="{FF2B5EF4-FFF2-40B4-BE49-F238E27FC236}">
                    <a16:creationId xmlns:a16="http://schemas.microsoft.com/office/drawing/2014/main" id="{3AF02BFA-8514-1C47-E368-BC07BFC2B7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031" y="1030993"/>
                <a:ext cx="583041" cy="58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49">
                <a:extLst>
                  <a:ext uri="{FF2B5EF4-FFF2-40B4-BE49-F238E27FC236}">
                    <a16:creationId xmlns:a16="http://schemas.microsoft.com/office/drawing/2014/main" id="{062896F4-8ABE-FE6A-1934-8615F9CC1221}"/>
                  </a:ext>
                </a:extLst>
              </p:cNvPr>
              <p:cNvSpPr txBox="1"/>
              <p:nvPr/>
            </p:nvSpPr>
            <p:spPr>
              <a:xfrm>
                <a:off x="1802861" y="704816"/>
                <a:ext cx="77898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i="0" dirty="0">
                    <a:solidFill>
                      <a:prstClr val="black"/>
                    </a:solidFill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Christoph Spinner</a:t>
                </a:r>
                <a:endParaRPr lang="en-NL" sz="1000" i="0" dirty="0">
                  <a:solidFill>
                    <a:prstClr val="black"/>
                  </a:solidFill>
                  <a:latin typeface="+mn-lt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Box 51">
                <a:extLst>
                  <a:ext uri="{FF2B5EF4-FFF2-40B4-BE49-F238E27FC236}">
                    <a16:creationId xmlns:a16="http://schemas.microsoft.com/office/drawing/2014/main" id="{87C6DE77-F29E-FEB1-9470-CCCF63ADBA3E}"/>
                  </a:ext>
                </a:extLst>
              </p:cNvPr>
              <p:cNvSpPr txBox="1"/>
              <p:nvPr/>
            </p:nvSpPr>
            <p:spPr>
              <a:xfrm>
                <a:off x="363382" y="702536"/>
                <a:ext cx="6162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i="0" dirty="0">
                    <a:solidFill>
                      <a:prstClr val="black"/>
                    </a:solidFill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Tristan 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i="0" dirty="0">
                    <a:solidFill>
                      <a:prstClr val="black"/>
                    </a:solidFill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Barber</a:t>
                </a:r>
                <a:endParaRPr lang="en-NL" sz="1000" i="0" dirty="0">
                  <a:solidFill>
                    <a:prstClr val="black"/>
                  </a:solidFill>
                  <a:latin typeface="+mn-lt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37" name="Picture 41" descr="Flag of Germany - Wikipedia">
                <a:extLst>
                  <a:ext uri="{FF2B5EF4-FFF2-40B4-BE49-F238E27FC236}">
                    <a16:creationId xmlns:a16="http://schemas.microsoft.com/office/drawing/2014/main" id="{163CB1D5-56C9-1755-1828-E86F65C8AA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r:link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60" y="1464019"/>
                <a:ext cx="256477" cy="1559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Afbeelding 10">
                <a:extLst>
                  <a:ext uri="{FF2B5EF4-FFF2-40B4-BE49-F238E27FC236}">
                    <a16:creationId xmlns:a16="http://schemas.microsoft.com/office/drawing/2014/main" id="{83D1F33D-4857-5C07-3AA2-51E1F4D90E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0577" y="1434984"/>
                <a:ext cx="293398" cy="193186"/>
              </a:xfrm>
              <a:prstGeom prst="rect">
                <a:avLst/>
              </a:prstGeom>
            </p:spPr>
          </p:pic>
          <p:pic>
            <p:nvPicPr>
              <p:cNvPr id="41" name="Picture 14" descr="Klaske Vliegenthart - Internist-Infectiologist - Haydom Lutheran Hospital |  LinkedIn">
                <a:extLst>
                  <a:ext uri="{FF2B5EF4-FFF2-40B4-BE49-F238E27FC236}">
                    <a16:creationId xmlns:a16="http://schemas.microsoft.com/office/drawing/2014/main" id="{343B191B-2D69-0561-F774-A14DB7B3C4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8937" y="1036277"/>
                <a:ext cx="583041" cy="58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6">
                <a:extLst>
                  <a:ext uri="{FF2B5EF4-FFF2-40B4-BE49-F238E27FC236}">
                    <a16:creationId xmlns:a16="http://schemas.microsoft.com/office/drawing/2014/main" id="{67F2BC90-251F-AA07-E71E-0E9CEBB4AAD1}"/>
                  </a:ext>
                </a:extLst>
              </p:cNvPr>
              <p:cNvSpPr txBox="1"/>
              <p:nvPr/>
            </p:nvSpPr>
            <p:spPr>
              <a:xfrm>
                <a:off x="846275" y="684947"/>
                <a:ext cx="11930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i="0" dirty="0">
                    <a:solidFill>
                      <a:prstClr val="black"/>
                    </a:solidFill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Klaske Vliegenthart</a:t>
                </a:r>
                <a:endParaRPr lang="en-NL" sz="1000" i="0" dirty="0">
                  <a:solidFill>
                    <a:prstClr val="black"/>
                  </a:solidFill>
                  <a:latin typeface="+mn-lt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44" name="Afbeelding 12">
                <a:extLst>
                  <a:ext uri="{FF2B5EF4-FFF2-40B4-BE49-F238E27FC236}">
                    <a16:creationId xmlns:a16="http://schemas.microsoft.com/office/drawing/2014/main" id="{71D1373E-C618-D765-46F4-241D1520C0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739" b="1"/>
              <a:stretch/>
            </p:blipFill>
            <p:spPr>
              <a:xfrm>
                <a:off x="1499870" y="1033812"/>
                <a:ext cx="232858" cy="168565"/>
              </a:xfrm>
              <a:prstGeom prst="rect">
                <a:avLst/>
              </a:prstGeom>
            </p:spPr>
          </p:pic>
        </p:grpSp>
        <p:pic>
          <p:nvPicPr>
            <p:cNvPr id="43" name="Afbeelding 11">
              <a:extLst>
                <a:ext uri="{FF2B5EF4-FFF2-40B4-BE49-F238E27FC236}">
                  <a16:creationId xmlns:a16="http://schemas.microsoft.com/office/drawing/2014/main" id="{305F6B90-E8BC-E87B-17B1-3E7DE9B3A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0217" y="1186410"/>
              <a:ext cx="243292" cy="159712"/>
            </a:xfrm>
            <a:prstGeom prst="rect">
              <a:avLst/>
            </a:prstGeom>
          </p:spPr>
        </p:pic>
      </p:grpSp>
      <p:pic>
        <p:nvPicPr>
          <p:cNvPr id="184" name="Afbeelding 183">
            <a:extLst>
              <a:ext uri="{FF2B5EF4-FFF2-40B4-BE49-F238E27FC236}">
                <a16:creationId xmlns:a16="http://schemas.microsoft.com/office/drawing/2014/main" id="{A54C875B-7116-D03D-AD5A-DF0366B0716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406" y="57224"/>
            <a:ext cx="3467022" cy="64927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2BE692C-42F1-64FC-AF4C-BD80ACFF28AD}"/>
              </a:ext>
            </a:extLst>
          </p:cNvPr>
          <p:cNvSpPr txBox="1"/>
          <p:nvPr/>
        </p:nvSpPr>
        <p:spPr bwMode="auto">
          <a:xfrm>
            <a:off x="5190766" y="542892"/>
            <a:ext cx="2690446" cy="40011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nl-NL" sz="2000" i="0" dirty="0">
                <a:solidFill>
                  <a:schemeClr val="tx1"/>
                </a:solidFill>
                <a:latin typeface="Arial Black" panose="020B0A04020102020204" pitchFamily="34" charset="0"/>
              </a:rPr>
              <a:t>CALL FOR SITES!</a:t>
            </a:r>
            <a:endParaRPr lang="en-US" sz="2000" i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F849318-26EB-ABDF-14DC-8ECA7AC69C5A}"/>
              </a:ext>
            </a:extLst>
          </p:cNvPr>
          <p:cNvGrpSpPr/>
          <p:nvPr/>
        </p:nvGrpSpPr>
        <p:grpSpPr>
          <a:xfrm>
            <a:off x="5010007" y="4141658"/>
            <a:ext cx="3583401" cy="563763"/>
            <a:chOff x="5010007" y="4141658"/>
            <a:chExt cx="3583401" cy="563763"/>
          </a:xfrm>
        </p:grpSpPr>
        <p:pic>
          <p:nvPicPr>
            <p:cNvPr id="3" name="Picture 40" descr="EuroTEST">
              <a:extLst>
                <a:ext uri="{FF2B5EF4-FFF2-40B4-BE49-F238E27FC236}">
                  <a16:creationId xmlns:a16="http://schemas.microsoft.com/office/drawing/2014/main" id="{8D038264-50E2-A631-3B90-0D11036D7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086" y="4141658"/>
              <a:ext cx="1561322" cy="537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8" descr="European AIDS Treatment Group | Brussels">
              <a:extLst>
                <a:ext uri="{FF2B5EF4-FFF2-40B4-BE49-F238E27FC236}">
                  <a16:creationId xmlns:a16="http://schemas.microsoft.com/office/drawing/2014/main" id="{2CF3EBA2-D846-9099-D3D8-C3234A80C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007" y="4159562"/>
              <a:ext cx="543814" cy="536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2" descr="European Centre for Disease Prevention and Control - ECDC | Stockholm">
              <a:extLst>
                <a:ext uri="{FF2B5EF4-FFF2-40B4-BE49-F238E27FC236}">
                  <a16:creationId xmlns:a16="http://schemas.microsoft.com/office/drawing/2014/main" id="{82A8D25F-E3B7-0D5C-5FF5-C4362E3C2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295" y="4159562"/>
              <a:ext cx="640791" cy="545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EACS (@EACSociety) / Twitter">
              <a:extLst>
                <a:ext uri="{FF2B5EF4-FFF2-40B4-BE49-F238E27FC236}">
                  <a16:creationId xmlns:a16="http://schemas.microsoft.com/office/drawing/2014/main" id="{668CB68D-BCA4-3D21-3266-D75B38514F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29" b="16819"/>
            <a:stretch/>
          </p:blipFill>
          <p:spPr bwMode="auto">
            <a:xfrm>
              <a:off x="5553821" y="4156190"/>
              <a:ext cx="842470" cy="537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86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0F7E462-24F8-4B40-B4FE-DA04B62CBB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9712" y="0"/>
            <a:ext cx="5514288" cy="5143500"/>
          </a:xfrm>
          <a:prstGeom prst="rect">
            <a:avLst/>
          </a:prstGeom>
        </p:spPr>
      </p:pic>
      <p:pic>
        <p:nvPicPr>
          <p:cNvPr id="11" name="Picture 10" descr="A close up of a person&#10;&#10;Description automatically generated">
            <a:extLst>
              <a:ext uri="{FF2B5EF4-FFF2-40B4-BE49-F238E27FC236}">
                <a16:creationId xmlns:a16="http://schemas.microsoft.com/office/drawing/2014/main" id="{7236A57A-ED7C-49B0-9014-BE33F8E53F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7" y="298687"/>
            <a:ext cx="8000710" cy="4525655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D44CCAF3-ED37-4B80-943A-153117E11C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834" y="298687"/>
            <a:ext cx="4019420" cy="454492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0E561BA-ACBB-449E-9518-CF7AD70987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8212" y="562391"/>
            <a:ext cx="3663464" cy="48535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DCBF4D5-969E-4378-96F1-754CECF0BE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07323" y="-421329"/>
            <a:ext cx="450440" cy="355276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5EEB9C8A-7C0C-CB78-A64F-D65CABF14037}"/>
              </a:ext>
            </a:extLst>
          </p:cNvPr>
          <p:cNvSpPr txBox="1"/>
          <p:nvPr/>
        </p:nvSpPr>
        <p:spPr bwMode="auto">
          <a:xfrm>
            <a:off x="4920228" y="3649635"/>
            <a:ext cx="3980325" cy="10156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i="0" kern="0" dirty="0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k.vliegenthart-jongbloed@erasmusmc.nl</a:t>
            </a:r>
          </a:p>
          <a:p>
            <a:r>
              <a:rPr lang="nl-NL" i="0" kern="0" dirty="0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www.awarehiv.com</a:t>
            </a:r>
            <a:endParaRPr lang="en-US" i="0" kern="0" dirty="0">
              <a:solidFill>
                <a:schemeClr val="tx1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4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521337" y="613105"/>
            <a:ext cx="6787926" cy="153032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cap="all" baseline="0">
                <a:solidFill>
                  <a:schemeClr val="tx1"/>
                </a:solidFill>
                <a:latin typeface="Avenir Next Heavy" charset="0"/>
                <a:ea typeface="Avenir Next Heavy" charset="0"/>
                <a:cs typeface="Avenir Next Heavy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cap="none" dirty="0">
                <a:latin typeface="Arial Black" panose="020B0A04020102020204" pitchFamily="34" charset="0"/>
                <a:ea typeface="Arial Black" charset="0"/>
                <a:cs typeface="Arial Black" charset="0"/>
              </a:rPr>
              <a:t>Implementing HIV teams sustainably improves HIV testing rates in patients with HIV indicator conditions: </a:t>
            </a:r>
            <a:br>
              <a:rPr lang="en-US" kern="0" cap="none" dirty="0">
                <a:latin typeface="Arial Black" panose="020B0A04020102020204" pitchFamily="34" charset="0"/>
                <a:ea typeface="Arial Black" charset="0"/>
                <a:cs typeface="Arial Black" charset="0"/>
              </a:rPr>
            </a:br>
            <a:r>
              <a:rPr lang="en-US" kern="0" cap="none" dirty="0">
                <a:latin typeface="Arial Black" panose="020B0A04020102020204" pitchFamily="34" charset="0"/>
                <a:ea typeface="Arial Black" charset="0"/>
                <a:cs typeface="Arial Black" charset="0"/>
              </a:rPr>
              <a:t>a multicenter study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262" y="118323"/>
            <a:ext cx="1643971" cy="1767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29805" y="2441179"/>
            <a:ext cx="6310610" cy="10772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i="0" kern="0" cap="none" dirty="0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C.C.E. Jordans, J.L.J. Hanssen, K. </a:t>
            </a:r>
            <a:r>
              <a:rPr lang="en-US" sz="1600" i="0" kern="0" cap="none" dirty="0" err="1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Osbak</a:t>
            </a:r>
            <a:r>
              <a:rPr lang="en-US" sz="1600" i="0" kern="0" cap="none" dirty="0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, M. </a:t>
            </a:r>
            <a:r>
              <a:rPr lang="en-US" sz="1600" i="0" kern="0" cap="none" dirty="0" err="1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Vriesde</a:t>
            </a:r>
            <a:r>
              <a:rPr lang="en-US" sz="1600" i="0" kern="0" cap="none" dirty="0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, </a:t>
            </a:r>
            <a:br>
              <a:rPr lang="en-US" sz="1600" i="0" kern="0" cap="none" dirty="0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</a:br>
            <a:r>
              <a:rPr lang="en-US" sz="1600" i="0" kern="0" cap="none" dirty="0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J.A.E. van Beek, N. van Holten, W. </a:t>
            </a:r>
            <a:r>
              <a:rPr lang="en-US" sz="1600" i="0" kern="0" cap="none" dirty="0" err="1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Dorama</a:t>
            </a:r>
            <a:r>
              <a:rPr lang="en-US" sz="1600" i="0" kern="0" cap="none" dirty="0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, </a:t>
            </a:r>
            <a:br>
              <a:rPr lang="en-US" sz="1600" i="0" kern="0" cap="none" dirty="0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</a:br>
            <a:r>
              <a:rPr lang="en-US" sz="1600" i="0" u="sng" kern="0" cap="none" dirty="0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K. Vliegenthart-Jongbloed</a:t>
            </a:r>
            <a:r>
              <a:rPr lang="en-US" sz="1600" i="0" kern="0" cap="none" dirty="0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, J. van Kampen, </a:t>
            </a:r>
            <a:br>
              <a:rPr lang="en-US" sz="1600" i="0" kern="0" cap="none" dirty="0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</a:br>
            <a:r>
              <a:rPr lang="en-US" sz="1600" i="0" kern="0" cap="none" dirty="0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A. Verbon, A.H.E. </a:t>
            </a:r>
            <a:r>
              <a:rPr lang="en-US" sz="1600" i="0" kern="0" cap="none" dirty="0" err="1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Roukens</a:t>
            </a:r>
            <a:r>
              <a:rPr lang="en-US" sz="1600" i="0" kern="0" cap="none" dirty="0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, C. </a:t>
            </a:r>
            <a:r>
              <a:rPr lang="en-US" sz="1600" i="0" kern="0" cap="none" dirty="0" err="1">
                <a:solidFill>
                  <a:schemeClr val="tx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Rokx</a:t>
            </a:r>
            <a:endParaRPr lang="en-US" sz="1600" i="0" kern="0" dirty="0">
              <a:solidFill>
                <a:schemeClr val="tx1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21337" y="4098179"/>
            <a:ext cx="3980325" cy="73866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400" i="0" kern="0" dirty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rPr>
              <a:t>Klaske Vliegenthart</a:t>
            </a:r>
            <a:br>
              <a:rPr lang="nl-NL" sz="1400" i="0" kern="0" dirty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rPr>
            </a:br>
            <a:r>
              <a:rPr lang="nl-NL" sz="1400" i="0" kern="0" dirty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rPr>
              <a:t>k.vliegenthart-jongbloed@erasmusmc.nl</a:t>
            </a:r>
          </a:p>
          <a:p>
            <a:r>
              <a:rPr lang="nl-NL" sz="1400" i="0" kern="0" dirty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rPr>
              <a:t>www.awarehiv.com</a:t>
            </a:r>
            <a:endParaRPr lang="en-US" sz="1400" i="0" kern="0" dirty="0">
              <a:solidFill>
                <a:schemeClr val="tx1"/>
              </a:solidFill>
              <a:latin typeface="+mn-lt"/>
              <a:ea typeface="Arial Black" charset="0"/>
              <a:cs typeface="Arial Black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A85EDCB-8EFC-293A-7AEE-92DD65224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684" y="4402078"/>
            <a:ext cx="1245128" cy="43611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735C5AA-0A29-BE29-8834-B7685649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683" y="3679711"/>
            <a:ext cx="1245128" cy="6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2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219950" cy="994172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Disclosure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69219"/>
            <a:ext cx="7905750" cy="3263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  <a:latin typeface="Montserrat ExtraBold" panose="00000900000000000000" pitchFamily="2" charset="0"/>
              </a:rPr>
              <a:t>		</a:t>
            </a:r>
            <a:r>
              <a:rPr lang="nl-NL" sz="1600" dirty="0">
                <a:solidFill>
                  <a:schemeClr val="tx1"/>
                </a:solidFill>
              </a:rPr>
              <a:t>This </a:t>
            </a:r>
            <a:r>
              <a:rPr lang="en-US" sz="1600" dirty="0">
                <a:solidFill>
                  <a:schemeClr val="tx1"/>
                </a:solidFill>
              </a:rPr>
              <a:t>work was supported by the Dutch Federation Medical Specialist 		(SKMS)</a:t>
            </a:r>
            <a:endParaRPr lang="nl-NL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chemeClr val="tx1"/>
                </a:solidFill>
              </a:rPr>
              <a:t>		</a:t>
            </a:r>
            <a:r>
              <a:rPr lang="nl-NL" sz="1600" dirty="0" err="1">
                <a:solidFill>
                  <a:schemeClr val="tx1"/>
                </a:solidFill>
              </a:rPr>
              <a:t>Gilead</a:t>
            </a:r>
            <a:r>
              <a:rPr lang="nl-NL" sz="1600" dirty="0">
                <a:solidFill>
                  <a:schemeClr val="tx1"/>
                </a:solidFill>
              </a:rPr>
              <a:t> Sciences </a:t>
            </a:r>
            <a:r>
              <a:rPr lang="nl-NL" sz="1600" dirty="0" err="1">
                <a:solidFill>
                  <a:schemeClr val="tx1"/>
                </a:solidFill>
              </a:rPr>
              <a:t>will</a:t>
            </a:r>
            <a:r>
              <a:rPr lang="nl-NL" sz="1600" dirty="0">
                <a:solidFill>
                  <a:schemeClr val="tx1"/>
                </a:solidFill>
              </a:rPr>
              <a:t> support </a:t>
            </a:r>
            <a:r>
              <a:rPr lang="nl-NL" sz="1600" dirty="0" err="1">
                <a:solidFill>
                  <a:schemeClr val="tx1"/>
                </a:solidFill>
              </a:rPr>
              <a:t>the</a:t>
            </a:r>
            <a:r>
              <a:rPr lang="nl-NL" sz="1600" dirty="0">
                <a:solidFill>
                  <a:schemeClr val="tx1"/>
                </a:solidFill>
              </a:rPr>
              <a:t> follow up project, </a:t>
            </a:r>
            <a:br>
              <a:rPr lang="nl-NL" sz="1600" dirty="0">
                <a:solidFill>
                  <a:schemeClr val="tx1"/>
                </a:solidFill>
              </a:rPr>
            </a:br>
            <a:r>
              <a:rPr lang="nl-NL" sz="1600" dirty="0">
                <a:solidFill>
                  <a:schemeClr val="tx1"/>
                </a:solidFill>
              </a:rPr>
              <a:t>		and </a:t>
            </a:r>
            <a:r>
              <a:rPr lang="nl-NL" sz="1600" dirty="0" err="1">
                <a:solidFill>
                  <a:schemeClr val="tx1"/>
                </a:solidFill>
              </a:rPr>
              <a:t>thus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my</a:t>
            </a:r>
            <a:r>
              <a:rPr lang="nl-NL" sz="1600" dirty="0">
                <a:solidFill>
                  <a:schemeClr val="tx1"/>
                </a:solidFill>
              </a:rPr>
              <a:t> PhD </a:t>
            </a:r>
            <a:r>
              <a:rPr lang="nl-NL" sz="1600" dirty="0" err="1">
                <a:solidFill>
                  <a:schemeClr val="tx1"/>
                </a:solidFill>
              </a:rPr>
              <a:t>trajectory</a:t>
            </a:r>
            <a:r>
              <a:rPr lang="nl-NL" sz="1600" dirty="0">
                <a:solidFill>
                  <a:schemeClr val="tx1"/>
                </a:solidFill>
              </a:rPr>
              <a:t> in #aware.hiv Europe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334B6E7-072A-8716-167A-37690A18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71537" y="1538288"/>
            <a:ext cx="1078706" cy="45005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290E1F-8F35-B4D9-AB40-A1701DBFD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9894" y="2416054"/>
            <a:ext cx="1078706" cy="450056"/>
          </a:xfrm>
          <a:prstGeom prst="rect">
            <a:avLst/>
          </a:prstGeom>
        </p:spPr>
      </p:pic>
      <p:pic>
        <p:nvPicPr>
          <p:cNvPr id="9" name="Afbeelding 4">
            <a:extLst>
              <a:ext uri="{FF2B5EF4-FFF2-40B4-BE49-F238E27FC236}">
                <a16:creationId xmlns:a16="http://schemas.microsoft.com/office/drawing/2014/main" id="{645B1884-EF63-7303-7ED1-18B105DF2F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978" y="4924235"/>
            <a:ext cx="640080" cy="224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454" y="-1480"/>
            <a:ext cx="947008" cy="10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4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>
            <a:extLst>
              <a:ext uri="{FF2B5EF4-FFF2-40B4-BE49-F238E27FC236}">
                <a16:creationId xmlns:a16="http://schemas.microsoft.com/office/drawing/2014/main" id="{F4749240-EF57-0AE8-2486-CF60AC6BE6C5}"/>
              </a:ext>
            </a:extLst>
          </p:cNvPr>
          <p:cNvGrpSpPr/>
          <p:nvPr/>
        </p:nvGrpSpPr>
        <p:grpSpPr>
          <a:xfrm>
            <a:off x="-290464" y="0"/>
            <a:ext cx="5164929" cy="5143500"/>
            <a:chOff x="6826" y="0"/>
            <a:chExt cx="7388171" cy="6858000"/>
          </a:xfrm>
        </p:grpSpPr>
        <p:pic>
          <p:nvPicPr>
            <p:cNvPr id="5" name="Picture 8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64D1A1C9-C650-DBFA-3C70-36965F72A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26" y="0"/>
              <a:ext cx="7308376" cy="6858000"/>
            </a:xfrm>
            <a:prstGeom prst="rect">
              <a:avLst/>
            </a:prstGeom>
          </p:spPr>
        </p:pic>
        <p:pic>
          <p:nvPicPr>
            <p:cNvPr id="6" name="Graphic 32">
              <a:extLst>
                <a:ext uri="{FF2B5EF4-FFF2-40B4-BE49-F238E27FC236}">
                  <a16:creationId xmlns:a16="http://schemas.microsoft.com/office/drawing/2014/main" id="{B7BB070A-0C5B-F216-3EF6-F511E3A4E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94497" y="0"/>
              <a:ext cx="4000500" cy="6858000"/>
            </a:xfrm>
            <a:prstGeom prst="rect">
              <a:avLst/>
            </a:prstGeom>
          </p:spPr>
        </p:pic>
        <p:pic>
          <p:nvPicPr>
            <p:cNvPr id="7" name="Graphic 33">
              <a:extLst>
                <a:ext uri="{FF2B5EF4-FFF2-40B4-BE49-F238E27FC236}">
                  <a16:creationId xmlns:a16="http://schemas.microsoft.com/office/drawing/2014/main" id="{FA79070E-44D9-6AD1-A1EA-77422AFD2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79008" y="4696010"/>
              <a:ext cx="945981" cy="599890"/>
            </a:xfrm>
            <a:prstGeom prst="rect">
              <a:avLst/>
            </a:prstGeom>
          </p:spPr>
        </p:pic>
        <p:pic>
          <p:nvPicPr>
            <p:cNvPr id="8" name="Graphic 34">
              <a:extLst>
                <a:ext uri="{FF2B5EF4-FFF2-40B4-BE49-F238E27FC236}">
                  <a16:creationId xmlns:a16="http://schemas.microsoft.com/office/drawing/2014/main" id="{0EFE41AF-70CB-CDB5-B33B-785FAF7B1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6360" y="3490163"/>
              <a:ext cx="846635" cy="599890"/>
            </a:xfrm>
            <a:prstGeom prst="rect">
              <a:avLst/>
            </a:prstGeom>
          </p:spPr>
        </p:pic>
        <p:pic>
          <p:nvPicPr>
            <p:cNvPr id="9" name="Graphic 35">
              <a:extLst>
                <a:ext uri="{FF2B5EF4-FFF2-40B4-BE49-F238E27FC236}">
                  <a16:creationId xmlns:a16="http://schemas.microsoft.com/office/drawing/2014/main" id="{253F0724-70DB-AB38-00BC-51A4B219D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28206" y="268904"/>
              <a:ext cx="591672" cy="43975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69219"/>
            <a:ext cx="3943350" cy="3263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solidFill>
                  <a:srgbClr val="E38DB6"/>
                </a:solidFill>
              </a:rPr>
              <a:t>1,390</a:t>
            </a:r>
            <a:r>
              <a:rPr lang="nl-NL" sz="1600" dirty="0"/>
              <a:t> </a:t>
            </a:r>
            <a:r>
              <a:rPr lang="nl-NL" sz="1600" dirty="0" err="1">
                <a:solidFill>
                  <a:schemeClr val="tx1"/>
                </a:solidFill>
              </a:rPr>
              <a:t>people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remain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undiagnosed</a:t>
            </a:r>
            <a:endParaRPr lang="nl-NL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</a:rPr>
              <a:t>24,400</a:t>
            </a:r>
            <a:r>
              <a:rPr lang="en-US" sz="1600" dirty="0">
                <a:solidFill>
                  <a:schemeClr val="tx1"/>
                </a:solidFill>
              </a:rPr>
              <a:t> people in the Netherlands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live with HIV</a:t>
            </a:r>
          </a:p>
          <a:p>
            <a:endParaRPr lang="nl-NL" sz="1600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0" y="273844"/>
            <a:ext cx="3943350" cy="994172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HIV in </a:t>
            </a:r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the</a:t>
            </a:r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 Netherlands</a:t>
            </a:r>
            <a:endParaRPr lang="en-US" dirty="0"/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8DC78E50-D467-2654-1D7E-4305D8454909}"/>
              </a:ext>
            </a:extLst>
          </p:cNvPr>
          <p:cNvGrpSpPr/>
          <p:nvPr/>
        </p:nvGrpSpPr>
        <p:grpSpPr>
          <a:xfrm>
            <a:off x="4582757" y="2807717"/>
            <a:ext cx="4120179" cy="558581"/>
            <a:chOff x="619632" y="4117119"/>
            <a:chExt cx="4522328" cy="529207"/>
          </a:xfrm>
        </p:grpSpPr>
        <p:pic>
          <p:nvPicPr>
            <p:cNvPr id="13" name="Graphic 25">
              <a:extLst>
                <a:ext uri="{FF2B5EF4-FFF2-40B4-BE49-F238E27FC236}">
                  <a16:creationId xmlns:a16="http://schemas.microsoft.com/office/drawing/2014/main" id="{ED4FCF6F-BDA4-76D7-EAC1-2D0D63BAD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9632" y="4117119"/>
              <a:ext cx="4324901" cy="529207"/>
            </a:xfrm>
            <a:prstGeom prst="rect">
              <a:avLst/>
            </a:prstGeom>
          </p:spPr>
        </p:pic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id="{16A36413-C05A-8C93-5F3B-3279A1AF139D}"/>
                </a:ext>
              </a:extLst>
            </p:cNvPr>
            <p:cNvSpPr txBox="1"/>
            <p:nvPr/>
          </p:nvSpPr>
          <p:spPr>
            <a:xfrm>
              <a:off x="863440" y="4200676"/>
              <a:ext cx="1244863" cy="320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i="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23,010</a:t>
              </a:r>
            </a:p>
          </p:txBody>
        </p:sp>
        <p:sp>
          <p:nvSpPr>
            <p:cNvPr id="15" name="TextBox 46">
              <a:extLst>
                <a:ext uri="{FF2B5EF4-FFF2-40B4-BE49-F238E27FC236}">
                  <a16:creationId xmlns:a16="http://schemas.microsoft.com/office/drawing/2014/main" id="{B1983432-1900-347E-D942-D97A1E849E3C}"/>
                </a:ext>
              </a:extLst>
            </p:cNvPr>
            <p:cNvSpPr txBox="1"/>
            <p:nvPr/>
          </p:nvSpPr>
          <p:spPr>
            <a:xfrm>
              <a:off x="4100399" y="4207280"/>
              <a:ext cx="1041561" cy="320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i="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1,390</a:t>
              </a:r>
            </a:p>
          </p:txBody>
        </p:sp>
      </p:grpSp>
      <p:sp>
        <p:nvSpPr>
          <p:cNvPr id="16" name="Tekstvak 22">
            <a:extLst>
              <a:ext uri="{FF2B5EF4-FFF2-40B4-BE49-F238E27FC236}">
                <a16:creationId xmlns:a16="http://schemas.microsoft.com/office/drawing/2014/main" id="{5F194368-E68F-E5EB-C10C-DCAA4E11441B}"/>
              </a:ext>
            </a:extLst>
          </p:cNvPr>
          <p:cNvSpPr txBox="1"/>
          <p:nvPr/>
        </p:nvSpPr>
        <p:spPr>
          <a:xfrm>
            <a:off x="6004687" y="4636085"/>
            <a:ext cx="25106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SHM, HIV monitoring report, 2023</a:t>
            </a:r>
            <a:endParaRPr lang="nl-NL" sz="1200" i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" name="Afbeelding 4">
            <a:extLst>
              <a:ext uri="{FF2B5EF4-FFF2-40B4-BE49-F238E27FC236}">
                <a16:creationId xmlns:a16="http://schemas.microsoft.com/office/drawing/2014/main" id="{645B1884-EF63-7303-7ED1-18B105DF2F2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978" y="4924235"/>
            <a:ext cx="640080" cy="224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454" y="-1480"/>
            <a:ext cx="947008" cy="10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5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Late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solidFill>
                  <a:schemeClr val="tx1"/>
                </a:solidFill>
              </a:rPr>
              <a:t>Late-stage HIV </a:t>
            </a:r>
            <a:r>
              <a:rPr lang="nl-NL" sz="1600" b="1" dirty="0" err="1">
                <a:solidFill>
                  <a:schemeClr val="tx1"/>
                </a:solidFill>
              </a:rPr>
              <a:t>infection</a:t>
            </a:r>
            <a:r>
              <a:rPr lang="nl-NL" sz="1600" b="1" dirty="0">
                <a:solidFill>
                  <a:schemeClr val="tx1"/>
                </a:solidFill>
              </a:rPr>
              <a:t> (47%) </a:t>
            </a:r>
            <a:br>
              <a:rPr lang="nl-NL" sz="1600" dirty="0">
                <a:solidFill>
                  <a:schemeClr val="tx1"/>
                </a:solidFill>
              </a:rPr>
            </a:br>
            <a:r>
              <a:rPr lang="nl-NL" sz="1600" dirty="0">
                <a:solidFill>
                  <a:schemeClr val="tx1"/>
                </a:solidFill>
              </a:rPr>
              <a:t>(CD4+ T-</a:t>
            </a:r>
            <a:r>
              <a:rPr lang="nl-NL" sz="1600" dirty="0" err="1">
                <a:solidFill>
                  <a:schemeClr val="tx1"/>
                </a:solidFill>
              </a:rPr>
              <a:t>cell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count</a:t>
            </a:r>
            <a:r>
              <a:rPr lang="nl-NL" sz="1600" dirty="0">
                <a:solidFill>
                  <a:schemeClr val="tx1"/>
                </a:solidFill>
              </a:rPr>
              <a:t> &lt; 350 </a:t>
            </a:r>
            <a:r>
              <a:rPr lang="nl-NL" sz="1600" dirty="0" err="1">
                <a:solidFill>
                  <a:schemeClr val="tx1"/>
                </a:solidFill>
              </a:rPr>
              <a:t>cells</a:t>
            </a:r>
            <a:r>
              <a:rPr lang="nl-NL" sz="1600" dirty="0">
                <a:solidFill>
                  <a:schemeClr val="tx1"/>
                </a:solidFill>
              </a:rPr>
              <a:t>/mm</a:t>
            </a:r>
            <a:r>
              <a:rPr lang="nl-NL" sz="1600" baseline="30000" dirty="0">
                <a:solidFill>
                  <a:schemeClr val="tx1"/>
                </a:solidFill>
              </a:rPr>
              <a:t>3 </a:t>
            </a:r>
            <a:r>
              <a:rPr lang="nl-NL" sz="1600" dirty="0">
                <a:solidFill>
                  <a:schemeClr val="tx1"/>
                </a:solidFill>
              </a:rPr>
              <a:t>/ AIDS)</a:t>
            </a:r>
          </a:p>
          <a:p>
            <a:pPr>
              <a:lnSpc>
                <a:spcPct val="150000"/>
              </a:lnSpc>
            </a:pPr>
            <a:r>
              <a:rPr lang="nl-NL" sz="1600" b="1" dirty="0">
                <a:solidFill>
                  <a:schemeClr val="tx1"/>
                </a:solidFill>
              </a:rPr>
              <a:t>Advanced-stage HIV </a:t>
            </a:r>
            <a:r>
              <a:rPr lang="nl-NL" sz="1600" b="1" dirty="0" err="1">
                <a:solidFill>
                  <a:schemeClr val="tx1"/>
                </a:solidFill>
              </a:rPr>
              <a:t>infection</a:t>
            </a:r>
            <a:r>
              <a:rPr lang="nl-NL" sz="1600" b="1" dirty="0">
                <a:solidFill>
                  <a:schemeClr val="tx1"/>
                </a:solidFill>
              </a:rPr>
              <a:t> (32%)</a:t>
            </a:r>
            <a:br>
              <a:rPr lang="nl-NL" sz="1600" dirty="0">
                <a:solidFill>
                  <a:schemeClr val="tx1"/>
                </a:solidFill>
              </a:rPr>
            </a:br>
            <a:r>
              <a:rPr lang="nl-NL" sz="1600" dirty="0">
                <a:solidFill>
                  <a:schemeClr val="tx1"/>
                </a:solidFill>
              </a:rPr>
              <a:t>(CD4+ T-</a:t>
            </a:r>
            <a:r>
              <a:rPr lang="nl-NL" sz="1600" dirty="0" err="1">
                <a:solidFill>
                  <a:schemeClr val="tx1"/>
                </a:solidFill>
              </a:rPr>
              <a:t>cell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count</a:t>
            </a:r>
            <a:r>
              <a:rPr lang="nl-NL" sz="1600" dirty="0">
                <a:solidFill>
                  <a:schemeClr val="tx1"/>
                </a:solidFill>
              </a:rPr>
              <a:t> &lt; 200 </a:t>
            </a:r>
            <a:r>
              <a:rPr lang="nl-NL" sz="1600" dirty="0" err="1">
                <a:solidFill>
                  <a:schemeClr val="tx1"/>
                </a:solidFill>
              </a:rPr>
              <a:t>cells</a:t>
            </a:r>
            <a:r>
              <a:rPr lang="nl-NL" sz="1600" dirty="0">
                <a:solidFill>
                  <a:schemeClr val="tx1"/>
                </a:solidFill>
              </a:rPr>
              <a:t>/mm</a:t>
            </a:r>
            <a:r>
              <a:rPr lang="nl-NL" sz="1600" baseline="30000" dirty="0">
                <a:solidFill>
                  <a:schemeClr val="tx1"/>
                </a:solidFill>
              </a:rPr>
              <a:t>3 </a:t>
            </a:r>
            <a:r>
              <a:rPr lang="nl-NL" sz="1600" dirty="0">
                <a:solidFill>
                  <a:schemeClr val="tx1"/>
                </a:solidFill>
              </a:rPr>
              <a:t>/ AIDS)</a:t>
            </a:r>
          </a:p>
          <a:p>
            <a:pPr>
              <a:lnSpc>
                <a:spcPct val="150000"/>
              </a:lnSpc>
            </a:pPr>
            <a:r>
              <a:rPr lang="nl-NL" sz="1600" baseline="30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16" name="Tekstvak 22">
            <a:extLst>
              <a:ext uri="{FF2B5EF4-FFF2-40B4-BE49-F238E27FC236}">
                <a16:creationId xmlns:a16="http://schemas.microsoft.com/office/drawing/2014/main" id="{5F194368-E68F-E5EB-C10C-DCAA4E11441B}"/>
              </a:ext>
            </a:extLst>
          </p:cNvPr>
          <p:cNvSpPr txBox="1"/>
          <p:nvPr/>
        </p:nvSpPr>
        <p:spPr>
          <a:xfrm>
            <a:off x="217346" y="4759331"/>
            <a:ext cx="25106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SHM, HIV monitoring report, 2023</a:t>
            </a:r>
            <a:endParaRPr lang="nl-NL" sz="1200" i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" name="Afbeelding 4">
            <a:extLst>
              <a:ext uri="{FF2B5EF4-FFF2-40B4-BE49-F238E27FC236}">
                <a16:creationId xmlns:a16="http://schemas.microsoft.com/office/drawing/2014/main" id="{645B1884-EF63-7303-7ED1-18B105DF2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978" y="4924235"/>
            <a:ext cx="640080" cy="224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454" y="-1480"/>
            <a:ext cx="947008" cy="1018218"/>
          </a:xfrm>
          <a:prstGeom prst="rect">
            <a:avLst/>
          </a:prstGeom>
        </p:spPr>
      </p:pic>
      <p:grpSp>
        <p:nvGrpSpPr>
          <p:cNvPr id="22" name="Groep 21">
            <a:extLst>
              <a:ext uri="{FF2B5EF4-FFF2-40B4-BE49-F238E27FC236}">
                <a16:creationId xmlns:a16="http://schemas.microsoft.com/office/drawing/2014/main" id="{B182C894-A1DB-81C5-F86C-6148BFA282A5}"/>
              </a:ext>
            </a:extLst>
          </p:cNvPr>
          <p:cNvGrpSpPr/>
          <p:nvPr/>
        </p:nvGrpSpPr>
        <p:grpSpPr>
          <a:xfrm>
            <a:off x="4838155" y="115826"/>
            <a:ext cx="3530715" cy="4924336"/>
            <a:chOff x="4884616" y="82503"/>
            <a:chExt cx="3530715" cy="4924336"/>
          </a:xfrm>
        </p:grpSpPr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18F0B04F-F6CC-D427-5A1E-B9AB7AA86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1655" y="82503"/>
              <a:ext cx="2872087" cy="4901694"/>
            </a:xfrm>
            <a:prstGeom prst="rect">
              <a:avLst/>
            </a:prstGeom>
          </p:spPr>
        </p:pic>
        <p:grpSp>
          <p:nvGrpSpPr>
            <p:cNvPr id="7" name="Groep 18">
              <a:extLst>
                <a:ext uri="{FF2B5EF4-FFF2-40B4-BE49-F238E27FC236}">
                  <a16:creationId xmlns:a16="http://schemas.microsoft.com/office/drawing/2014/main" id="{26F917A3-EA53-A80C-FC55-1225249742D6}"/>
                </a:ext>
              </a:extLst>
            </p:cNvPr>
            <p:cNvGrpSpPr/>
            <p:nvPr/>
          </p:nvGrpSpPr>
          <p:grpSpPr>
            <a:xfrm>
              <a:off x="4884618" y="1062870"/>
              <a:ext cx="2889029" cy="3375782"/>
              <a:chOff x="5299663" y="1150980"/>
              <a:chExt cx="2839425" cy="3297879"/>
            </a:xfrm>
          </p:grpSpPr>
          <p:grpSp>
            <p:nvGrpSpPr>
              <p:cNvPr id="8" name="Groep 17">
                <a:extLst>
                  <a:ext uri="{FF2B5EF4-FFF2-40B4-BE49-F238E27FC236}">
                    <a16:creationId xmlns:a16="http://schemas.microsoft.com/office/drawing/2014/main" id="{AC0FEFCC-E42C-C190-E350-6C369803582D}"/>
                  </a:ext>
                </a:extLst>
              </p:cNvPr>
              <p:cNvGrpSpPr/>
              <p:nvPr/>
            </p:nvGrpSpPr>
            <p:grpSpPr>
              <a:xfrm>
                <a:off x="5299663" y="2372257"/>
                <a:ext cx="2463210" cy="2076602"/>
                <a:chOff x="5299663" y="2372257"/>
                <a:chExt cx="2463210" cy="2076602"/>
              </a:xfrm>
            </p:grpSpPr>
            <p:sp>
              <p:nvSpPr>
                <p:cNvPr id="15" name="Rechthoek 16">
                  <a:extLst>
                    <a:ext uri="{FF2B5EF4-FFF2-40B4-BE49-F238E27FC236}">
                      <a16:creationId xmlns:a16="http://schemas.microsoft.com/office/drawing/2014/main" id="{897B91F8-24F3-67E5-033E-16A9CDADEA18}"/>
                    </a:ext>
                  </a:extLst>
                </p:cNvPr>
                <p:cNvSpPr/>
                <p:nvPr/>
              </p:nvSpPr>
              <p:spPr>
                <a:xfrm>
                  <a:off x="7524752" y="2372257"/>
                  <a:ext cx="238121" cy="23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14" name="Afbeelding 5">
                  <a:extLst>
                    <a:ext uri="{FF2B5EF4-FFF2-40B4-BE49-F238E27FC236}">
                      <a16:creationId xmlns:a16="http://schemas.microsoft.com/office/drawing/2014/main" id="{CFB315AF-25DB-B6A8-8B41-1DDC5C7BF4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53023" r="90923" b="9110"/>
                <a:stretch/>
              </p:blipFill>
              <p:spPr>
                <a:xfrm>
                  <a:off x="5299663" y="2698621"/>
                  <a:ext cx="242096" cy="1750238"/>
                </a:xfrm>
                <a:prstGeom prst="rect">
                  <a:avLst/>
                </a:prstGeom>
              </p:spPr>
            </p:pic>
          </p:grpSp>
          <p:sp>
            <p:nvSpPr>
              <p:cNvPr id="9" name="Ovaal 11">
                <a:extLst>
                  <a:ext uri="{FF2B5EF4-FFF2-40B4-BE49-F238E27FC236}">
                    <a16:creationId xmlns:a16="http://schemas.microsoft.com/office/drawing/2014/main" id="{D239A842-9F6A-131C-F08E-65F4AFC03182}"/>
                  </a:ext>
                </a:extLst>
              </p:cNvPr>
              <p:cNvSpPr/>
              <p:nvPr/>
            </p:nvSpPr>
            <p:spPr>
              <a:xfrm>
                <a:off x="8000979" y="1150980"/>
                <a:ext cx="138109" cy="15001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0C207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Ovaal 12">
                <a:extLst>
                  <a:ext uri="{FF2B5EF4-FFF2-40B4-BE49-F238E27FC236}">
                    <a16:creationId xmlns:a16="http://schemas.microsoft.com/office/drawing/2014/main" id="{20C5D931-E925-9033-A258-418185E7AC82}"/>
                  </a:ext>
                </a:extLst>
              </p:cNvPr>
              <p:cNvSpPr/>
              <p:nvPr/>
            </p:nvSpPr>
            <p:spPr>
              <a:xfrm>
                <a:off x="7990878" y="3848113"/>
                <a:ext cx="138109" cy="15001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0C207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7E49480F-6D9C-ACC7-2E45-4161598A8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84616" y="4784733"/>
              <a:ext cx="3530715" cy="222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58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23">
            <a:extLst>
              <a:ext uri="{FF2B5EF4-FFF2-40B4-BE49-F238E27FC236}">
                <a16:creationId xmlns:a16="http://schemas.microsoft.com/office/drawing/2014/main" id="{42ACB44A-66D5-E9C3-60A1-EF80F14432D9}"/>
              </a:ext>
            </a:extLst>
          </p:cNvPr>
          <p:cNvGrpSpPr/>
          <p:nvPr/>
        </p:nvGrpSpPr>
        <p:grpSpPr>
          <a:xfrm>
            <a:off x="-311982" y="10758"/>
            <a:ext cx="5670027" cy="5143500"/>
            <a:chOff x="3943350" y="0"/>
            <a:chExt cx="5670027" cy="5143500"/>
          </a:xfrm>
        </p:grpSpPr>
        <p:pic>
          <p:nvPicPr>
            <p:cNvPr id="5" name="Picture 2" descr="A person wearing glasses and smiling at the camera&#10;&#10;Description automatically generated">
              <a:extLst>
                <a:ext uri="{FF2B5EF4-FFF2-40B4-BE49-F238E27FC236}">
                  <a16:creationId xmlns:a16="http://schemas.microsoft.com/office/drawing/2014/main" id="{10BA3F8D-1C1B-7491-D0ED-FE7D8252BE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43350" y="0"/>
              <a:ext cx="5576155" cy="5143500"/>
            </a:xfrm>
            <a:prstGeom prst="rect">
              <a:avLst/>
            </a:prstGeom>
          </p:spPr>
        </p:pic>
        <p:pic>
          <p:nvPicPr>
            <p:cNvPr id="6" name="Graphic 13">
              <a:extLst>
                <a:ext uri="{FF2B5EF4-FFF2-40B4-BE49-F238E27FC236}">
                  <a16:creationId xmlns:a16="http://schemas.microsoft.com/office/drawing/2014/main" id="{5AD92E6D-E47E-39B1-D312-FB97F92CD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25317" y="0"/>
              <a:ext cx="3088060" cy="51435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3844"/>
            <a:ext cx="3943350" cy="994172"/>
          </a:xfrm>
        </p:spPr>
        <p:txBody>
          <a:bodyPr/>
          <a:lstStyle/>
          <a:p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Missed</a:t>
            </a:r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b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69219"/>
            <a:ext cx="3943350" cy="3263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 err="1">
                <a:solidFill>
                  <a:schemeClr val="tx1"/>
                </a:solidFill>
              </a:rPr>
              <a:t>Less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than</a:t>
            </a:r>
            <a:r>
              <a:rPr lang="nl-NL" sz="1600" b="1" dirty="0">
                <a:solidFill>
                  <a:schemeClr val="tx1"/>
                </a:solidFill>
              </a:rPr>
              <a:t> 5 </a:t>
            </a:r>
            <a:r>
              <a:rPr lang="nl-NL" sz="1600" b="1" dirty="0" err="1">
                <a:solidFill>
                  <a:schemeClr val="tx1"/>
                </a:solidFill>
              </a:rPr>
              <a:t>years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before</a:t>
            </a:r>
            <a:r>
              <a:rPr lang="nl-NL" sz="1600" b="1" dirty="0">
                <a:solidFill>
                  <a:schemeClr val="tx1"/>
                </a:solidFill>
              </a:rPr>
              <a:t> diagnosis:</a:t>
            </a:r>
          </a:p>
          <a:p>
            <a:pPr>
              <a:lnSpc>
                <a:spcPct val="150000"/>
              </a:lnSpc>
            </a:pPr>
            <a:r>
              <a:rPr lang="nl-NL" sz="1600" b="1" dirty="0">
                <a:solidFill>
                  <a:schemeClr val="tx1"/>
                </a:solidFill>
              </a:rPr>
              <a:t>77% </a:t>
            </a:r>
            <a:r>
              <a:rPr lang="nl-NL" sz="1600" dirty="0" err="1">
                <a:solidFill>
                  <a:schemeClr val="tx1"/>
                </a:solidFill>
              </a:rPr>
              <a:t>visited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an</a:t>
            </a:r>
            <a:r>
              <a:rPr lang="nl-NL" sz="1600" dirty="0">
                <a:solidFill>
                  <a:schemeClr val="tx1"/>
                </a:solidFill>
              </a:rPr>
              <a:t> OPD </a:t>
            </a:r>
            <a:r>
              <a:rPr lang="en-US" sz="1600" dirty="0">
                <a:solidFill>
                  <a:schemeClr val="tx1"/>
                </a:solidFill>
              </a:rPr>
              <a:t>specialist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37% </a:t>
            </a:r>
            <a:r>
              <a:rPr lang="en-US" sz="1600" dirty="0">
                <a:solidFill>
                  <a:schemeClr val="tx1"/>
                </a:solidFill>
              </a:rPr>
              <a:t>was admitted in the hospital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31% </a:t>
            </a:r>
            <a:r>
              <a:rPr lang="en-US" sz="1600" dirty="0">
                <a:solidFill>
                  <a:schemeClr val="tx1"/>
                </a:solidFill>
              </a:rPr>
              <a:t>presented with an HIV indicator condition in the hospital</a:t>
            </a:r>
          </a:p>
          <a:p>
            <a:endParaRPr lang="nl-NL" sz="1600" dirty="0">
              <a:solidFill>
                <a:schemeClr val="tx1"/>
              </a:solidFill>
            </a:endParaRPr>
          </a:p>
          <a:p>
            <a:endParaRPr lang="nl-NL" sz="1600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sp>
        <p:nvSpPr>
          <p:cNvPr id="12" name="Tekstvak 22">
            <a:extLst>
              <a:ext uri="{FF2B5EF4-FFF2-40B4-BE49-F238E27FC236}">
                <a16:creationId xmlns:a16="http://schemas.microsoft.com/office/drawing/2014/main" id="{5F194368-E68F-E5EB-C10C-DCAA4E11441B}"/>
              </a:ext>
            </a:extLst>
          </p:cNvPr>
          <p:cNvSpPr txBox="1"/>
          <p:nvPr/>
        </p:nvSpPr>
        <p:spPr>
          <a:xfrm>
            <a:off x="6422315" y="4636085"/>
            <a:ext cx="20930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i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Schouten et al. NTVG 2013</a:t>
            </a:r>
          </a:p>
        </p:txBody>
      </p:sp>
      <p:pic>
        <p:nvPicPr>
          <p:cNvPr id="13" name="Afbeelding 4">
            <a:extLst>
              <a:ext uri="{FF2B5EF4-FFF2-40B4-BE49-F238E27FC236}">
                <a16:creationId xmlns:a16="http://schemas.microsoft.com/office/drawing/2014/main" id="{645B1884-EF63-7303-7ED1-18B105DF2F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978" y="4924235"/>
            <a:ext cx="640080" cy="224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454" y="-1480"/>
            <a:ext cx="947008" cy="10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1"/>
                </a:solidFill>
                <a:latin typeface="Arial Black" panose="020B0A04020102020204" pitchFamily="34" charset="0"/>
              </a:rPr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1"/>
                </a:solidFill>
              </a:rPr>
              <a:t>Multicenter</a:t>
            </a:r>
            <a:r>
              <a:rPr lang="en-GB" sz="1600" dirty="0">
                <a:solidFill>
                  <a:schemeClr val="tx1"/>
                </a:solidFill>
              </a:rPr>
              <a:t> prospective implementation project (Erasmus MC and LUMC)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Newly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registered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diagnoses</a:t>
            </a:r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≥18 years</a:t>
            </a:r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</a:t>
            </a:r>
            <a:r>
              <a:rPr lang="en-GB" sz="1600" baseline="30000" dirty="0">
                <a:solidFill>
                  <a:schemeClr val="tx1"/>
                </a:solidFill>
              </a:rPr>
              <a:t>st</a:t>
            </a:r>
            <a:r>
              <a:rPr lang="en-GB" sz="1600" dirty="0">
                <a:solidFill>
                  <a:schemeClr val="tx1"/>
                </a:solidFill>
              </a:rPr>
              <a:t> January, 2020 until 31</a:t>
            </a:r>
            <a:r>
              <a:rPr lang="en-GB" sz="1600" baseline="30000" dirty="0">
                <a:solidFill>
                  <a:schemeClr val="tx1"/>
                </a:solidFill>
              </a:rPr>
              <a:t>st</a:t>
            </a:r>
            <a:r>
              <a:rPr lang="en-GB" sz="1600" dirty="0">
                <a:solidFill>
                  <a:schemeClr val="tx1"/>
                </a:solidFill>
              </a:rPr>
              <a:t> December, 2022</a:t>
            </a:r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Exclusion </a:t>
            </a:r>
            <a:r>
              <a:rPr lang="en-GB" sz="1600" dirty="0">
                <a:solidFill>
                  <a:schemeClr val="tx1"/>
                </a:solidFill>
              </a:rPr>
              <a:t>of people already </a:t>
            </a:r>
            <a:r>
              <a:rPr lang="en-GB" sz="1600" b="1" dirty="0">
                <a:solidFill>
                  <a:schemeClr val="tx1"/>
                </a:solidFill>
              </a:rPr>
              <a:t>diagnosed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with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HIV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err="1">
                <a:solidFill>
                  <a:schemeClr val="tx1"/>
                </a:solidFill>
              </a:rPr>
              <a:t>Automated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b="1" dirty="0">
                <a:solidFill>
                  <a:schemeClr val="tx1"/>
                </a:solidFill>
              </a:rPr>
              <a:t>ICD-10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b="1" dirty="0">
                <a:solidFill>
                  <a:schemeClr val="tx1"/>
                </a:solidFill>
              </a:rPr>
              <a:t>codes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and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standardized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b="1" dirty="0">
                <a:solidFill>
                  <a:schemeClr val="tx1"/>
                </a:solidFill>
              </a:rPr>
              <a:t>health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insurance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b="1" dirty="0">
                <a:solidFill>
                  <a:schemeClr val="tx1"/>
                </a:solidFill>
              </a:rPr>
              <a:t>codes</a:t>
            </a:r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err="1">
                <a:solidFill>
                  <a:schemeClr val="tx1"/>
                </a:solidFill>
              </a:rPr>
              <a:t>to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flag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potential</a:t>
            </a:r>
            <a:r>
              <a:rPr lang="nl-NL" sz="1600" dirty="0">
                <a:solidFill>
                  <a:schemeClr val="tx1"/>
                </a:solidFill>
              </a:rPr>
              <a:t> HIV indicator </a:t>
            </a:r>
            <a:r>
              <a:rPr lang="nl-NL" sz="1600" dirty="0" err="1">
                <a:solidFill>
                  <a:schemeClr val="tx1"/>
                </a:solidFill>
              </a:rPr>
              <a:t>conditions</a:t>
            </a:r>
            <a:endParaRPr lang="nl-NL" sz="1600" b="1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5B1884-EF63-7303-7ED1-18B105DF2F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978" y="4924235"/>
            <a:ext cx="640080" cy="224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454" y="-1480"/>
            <a:ext cx="947008" cy="10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  <a:latin typeface="Arial Black" panose="020B0A04020102020204" pitchFamily="34" charset="0"/>
              </a:rPr>
              <a:t>HIV team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Start Erasmus MC: August 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Start LUMC: October 2022 (external validation)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Proactive HIV testing recommendations to treating physicians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Department-specific educational sessions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5B1884-EF63-7303-7ED1-18B105DF2F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978" y="4924235"/>
            <a:ext cx="640080" cy="224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454" y="-1480"/>
            <a:ext cx="947008" cy="10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9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HIV testing rates </a:t>
            </a:r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overall, </a:t>
            </a:r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over time, </a:t>
            </a:r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by medical specialty </a:t>
            </a:r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per hospital (external validation)</a:t>
            </a:r>
            <a:endParaRPr lang="nl-NL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HIV </a:t>
            </a:r>
            <a:r>
              <a:rPr lang="nl-NL" sz="1600" dirty="0" err="1">
                <a:solidFill>
                  <a:schemeClr val="tx1"/>
                </a:solidFill>
              </a:rPr>
              <a:t>positivity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rate</a:t>
            </a:r>
            <a:endParaRPr lang="nl-NL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err="1">
                <a:solidFill>
                  <a:schemeClr val="tx1"/>
                </a:solidFill>
              </a:rPr>
              <a:t>Reasons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to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withhold</a:t>
            </a:r>
            <a:r>
              <a:rPr lang="nl-NL" sz="1600" dirty="0">
                <a:solidFill>
                  <a:schemeClr val="tx1"/>
                </a:solidFill>
              </a:rPr>
              <a:t> HIV </a:t>
            </a:r>
            <a:r>
              <a:rPr lang="nl-NL" sz="1600" dirty="0" err="1">
                <a:solidFill>
                  <a:schemeClr val="tx1"/>
                </a:solidFill>
              </a:rPr>
              <a:t>testing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5B1884-EF63-7303-7ED1-18B105DF2F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978" y="4924235"/>
            <a:ext cx="640080" cy="224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454" y="-1480"/>
            <a:ext cx="947008" cy="10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3291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-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FAA26D3D-D897-4be2-8F04-BA451C77F1D7}">
            <ma14:placeholderFlag xmlns="" xmlns:ma14="http://schemas.microsoft.com/office/mac/drawingml/2011/main" val="1"/>
          </a:ext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>
              <a:solidFill>
                <a:srgbClr val="0D1F74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r="http://schemas.openxmlformats.org/officeDocument/2006/relationships" xmlns:p="http://schemas.openxmlformats.org/presentationml/2006/main"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4800" kern="0" dirty="0" smtClean="0">
            <a:solidFill>
              <a:srgbClr val="0C2074"/>
            </a:solidFill>
            <a:latin typeface="Arial Black" charset="0"/>
            <a:ea typeface="Arial Black" charset="0"/>
            <a:cs typeface="Arial Blac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41217_Basis_PPT_NL_LB_PPTfix_mrt18" id="{D41153CF-5DE5-413D-9DF1-62BA906F5D9F}" vid="{671D0581-CC42-4C4B-86D0-171D951134A6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4D1781F103C4CAE9C36F6A0638E4F" ma:contentTypeVersion="7" ma:contentTypeDescription="Een nieuw document maken." ma:contentTypeScope="" ma:versionID="b74c8aab2f23c1dbe02606436280f9ab">
  <xsd:schema xmlns:xsd="http://www.w3.org/2001/XMLSchema" xmlns:xs="http://www.w3.org/2001/XMLSchema" xmlns:p="http://schemas.microsoft.com/office/2006/metadata/properties" xmlns:ns2="d8beefeb-2a5f-4d95-bbb5-4376f9afd5c1" xmlns:ns3="937a07c1-e8ba-40d3-98df-4dc5151a23ea" targetNamespace="http://schemas.microsoft.com/office/2006/metadata/properties" ma:root="true" ma:fieldsID="8437adb886e3c69d8d6a7301d738799c" ns2:_="" ns3:_="">
    <xsd:import namespace="d8beefeb-2a5f-4d95-bbb5-4376f9afd5c1"/>
    <xsd:import namespace="937a07c1-e8ba-40d3-98df-4dc5151a23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eefeb-2a5f-4d95-bbb5-4376f9afd5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a07c1-e8ba-40d3-98df-4dc5151a2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3F461E-5362-4315-B5F4-1A7053F216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beefeb-2a5f-4d95-bbb5-4376f9afd5c1"/>
    <ds:schemaRef ds:uri="937a07c1-e8ba-40d3-98df-4dc5151a2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F5AB97-943F-436E-97BE-EB02E60E97DF}">
  <ds:schemaRefs>
    <ds:schemaRef ds:uri="http://schemas.microsoft.com/office/2006/metadata/properties"/>
    <ds:schemaRef ds:uri="937a07c1-e8ba-40d3-98df-4dc5151a23e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8beefeb-2a5f-4d95-bbb5-4376f9afd5c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F6D9DE-7FDD-4B09-9580-000548A552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041217_Basis_PPT_NL_LB_PPTfix_mrt18_V2</Template>
  <TotalTime>27</TotalTime>
  <Words>614</Words>
  <Application>Microsoft Office PowerPoint</Application>
  <PresentationFormat>Diavoorstelling (16:9)</PresentationFormat>
  <Paragraphs>106</Paragraphs>
  <Slides>18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Montserrat ExtraBold</vt:lpstr>
      <vt:lpstr>Wingdings</vt:lpstr>
      <vt:lpstr>Basis-slide</vt:lpstr>
      <vt:lpstr>PowerPoint-presentatie</vt:lpstr>
      <vt:lpstr>PowerPoint-presentatie</vt:lpstr>
      <vt:lpstr>Disclosure</vt:lpstr>
      <vt:lpstr>HIV in the Netherlands</vt:lpstr>
      <vt:lpstr>Late diagnosis</vt:lpstr>
      <vt:lpstr>Missed  opportunities</vt:lpstr>
      <vt:lpstr>Methods</vt:lpstr>
      <vt:lpstr>HIV team intervention</vt:lpstr>
      <vt:lpstr>Outcomes</vt:lpstr>
      <vt:lpstr>Implementation periods</vt:lpstr>
      <vt:lpstr>Overall HIV testing rate</vt:lpstr>
      <vt:lpstr>HIV testing rate</vt:lpstr>
      <vt:lpstr>HIV testing rate per specialty</vt:lpstr>
      <vt:lpstr>Reasons not to test</vt:lpstr>
      <vt:lpstr>Conclusion</vt:lpstr>
      <vt:lpstr>PowerPoint-presentatie</vt:lpstr>
      <vt:lpstr>PowerPoint-presentatie</vt:lpstr>
      <vt:lpstr>PowerPoint-presentatie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C.C.E. Jordans</dc:creator>
  <cp:lastModifiedBy>Koen en Klaske Vliegenthart</cp:lastModifiedBy>
  <cp:revision>125</cp:revision>
  <dcterms:created xsi:type="dcterms:W3CDTF">2019-11-15T13:12:50Z</dcterms:created>
  <dcterms:modified xsi:type="dcterms:W3CDTF">2023-11-27T10:41:18Z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0x0101005FC4D1781F103C4CAE9C36F6A0638E4F</vt:lpwstr>
  </property>
</Properties>
</file>